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54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64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451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637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77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940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706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266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85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60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6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23478-6E9E-8142-9F30-50FD579638C9}" type="datetimeFigureOut">
              <a:rPr lang="en-US" smtClean="0"/>
              <a:t>26/03/2020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927BD-587E-114D-83D6-C20667BC9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59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0.4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986" y="-1"/>
            <a:ext cx="5563596" cy="69147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628" y="352095"/>
            <a:ext cx="13327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 Unicode MS"/>
                <a:cs typeface="Arial Unicode MS"/>
              </a:rPr>
              <a:t>Monday</a:t>
            </a:r>
          </a:p>
          <a:p>
            <a:pPr algn="ctr"/>
            <a:r>
              <a:rPr lang="en-US" sz="2000" dirty="0" smtClean="0">
                <a:latin typeface="Arial Unicode MS"/>
                <a:cs typeface="Arial Unicode MS"/>
              </a:rPr>
              <a:t>Questions</a:t>
            </a:r>
            <a:endParaRPr lang="en-US" sz="2000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88248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1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48" y="1615094"/>
            <a:ext cx="9009752" cy="112621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97986" y="15074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Monday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Answers</a:t>
            </a:r>
            <a:endParaRPr lang="en-US" dirty="0">
              <a:latin typeface="Arial Unicode MS"/>
              <a:cs typeface="Arial Unicode M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13504" y="2024548"/>
            <a:ext cx="9052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3102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159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2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898" y="88900"/>
            <a:ext cx="5384800" cy="6769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543014" y="1381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Tuesday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Questions</a:t>
            </a:r>
            <a:endParaRPr lang="en-US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647650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2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91142"/>
            <a:ext cx="9269775" cy="11387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74600" y="163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Tuesday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Answers</a:t>
            </a:r>
            <a:endParaRPr lang="en-US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225122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5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0"/>
            <a:ext cx="9144000" cy="32698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24306" y="1757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Wednesday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Questions</a:t>
            </a:r>
            <a:endParaRPr lang="en-US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938792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3-23 at 15.35.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3004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87761" y="15060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Wednesday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338060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7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500"/>
            <a:ext cx="9144000" cy="46773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87174" y="1381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Thursday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Questions</a:t>
            </a:r>
            <a:endParaRPr lang="en-US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056553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23 at 15.37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4900"/>
            <a:ext cx="9144000" cy="46260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398" y="10030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latin typeface="Arial Unicode MS"/>
                <a:cs typeface="Arial Unicode MS"/>
              </a:rPr>
              <a:t>Thursday</a:t>
            </a:r>
          </a:p>
          <a:p>
            <a:pPr algn="ctr"/>
            <a:r>
              <a:rPr lang="en-US" dirty="0" smtClean="0">
                <a:latin typeface="Arial Unicode MS"/>
                <a:cs typeface="Arial Unicode MS"/>
              </a:rPr>
              <a:t>Answers</a:t>
            </a:r>
            <a:endParaRPr lang="en-US" dirty="0"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119234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</Words>
  <Application>Microsoft Macintosh PowerPoint</Application>
  <PresentationFormat>On-screen Show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3</cp:revision>
  <dcterms:created xsi:type="dcterms:W3CDTF">2020-03-23T15:29:35Z</dcterms:created>
  <dcterms:modified xsi:type="dcterms:W3CDTF">2020-03-26T13:25:40Z</dcterms:modified>
</cp:coreProperties>
</file>