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CCFF99"/>
    <a:srgbClr val="00FF00"/>
    <a:srgbClr val="66FFFF"/>
    <a:srgbClr val="FF00FF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EA5B-19E0-4F60-9E0D-BB5B3C011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D34E9E-1688-4671-9F89-8AB5782DE3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92970-FD98-48AE-ABBE-A9F181A1B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20C85-4045-496C-A8DE-26F6BCD78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B2B5BD-0175-48F3-8C0C-A097A9E20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18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C0FEE-ADE1-4DFE-8FA5-1D1F9AA8E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71CAD-5A46-4EF2-BFFF-1724FB791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382ED-614F-4302-B8C3-B749FD313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B10B-1759-450D-92CC-387222C7B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542FC-C6EC-4973-B82B-32207BA71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568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46400-D35D-4136-8590-A026CDC62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19B4F4-AB0E-47EA-80DF-083D43A2E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F668F3-3F96-49D7-9062-16EF4123D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EA983-4A9F-4C14-B9D8-CDCBD79AE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716DF-8D3E-4265-8059-5CF14586A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140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81E55-0421-473E-B281-4319DFAF7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EB22F6-FDF4-45A6-A429-83520F6F07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71ECC-37FD-4E04-AE59-AE05010CB0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10D2A5-8326-4E71-86DB-40CF78312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9012B-2E00-4E3A-8CAE-0BF413576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3D1587-5221-4F9E-A386-D13407A0D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55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61DFB-1938-4E75-B5B5-646C704C9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5463F-8681-468E-B324-401F61FDE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B52AD7-D0FC-4586-AF63-F737AFB917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42439B-8C09-4771-BD16-826A09AF23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C43AC-B609-485B-A090-DC7F94E39B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CC415F-B339-4360-9507-100FB625B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1D3A82-0B09-43B5-8429-B94617159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2F9D24-6FD7-4D74-AF9F-5821AB319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0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F5459-E1FC-4B28-83F0-FE5A68147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5588E0-AA7B-4485-88EA-303EE2714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F6EC74-7706-4FA3-8838-1C1BBA47D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E7CD60-82BE-4BB8-8E12-0821C13AF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13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ED1FB1-FFD0-43C0-B35A-81E3B6A22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59D789-E723-49FB-9C3C-D1F520F59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D430AC-60E8-4B12-9C16-3BA3BB5DE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0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E9DD2-F1D1-4FFD-B5EA-0761C0884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18A9D-1BF9-4D47-895F-8F22232C3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75A2B8-655C-4EF5-88F1-2410194165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926382-AFAB-4119-8CFA-916DB180B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2A63F6-18B9-40AC-8EA7-7E1A67B49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61D83-13DD-4462-B9B8-09C495EB1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753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3F42F-7CBD-4462-B7E6-5DE517A3D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0F05FF-43F8-48A3-8D5C-6F6CC20EA1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AE3D07-D139-446F-96D4-2FDE4FA43B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DDEBF6-079F-4E73-BB71-5271F1642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646926-7DBE-41A8-BD19-B88B806EA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381AEA-5288-462E-A4D5-29EC09AE8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90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1D2DA-B208-4E60-BCD6-1C5680411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EA7B2E-83A4-4D54-A2B0-418B8B68B0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B9241-B89D-4486-A056-E3C33058E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A7231-F527-4C74-803A-90831A9FD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773B7-2AB7-41C3-9A89-158F161C1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73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0A1FCE-91EB-4C7B-905F-0354D797C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913403-0902-45E2-8499-3449015404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D5034-E992-48D0-992A-49FE5F78D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E70A3-C169-413B-9746-040C3A708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EFDAC-401D-485E-92A6-44FDF311F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712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890CA8-4A4D-4442-AB01-CD2FD1327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BC3476-A65E-48E5-B0DA-6E7BF1C69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EA689-C1B9-4FC0-A54A-1C0542C445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3707D-75EE-4C2A-A43C-E18AE21D5559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5E35F5-19AA-45A4-8532-EEDD1757DA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A431E9-FA59-48BE-ADA7-58706AF9E7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B6B4B-7694-4465-953C-61E3A3D69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28ADDA-74F2-4EF6-ADAF-40B9B4FF1F5D}"/>
              </a:ext>
            </a:extLst>
          </p:cNvPr>
          <p:cNvSpPr txBox="1"/>
          <p:nvPr/>
        </p:nvSpPr>
        <p:spPr>
          <a:xfrm>
            <a:off x="1259840" y="2272011"/>
            <a:ext cx="9753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  <a:cs typeface="Arial" panose="020B0604020202020204" pitchFamily="34" charset="0"/>
              </a:rPr>
              <a:t>Can you name the shapes that appear? </a:t>
            </a:r>
          </a:p>
        </p:txBody>
      </p:sp>
    </p:spTree>
    <p:extLst>
      <p:ext uri="{BB962C8B-B14F-4D97-AF65-F5344CB8AC3E}">
        <p14:creationId xmlns:p14="http://schemas.microsoft.com/office/powerpoint/2010/main" val="4160226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D40BF93-13C6-43E1-9475-E90783B33E0F}"/>
              </a:ext>
            </a:extLst>
          </p:cNvPr>
          <p:cNvSpPr/>
          <p:nvPr/>
        </p:nvSpPr>
        <p:spPr>
          <a:xfrm>
            <a:off x="10210800" y="304800"/>
            <a:ext cx="1402080" cy="138176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2D78F1C-65BA-4F30-87F4-73ABB508E845}"/>
              </a:ext>
            </a:extLst>
          </p:cNvPr>
          <p:cNvSpPr/>
          <p:nvPr/>
        </p:nvSpPr>
        <p:spPr>
          <a:xfrm>
            <a:off x="2923546" y="2993392"/>
            <a:ext cx="1361440" cy="139192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E375CCE0-6214-4C32-8BBB-8D6947E41922}"/>
              </a:ext>
            </a:extLst>
          </p:cNvPr>
          <p:cNvSpPr/>
          <p:nvPr/>
        </p:nvSpPr>
        <p:spPr>
          <a:xfrm>
            <a:off x="7749537" y="640080"/>
            <a:ext cx="2042160" cy="1788160"/>
          </a:xfrm>
          <a:prstGeom prst="triangl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50AA25-9D63-40AD-A6B4-A81114835D75}"/>
              </a:ext>
            </a:extLst>
          </p:cNvPr>
          <p:cNvSpPr/>
          <p:nvPr/>
        </p:nvSpPr>
        <p:spPr>
          <a:xfrm>
            <a:off x="3605538" y="1117600"/>
            <a:ext cx="2346960" cy="131064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878A7E-427E-49CB-8C2C-9C1861E12A11}"/>
              </a:ext>
            </a:extLst>
          </p:cNvPr>
          <p:cNvSpPr/>
          <p:nvPr/>
        </p:nvSpPr>
        <p:spPr>
          <a:xfrm>
            <a:off x="223520" y="4165600"/>
            <a:ext cx="2428240" cy="23977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F491635-C8FA-4DF1-BCB9-6DA8CB6D64B1}"/>
              </a:ext>
            </a:extLst>
          </p:cNvPr>
          <p:cNvSpPr/>
          <p:nvPr/>
        </p:nvSpPr>
        <p:spPr>
          <a:xfrm>
            <a:off x="8362949" y="3418840"/>
            <a:ext cx="802640" cy="802640"/>
          </a:xfrm>
          <a:prstGeom prst="ellips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672AD68E-40A5-423A-8E6F-89DBD6DD511F}"/>
              </a:ext>
            </a:extLst>
          </p:cNvPr>
          <p:cNvSpPr/>
          <p:nvPr/>
        </p:nvSpPr>
        <p:spPr>
          <a:xfrm>
            <a:off x="4371341" y="3942080"/>
            <a:ext cx="2667000" cy="2621280"/>
          </a:xfrm>
          <a:prstGeom prst="triangle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918F203-5156-4A33-A7C5-DBBB23B8A826}"/>
              </a:ext>
            </a:extLst>
          </p:cNvPr>
          <p:cNvSpPr/>
          <p:nvPr/>
        </p:nvSpPr>
        <p:spPr>
          <a:xfrm>
            <a:off x="6178552" y="2646680"/>
            <a:ext cx="1038859" cy="955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52D3D8-F11A-43F4-AA61-350E68167F9A}"/>
              </a:ext>
            </a:extLst>
          </p:cNvPr>
          <p:cNvSpPr/>
          <p:nvPr/>
        </p:nvSpPr>
        <p:spPr>
          <a:xfrm rot="5400000">
            <a:off x="8954769" y="3799841"/>
            <a:ext cx="3685537" cy="2011680"/>
          </a:xfrm>
          <a:prstGeom prst="rect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46785A-2FEA-4D0D-B112-DFAC52F298BA}"/>
              </a:ext>
            </a:extLst>
          </p:cNvPr>
          <p:cNvSpPr/>
          <p:nvPr/>
        </p:nvSpPr>
        <p:spPr>
          <a:xfrm>
            <a:off x="1082056" y="304800"/>
            <a:ext cx="1649731" cy="167259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9C7DAA79-C619-4E20-B103-7138805DECD6}"/>
              </a:ext>
            </a:extLst>
          </p:cNvPr>
          <p:cNvSpPr/>
          <p:nvPr/>
        </p:nvSpPr>
        <p:spPr>
          <a:xfrm rot="10800000">
            <a:off x="551189" y="2542540"/>
            <a:ext cx="1038859" cy="95504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50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4CAC784-E7D7-467B-AC75-E6A15210F7E3}"/>
              </a:ext>
            </a:extLst>
          </p:cNvPr>
          <p:cNvSpPr/>
          <p:nvPr/>
        </p:nvSpPr>
        <p:spPr>
          <a:xfrm>
            <a:off x="538480" y="416560"/>
            <a:ext cx="1371600" cy="1330960"/>
          </a:xfrm>
          <a:prstGeom prst="rect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5C0171F5-71A4-47FB-A8A3-632602A8B2FA}"/>
              </a:ext>
            </a:extLst>
          </p:cNvPr>
          <p:cNvSpPr/>
          <p:nvPr/>
        </p:nvSpPr>
        <p:spPr>
          <a:xfrm>
            <a:off x="505460" y="4526281"/>
            <a:ext cx="1595120" cy="1950720"/>
          </a:xfrm>
          <a:prstGeom prst="diamond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Hexagon 6">
            <a:extLst>
              <a:ext uri="{FF2B5EF4-FFF2-40B4-BE49-F238E27FC236}">
                <a16:creationId xmlns:a16="http://schemas.microsoft.com/office/drawing/2014/main" id="{B837439C-4E78-4F85-8549-4962A8C68EDF}"/>
              </a:ext>
            </a:extLst>
          </p:cNvPr>
          <p:cNvSpPr/>
          <p:nvPr/>
        </p:nvSpPr>
        <p:spPr>
          <a:xfrm>
            <a:off x="9829800" y="386080"/>
            <a:ext cx="1798320" cy="1676400"/>
          </a:xfrm>
          <a:prstGeom prst="hexagon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ctagon 8">
            <a:extLst>
              <a:ext uri="{FF2B5EF4-FFF2-40B4-BE49-F238E27FC236}">
                <a16:creationId xmlns:a16="http://schemas.microsoft.com/office/drawing/2014/main" id="{9B3B841F-7059-4FC2-83A4-1343B312D993}"/>
              </a:ext>
            </a:extLst>
          </p:cNvPr>
          <p:cNvSpPr/>
          <p:nvPr/>
        </p:nvSpPr>
        <p:spPr>
          <a:xfrm>
            <a:off x="9624060" y="4348481"/>
            <a:ext cx="1879600" cy="1849120"/>
          </a:xfrm>
          <a:prstGeom prst="octagon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DB60BEB-267A-40D6-9A87-4EB26EE6DAF6}"/>
              </a:ext>
            </a:extLst>
          </p:cNvPr>
          <p:cNvSpPr/>
          <p:nvPr/>
        </p:nvSpPr>
        <p:spPr>
          <a:xfrm>
            <a:off x="9829800" y="2936240"/>
            <a:ext cx="1879600" cy="741680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Pentagon 10">
            <a:extLst>
              <a:ext uri="{FF2B5EF4-FFF2-40B4-BE49-F238E27FC236}">
                <a16:creationId xmlns:a16="http://schemas.microsoft.com/office/drawing/2014/main" id="{2FB42574-BB3A-412A-851F-B8A177681F70}"/>
              </a:ext>
            </a:extLst>
          </p:cNvPr>
          <p:cNvSpPr/>
          <p:nvPr/>
        </p:nvSpPr>
        <p:spPr>
          <a:xfrm>
            <a:off x="3545840" y="5593081"/>
            <a:ext cx="894080" cy="883920"/>
          </a:xfrm>
          <a:prstGeom prst="pentagon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D335781A-4BF7-4FE6-940B-66ECB2945EDB}"/>
              </a:ext>
            </a:extLst>
          </p:cNvPr>
          <p:cNvSpPr/>
          <p:nvPr/>
        </p:nvSpPr>
        <p:spPr>
          <a:xfrm>
            <a:off x="6569075" y="208279"/>
            <a:ext cx="2733040" cy="3220721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xagon 12">
            <a:extLst>
              <a:ext uri="{FF2B5EF4-FFF2-40B4-BE49-F238E27FC236}">
                <a16:creationId xmlns:a16="http://schemas.microsoft.com/office/drawing/2014/main" id="{0575BCF1-3389-45F9-869E-F4F563EBB3DD}"/>
              </a:ext>
            </a:extLst>
          </p:cNvPr>
          <p:cNvSpPr/>
          <p:nvPr/>
        </p:nvSpPr>
        <p:spPr>
          <a:xfrm>
            <a:off x="5669280" y="4348481"/>
            <a:ext cx="2580640" cy="2184400"/>
          </a:xfrm>
          <a:prstGeom prst="hexag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ctagon 13">
            <a:extLst>
              <a:ext uri="{FF2B5EF4-FFF2-40B4-BE49-F238E27FC236}">
                <a16:creationId xmlns:a16="http://schemas.microsoft.com/office/drawing/2014/main" id="{139E37B7-90CD-4ADA-96E2-849120956461}"/>
              </a:ext>
            </a:extLst>
          </p:cNvPr>
          <p:cNvSpPr/>
          <p:nvPr/>
        </p:nvSpPr>
        <p:spPr>
          <a:xfrm>
            <a:off x="2407920" y="2430780"/>
            <a:ext cx="2438400" cy="2494280"/>
          </a:xfrm>
          <a:prstGeom prst="octagon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F85F52-E828-4E06-97EE-DC42D76A7759}"/>
              </a:ext>
            </a:extLst>
          </p:cNvPr>
          <p:cNvSpPr/>
          <p:nvPr/>
        </p:nvSpPr>
        <p:spPr>
          <a:xfrm>
            <a:off x="5669280" y="3136900"/>
            <a:ext cx="957580" cy="883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entagon 15">
            <a:extLst>
              <a:ext uri="{FF2B5EF4-FFF2-40B4-BE49-F238E27FC236}">
                <a16:creationId xmlns:a16="http://schemas.microsoft.com/office/drawing/2014/main" id="{0A09E6C2-6110-4254-BF16-2681EF95AA94}"/>
              </a:ext>
            </a:extLst>
          </p:cNvPr>
          <p:cNvSpPr/>
          <p:nvPr/>
        </p:nvSpPr>
        <p:spPr>
          <a:xfrm>
            <a:off x="482600" y="2225040"/>
            <a:ext cx="1376680" cy="1452880"/>
          </a:xfrm>
          <a:prstGeom prst="pentagon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Hexagon 16">
            <a:extLst>
              <a:ext uri="{FF2B5EF4-FFF2-40B4-BE49-F238E27FC236}">
                <a16:creationId xmlns:a16="http://schemas.microsoft.com/office/drawing/2014/main" id="{4EFC1EA6-73C2-4419-96AE-389DC0C34587}"/>
              </a:ext>
            </a:extLst>
          </p:cNvPr>
          <p:cNvSpPr/>
          <p:nvPr/>
        </p:nvSpPr>
        <p:spPr>
          <a:xfrm>
            <a:off x="4063365" y="416560"/>
            <a:ext cx="1163320" cy="1031240"/>
          </a:xfrm>
          <a:prstGeom prst="hexagon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74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Leah Hand</dc:creator>
  <cp:lastModifiedBy>Leah Hand</cp:lastModifiedBy>
  <cp:revision>4</cp:revision>
  <dcterms:created xsi:type="dcterms:W3CDTF">2020-04-08T14:50:14Z</dcterms:created>
  <dcterms:modified xsi:type="dcterms:W3CDTF">2020-04-17T19:22:48Z</dcterms:modified>
</cp:coreProperties>
</file>