
<file path=[Content_Types].xml><?xml version="1.0" encoding="utf-8"?>
<Types xmlns="http://schemas.openxmlformats.org/package/2006/content-types">
  <Default Extension="jpeg" ContentType="image/jpeg"/>
  <Default Extension="pdf" ContentType="application/pd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3" r:id="rId2"/>
    <p:sldId id="289" r:id="rId3"/>
    <p:sldId id="293" r:id="rId4"/>
    <p:sldId id="298" r:id="rId5"/>
    <p:sldId id="302" r:id="rId6"/>
    <p:sldId id="304" r:id="rId7"/>
    <p:sldId id="284" r:id="rId8"/>
    <p:sldId id="290" r:id="rId9"/>
    <p:sldId id="294" r:id="rId10"/>
    <p:sldId id="299" r:id="rId11"/>
    <p:sldId id="303" r:id="rId12"/>
    <p:sldId id="285" r:id="rId13"/>
    <p:sldId id="291" r:id="rId14"/>
    <p:sldId id="295" r:id="rId15"/>
    <p:sldId id="300" r:id="rId16"/>
    <p:sldId id="305" r:id="rId17"/>
    <p:sldId id="286" r:id="rId18"/>
    <p:sldId id="292" r:id="rId19"/>
    <p:sldId id="296" r:id="rId20"/>
    <p:sldId id="301" r:id="rId21"/>
    <p:sldId id="287" r:id="rId22"/>
    <p:sldId id="288" r:id="rId23"/>
    <p:sldId id="29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8" autoAdjust="0"/>
    <p:restoredTop sz="94652" autoAdjust="0"/>
  </p:normalViewPr>
  <p:slideViewPr>
    <p:cSldViewPr snapToGrid="0" snapToObjects="1">
      <p:cViewPr varScale="1">
        <p:scale>
          <a:sx n="58" d="100"/>
          <a:sy n="58" d="100"/>
        </p:scale>
        <p:origin x="1516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112B8-0658-BE4A-974B-E69CE52DCE98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FF16-B3C6-FF46-B0A5-D08EB92DB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.pd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d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d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d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d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d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d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d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d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d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pd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pd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pd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pd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pd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d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pd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5.pd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7.pd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pd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pd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pd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5.pd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04221" y="361221"/>
            <a:ext cx="6099169" cy="609916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76451" y="320553"/>
            <a:ext cx="6175749" cy="620148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11507" y="468502"/>
            <a:ext cx="5917915" cy="59425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84881" y="505489"/>
            <a:ext cx="5746843" cy="581928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28880" y="398559"/>
            <a:ext cx="6099574" cy="607415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36064" y="480831"/>
            <a:ext cx="5856525" cy="588092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63554" y="320554"/>
            <a:ext cx="6139836" cy="61398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25925" y="357541"/>
            <a:ext cx="6125775" cy="617682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38775" y="357541"/>
            <a:ext cx="6051231" cy="612750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25563" y="369869"/>
            <a:ext cx="6003860" cy="60288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61863" y="443844"/>
            <a:ext cx="5922253" cy="587310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00541" y="357541"/>
            <a:ext cx="6102849" cy="610284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51225" y="308225"/>
            <a:ext cx="6176823" cy="617682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36333" y="456173"/>
            <a:ext cx="5868290" cy="594257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90529" y="409947"/>
            <a:ext cx="5865546" cy="593948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463554" y="320554"/>
            <a:ext cx="6213810" cy="62138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90529" y="435106"/>
            <a:ext cx="6000283" cy="602528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63125" y="382199"/>
            <a:ext cx="6039055" cy="611517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623698" y="443843"/>
            <a:ext cx="5954444" cy="60288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709431" y="542476"/>
            <a:ext cx="5774686" cy="582301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62186" y="419186"/>
            <a:ext cx="5991888" cy="599188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13285" y="357541"/>
            <a:ext cx="6102081" cy="612750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graph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745026" y="517818"/>
            <a:ext cx="5746734" cy="591791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0</Words>
  <Application>Microsoft Office PowerPoint</Application>
  <PresentationFormat>On-screen Show (4:3)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Jon Whitehead</dc:creator>
  <cp:lastModifiedBy>Leah Hand</cp:lastModifiedBy>
  <cp:revision>7</cp:revision>
  <dcterms:created xsi:type="dcterms:W3CDTF">2012-10-04T22:29:40Z</dcterms:created>
  <dcterms:modified xsi:type="dcterms:W3CDTF">2020-04-17T20:44:37Z</dcterms:modified>
</cp:coreProperties>
</file>