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59" d="100"/>
          <a:sy n="59" d="100"/>
        </p:scale>
        <p:origin x="-328" y="-1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printerSettings" Target="printerSettings/printerSettings1.bin"/><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FFFA4AA-15B4-42BB-BBF0-483268BEA229}"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BC874E-D2F0-466B-AC76-38581869E3EA}" type="slidenum">
              <a:rPr lang="en-GB" smtClean="0"/>
              <a:t>‹#›</a:t>
            </a:fld>
            <a:endParaRPr lang="en-GB"/>
          </a:p>
        </p:txBody>
      </p:sp>
    </p:spTree>
    <p:extLst>
      <p:ext uri="{BB962C8B-B14F-4D97-AF65-F5344CB8AC3E}">
        <p14:creationId xmlns:p14="http://schemas.microsoft.com/office/powerpoint/2010/main" val="1162425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FFA4AA-15B4-42BB-BBF0-483268BEA229}"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BC874E-D2F0-466B-AC76-38581869E3EA}" type="slidenum">
              <a:rPr lang="en-GB" smtClean="0"/>
              <a:t>‹#›</a:t>
            </a:fld>
            <a:endParaRPr lang="en-GB"/>
          </a:p>
        </p:txBody>
      </p:sp>
    </p:spTree>
    <p:extLst>
      <p:ext uri="{BB962C8B-B14F-4D97-AF65-F5344CB8AC3E}">
        <p14:creationId xmlns:p14="http://schemas.microsoft.com/office/powerpoint/2010/main" val="2724533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FFFA4AA-15B4-42BB-BBF0-483268BEA229}"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BC874E-D2F0-466B-AC76-38581869E3EA}" type="slidenum">
              <a:rPr lang="en-GB" smtClean="0"/>
              <a:t>‹#›</a:t>
            </a:fld>
            <a:endParaRPr lang="en-GB"/>
          </a:p>
        </p:txBody>
      </p:sp>
    </p:spTree>
    <p:extLst>
      <p:ext uri="{BB962C8B-B14F-4D97-AF65-F5344CB8AC3E}">
        <p14:creationId xmlns:p14="http://schemas.microsoft.com/office/powerpoint/2010/main" val="862904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FFFA4AA-15B4-42BB-BBF0-483268BEA229}"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BC874E-D2F0-466B-AC76-38581869E3EA}" type="slidenum">
              <a:rPr lang="en-GB" smtClean="0"/>
              <a:t>‹#›</a:t>
            </a:fld>
            <a:endParaRPr lang="en-GB"/>
          </a:p>
        </p:txBody>
      </p:sp>
    </p:spTree>
    <p:extLst>
      <p:ext uri="{BB962C8B-B14F-4D97-AF65-F5344CB8AC3E}">
        <p14:creationId xmlns:p14="http://schemas.microsoft.com/office/powerpoint/2010/main" val="569675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FFFA4AA-15B4-42BB-BBF0-483268BEA229}" type="datetimeFigureOut">
              <a:rPr lang="en-GB" smtClean="0"/>
              <a:t>23/04/2020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BBC874E-D2F0-466B-AC76-38581869E3EA}" type="slidenum">
              <a:rPr lang="en-GB" smtClean="0"/>
              <a:t>‹#›</a:t>
            </a:fld>
            <a:endParaRPr lang="en-GB"/>
          </a:p>
        </p:txBody>
      </p:sp>
    </p:spTree>
    <p:extLst>
      <p:ext uri="{BB962C8B-B14F-4D97-AF65-F5344CB8AC3E}">
        <p14:creationId xmlns:p14="http://schemas.microsoft.com/office/powerpoint/2010/main" val="35122747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FFFA4AA-15B4-42BB-BBF0-483268BEA229}" type="datetimeFigureOut">
              <a:rPr lang="en-GB" smtClean="0"/>
              <a:t>23/04/2020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BBC874E-D2F0-466B-AC76-38581869E3EA}" type="slidenum">
              <a:rPr lang="en-GB" smtClean="0"/>
              <a:t>‹#›</a:t>
            </a:fld>
            <a:endParaRPr lang="en-GB"/>
          </a:p>
        </p:txBody>
      </p:sp>
    </p:spTree>
    <p:extLst>
      <p:ext uri="{BB962C8B-B14F-4D97-AF65-F5344CB8AC3E}">
        <p14:creationId xmlns:p14="http://schemas.microsoft.com/office/powerpoint/2010/main" val="1621990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FFA4AA-15B4-42BB-BBF0-483268BEA229}" type="datetimeFigureOut">
              <a:rPr lang="en-GB" smtClean="0"/>
              <a:t>23/04/2020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BBC874E-D2F0-466B-AC76-38581869E3EA}" type="slidenum">
              <a:rPr lang="en-GB" smtClean="0"/>
              <a:t>‹#›</a:t>
            </a:fld>
            <a:endParaRPr lang="en-GB"/>
          </a:p>
        </p:txBody>
      </p:sp>
    </p:spTree>
    <p:extLst>
      <p:ext uri="{BB962C8B-B14F-4D97-AF65-F5344CB8AC3E}">
        <p14:creationId xmlns:p14="http://schemas.microsoft.com/office/powerpoint/2010/main" val="895854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FFFA4AA-15B4-42BB-BBF0-483268BEA229}"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BC874E-D2F0-466B-AC76-38581869E3EA}" type="slidenum">
              <a:rPr lang="en-GB" smtClean="0"/>
              <a:t>‹#›</a:t>
            </a:fld>
            <a:endParaRPr lang="en-GB"/>
          </a:p>
        </p:txBody>
      </p:sp>
    </p:spTree>
    <p:extLst>
      <p:ext uri="{BB962C8B-B14F-4D97-AF65-F5344CB8AC3E}">
        <p14:creationId xmlns:p14="http://schemas.microsoft.com/office/powerpoint/2010/main" val="1336831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FFFA4AA-15B4-42BB-BBF0-483268BEA229}"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BC874E-D2F0-466B-AC76-38581869E3EA}" type="slidenum">
              <a:rPr lang="en-GB" smtClean="0"/>
              <a:t>‹#›</a:t>
            </a:fld>
            <a:endParaRPr lang="en-GB"/>
          </a:p>
        </p:txBody>
      </p:sp>
    </p:spTree>
    <p:extLst>
      <p:ext uri="{BB962C8B-B14F-4D97-AF65-F5344CB8AC3E}">
        <p14:creationId xmlns:p14="http://schemas.microsoft.com/office/powerpoint/2010/main" val="274469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FFA4AA-15B4-42BB-BBF0-483268BEA229}"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BC874E-D2F0-466B-AC76-38581869E3EA}" type="slidenum">
              <a:rPr lang="en-GB" smtClean="0"/>
              <a:t>‹#›</a:t>
            </a:fld>
            <a:endParaRPr lang="en-GB"/>
          </a:p>
        </p:txBody>
      </p:sp>
    </p:spTree>
    <p:extLst>
      <p:ext uri="{BB962C8B-B14F-4D97-AF65-F5344CB8AC3E}">
        <p14:creationId xmlns:p14="http://schemas.microsoft.com/office/powerpoint/2010/main" val="2228777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FFA4AA-15B4-42BB-BBF0-483268BEA229}"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BC874E-D2F0-466B-AC76-38581869E3EA}" type="slidenum">
              <a:rPr lang="en-GB" smtClean="0"/>
              <a:t>‹#›</a:t>
            </a:fld>
            <a:endParaRPr lang="en-GB"/>
          </a:p>
        </p:txBody>
      </p:sp>
    </p:spTree>
    <p:extLst>
      <p:ext uri="{BB962C8B-B14F-4D97-AF65-F5344CB8AC3E}">
        <p14:creationId xmlns:p14="http://schemas.microsoft.com/office/powerpoint/2010/main" val="204174182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FFA4AA-15B4-42BB-BBF0-483268BEA229}" type="datetimeFigureOut">
              <a:rPr lang="en-GB" smtClean="0"/>
              <a:t>23/04/2020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BC874E-D2F0-466B-AC76-38581869E3EA}" type="slidenum">
              <a:rPr lang="en-GB" smtClean="0"/>
              <a:t>‹#›</a:t>
            </a:fld>
            <a:endParaRPr lang="en-GB"/>
          </a:p>
        </p:txBody>
      </p:sp>
    </p:spTree>
    <p:extLst>
      <p:ext uri="{BB962C8B-B14F-4D97-AF65-F5344CB8AC3E}">
        <p14:creationId xmlns:p14="http://schemas.microsoft.com/office/powerpoint/2010/main" val="40263615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61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Why does the moon change shape?</a:t>
            </a:r>
            <a:endParaRPr lang="en-GB" dirty="0"/>
          </a:p>
        </p:txBody>
      </p:sp>
      <p:sp>
        <p:nvSpPr>
          <p:cNvPr id="3" name="Subtitle 2"/>
          <p:cNvSpPr>
            <a:spLocks noGrp="1"/>
          </p:cNvSpPr>
          <p:nvPr>
            <p:ph type="subTitle" idx="1"/>
          </p:nvPr>
        </p:nvSpPr>
        <p:spPr/>
        <p:txBody>
          <a:bodyPr>
            <a:normAutofit/>
          </a:bodyPr>
          <a:lstStyle/>
          <a:p>
            <a:r>
              <a:rPr lang="en-GB" sz="3000" dirty="0" smtClean="0"/>
              <a:t>Why does the moon change shape every night?</a:t>
            </a:r>
            <a:endParaRPr lang="en-GB" sz="3000" dirty="0"/>
          </a:p>
        </p:txBody>
      </p:sp>
    </p:spTree>
    <p:extLst>
      <p:ext uri="{BB962C8B-B14F-4D97-AF65-F5344CB8AC3E}">
        <p14:creationId xmlns:p14="http://schemas.microsoft.com/office/powerpoint/2010/main" val="32162939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61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GB" sz="5000" dirty="0" smtClean="0"/>
              <a:t>About are moon! </a:t>
            </a:r>
            <a:endParaRPr lang="en-GB" sz="5000" dirty="0"/>
          </a:p>
        </p:txBody>
      </p:sp>
      <p:sp>
        <p:nvSpPr>
          <p:cNvPr id="7" name="Content Placeholder 6"/>
          <p:cNvSpPr>
            <a:spLocks noGrp="1"/>
          </p:cNvSpPr>
          <p:nvPr>
            <p:ph idx="1"/>
          </p:nvPr>
        </p:nvSpPr>
        <p:spPr/>
        <p:txBody>
          <a:bodyPr>
            <a:noAutofit/>
          </a:bodyPr>
          <a:lstStyle/>
          <a:p>
            <a:pPr marL="0" indent="0">
              <a:buNone/>
            </a:pPr>
            <a:r>
              <a:rPr lang="en-GB" sz="3000" dirty="0" smtClean="0"/>
              <a:t>Most planets in the solar system have a moon for example Jupiter 67 moons. Living on earth must mean we have a moon right? YES! We have one moon that can orbit us in </a:t>
            </a:r>
            <a:r>
              <a:rPr lang="en-US" sz="3000" dirty="0"/>
              <a:t>27 days, 7 hours, and 43 </a:t>
            </a:r>
            <a:r>
              <a:rPr lang="en-US" sz="3000" dirty="0" smtClean="0"/>
              <a:t>minutes. </a:t>
            </a:r>
            <a:r>
              <a:rPr lang="en-GB" sz="3000" dirty="0" smtClean="0"/>
              <a:t>Our moon is called Luna so that’s why when we have a Luna eclipse it says Luna.  Every day the moon goes down at the </a:t>
            </a:r>
            <a:r>
              <a:rPr lang="en-GB" sz="3000" dirty="0"/>
              <a:t>beginning</a:t>
            </a:r>
            <a:r>
              <a:rPr lang="en-GB" sz="3000" dirty="0" smtClean="0"/>
              <a:t> of day and the sun comes up swapping places so the moon will be in  around Australia and the sun will be around UK then at night time they will swap places again making it dark so we can sleep better. The moon is 4 billion and a half years old so nearly older then the earth.</a:t>
            </a:r>
          </a:p>
          <a:p>
            <a:pPr marL="0" indent="0">
              <a:buNone/>
            </a:pPr>
            <a:endParaRPr lang="en-GB" sz="3000" dirty="0"/>
          </a:p>
          <a:p>
            <a:pPr marL="0" indent="0">
              <a:buNone/>
            </a:pPr>
            <a:endParaRPr lang="en-GB" sz="3000" dirty="0"/>
          </a:p>
        </p:txBody>
      </p:sp>
    </p:spTree>
    <p:extLst>
      <p:ext uri="{BB962C8B-B14F-4D97-AF65-F5344CB8AC3E}">
        <p14:creationId xmlns:p14="http://schemas.microsoft.com/office/powerpoint/2010/main" val="14429547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61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000" dirty="0" smtClean="0"/>
              <a:t>What are the phases of the moon </a:t>
            </a:r>
            <a:endParaRPr lang="en-GB" sz="5000" dirty="0"/>
          </a:p>
        </p:txBody>
      </p:sp>
      <p:sp>
        <p:nvSpPr>
          <p:cNvPr id="3" name="Content Placeholder 2"/>
          <p:cNvSpPr>
            <a:spLocks noGrp="1"/>
          </p:cNvSpPr>
          <p:nvPr>
            <p:ph idx="1"/>
          </p:nvPr>
        </p:nvSpPr>
        <p:spPr>
          <a:xfrm>
            <a:off x="838200" y="1690688"/>
            <a:ext cx="10515600" cy="4351338"/>
          </a:xfrm>
        </p:spPr>
        <p:txBody>
          <a:bodyPr>
            <a:normAutofit/>
          </a:bodyPr>
          <a:lstStyle/>
          <a:p>
            <a:pPr marL="0" indent="0">
              <a:buNone/>
            </a:pPr>
            <a:r>
              <a:rPr lang="en-GB" sz="3000" dirty="0" smtClean="0"/>
              <a:t>When you look into the sky each night you will see the moon changes shape like one night it could be a full moon but the next night it’s a half moon. Every phase the moon is in has a name like all people all the moons phases are different all humans are different even if there twins like some of the moons just opposite here are all phases of the moon. It takes 29 and a half days for the moon to go through all through all the phases.  </a:t>
            </a:r>
            <a:endParaRPr lang="en-GB" sz="3000" dirty="0"/>
          </a:p>
        </p:txBody>
      </p:sp>
    </p:spTree>
    <p:extLst>
      <p:ext uri="{BB962C8B-B14F-4D97-AF65-F5344CB8AC3E}">
        <p14:creationId xmlns:p14="http://schemas.microsoft.com/office/powerpoint/2010/main" val="18171371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61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sp>
        <p:nvSpPr>
          <p:cNvPr id="5" name="TextBox 4"/>
          <p:cNvSpPr txBox="1"/>
          <p:nvPr/>
        </p:nvSpPr>
        <p:spPr>
          <a:xfrm>
            <a:off x="8075363" y="229127"/>
            <a:ext cx="3955056" cy="2400657"/>
          </a:xfrm>
          <a:prstGeom prst="rect">
            <a:avLst/>
          </a:prstGeom>
          <a:noFill/>
        </p:spPr>
        <p:txBody>
          <a:bodyPr wrap="square" rtlCol="0">
            <a:spAutoFit/>
          </a:bodyPr>
          <a:lstStyle/>
          <a:p>
            <a:r>
              <a:rPr lang="en-GB" sz="3000" dirty="0" smtClean="0"/>
              <a:t>This is a full moon. We get these when we the moon gets direct sunlight from the sun causing a full moon   </a:t>
            </a:r>
            <a:endParaRPr lang="en-GB" sz="3000" dirty="0"/>
          </a:p>
        </p:txBody>
      </p:sp>
      <p:pic>
        <p:nvPicPr>
          <p:cNvPr id="8" name="Picture 7"/>
          <p:cNvPicPr>
            <a:picLocks noChangeAspect="1"/>
          </p:cNvPicPr>
          <p:nvPr/>
        </p:nvPicPr>
        <p:blipFill>
          <a:blip r:embed="rId2"/>
          <a:stretch>
            <a:fillRect/>
          </a:stretch>
        </p:blipFill>
        <p:spPr>
          <a:xfrm>
            <a:off x="356151" y="229127"/>
            <a:ext cx="7520908" cy="6318173"/>
          </a:xfrm>
          <a:prstGeom prst="rect">
            <a:avLst/>
          </a:prstGeom>
        </p:spPr>
      </p:pic>
    </p:spTree>
    <p:extLst>
      <p:ext uri="{BB962C8B-B14F-4D97-AF65-F5344CB8AC3E}">
        <p14:creationId xmlns:p14="http://schemas.microsoft.com/office/powerpoint/2010/main" val="186404149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25000"/>
              </a:schemeClr>
            </a:gs>
            <a:gs pos="56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77100" y="0"/>
            <a:ext cx="9603036" cy="6858000"/>
          </a:xfrm>
          <a:prstGeom prst="rect">
            <a:avLst/>
          </a:prstGeom>
        </p:spPr>
      </p:pic>
      <p:sp>
        <p:nvSpPr>
          <p:cNvPr id="6" name="TextBox 5"/>
          <p:cNvSpPr txBox="1"/>
          <p:nvPr/>
        </p:nvSpPr>
        <p:spPr>
          <a:xfrm>
            <a:off x="0" y="0"/>
            <a:ext cx="2677100" cy="3785652"/>
          </a:xfrm>
          <a:prstGeom prst="rect">
            <a:avLst/>
          </a:prstGeom>
          <a:noFill/>
        </p:spPr>
        <p:txBody>
          <a:bodyPr wrap="square" rtlCol="0">
            <a:spAutoFit/>
          </a:bodyPr>
          <a:lstStyle/>
          <a:p>
            <a:r>
              <a:rPr lang="en-GB" sz="3000" dirty="0" smtClean="0"/>
              <a:t>This is a waxing gibbous . A waxing gibbous is a phase of the moon that gets bigger instead of getting smaller.  </a:t>
            </a:r>
            <a:endParaRPr lang="en-GB" sz="3000" dirty="0"/>
          </a:p>
        </p:txBody>
      </p:sp>
    </p:spTree>
    <p:extLst>
      <p:ext uri="{BB962C8B-B14F-4D97-AF65-F5344CB8AC3E}">
        <p14:creationId xmlns:p14="http://schemas.microsoft.com/office/powerpoint/2010/main" val="48022489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25000"/>
              </a:schemeClr>
            </a:gs>
            <a:gs pos="56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83387" cy="6858000"/>
          </a:xfrm>
          <a:prstGeom prst="rect">
            <a:avLst/>
          </a:prstGeom>
        </p:spPr>
      </p:pic>
      <p:sp>
        <p:nvSpPr>
          <p:cNvPr id="5" name="TextBox 4"/>
          <p:cNvSpPr txBox="1"/>
          <p:nvPr/>
        </p:nvSpPr>
        <p:spPr>
          <a:xfrm>
            <a:off x="9583388" y="285008"/>
            <a:ext cx="2608612" cy="4247317"/>
          </a:xfrm>
          <a:prstGeom prst="rect">
            <a:avLst/>
          </a:prstGeom>
          <a:noFill/>
        </p:spPr>
        <p:txBody>
          <a:bodyPr wrap="square" rtlCol="0">
            <a:spAutoFit/>
          </a:bodyPr>
          <a:lstStyle/>
          <a:p>
            <a:r>
              <a:rPr lang="en-GB" sz="3000" dirty="0" smtClean="0"/>
              <a:t>This is the first quarter of the moon it grows by the time its reached here it would of gone one </a:t>
            </a:r>
            <a:r>
              <a:rPr lang="en-GB" sz="3000" dirty="0"/>
              <a:t>transition</a:t>
            </a:r>
            <a:r>
              <a:rPr lang="en-GB" sz="3000" dirty="0" smtClean="0"/>
              <a:t> from being a full moon </a:t>
            </a:r>
            <a:endParaRPr lang="en-GB" sz="3000" dirty="0"/>
          </a:p>
        </p:txBody>
      </p:sp>
    </p:spTree>
    <p:extLst>
      <p:ext uri="{BB962C8B-B14F-4D97-AF65-F5344CB8AC3E}">
        <p14:creationId xmlns:p14="http://schemas.microsoft.com/office/powerpoint/2010/main" val="359895228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25000"/>
              </a:schemeClr>
            </a:gs>
            <a:gs pos="56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29444" y="0"/>
            <a:ext cx="9662557" cy="6745184"/>
          </a:xfrm>
          <a:prstGeom prst="rect">
            <a:avLst/>
          </a:prstGeom>
        </p:spPr>
      </p:pic>
      <p:sp>
        <p:nvSpPr>
          <p:cNvPr id="3" name="TextBox 2"/>
          <p:cNvSpPr txBox="1"/>
          <p:nvPr/>
        </p:nvSpPr>
        <p:spPr>
          <a:xfrm>
            <a:off x="0" y="273132"/>
            <a:ext cx="2529443" cy="3323987"/>
          </a:xfrm>
          <a:prstGeom prst="rect">
            <a:avLst/>
          </a:prstGeom>
          <a:noFill/>
        </p:spPr>
        <p:txBody>
          <a:bodyPr wrap="square" rtlCol="0">
            <a:spAutoFit/>
          </a:bodyPr>
          <a:lstStyle/>
          <a:p>
            <a:r>
              <a:rPr lang="en-GB" sz="3000" dirty="0" smtClean="0"/>
              <a:t>This is a waxing crescent this is like a waxing gibbous but the other way around. </a:t>
            </a:r>
            <a:endParaRPr lang="en-GB" sz="3000" dirty="0"/>
          </a:p>
        </p:txBody>
      </p:sp>
    </p:spTree>
    <p:extLst>
      <p:ext uri="{BB962C8B-B14F-4D97-AF65-F5344CB8AC3E}">
        <p14:creationId xmlns:p14="http://schemas.microsoft.com/office/powerpoint/2010/main" val="25006313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25000"/>
              </a:schemeClr>
            </a:gs>
            <a:gs pos="56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sp>
        <p:nvSpPr>
          <p:cNvPr id="3" name="TextBox 2"/>
          <p:cNvSpPr txBox="1"/>
          <p:nvPr/>
        </p:nvSpPr>
        <p:spPr>
          <a:xfrm>
            <a:off x="10036366" y="374573"/>
            <a:ext cx="2155634" cy="5170646"/>
          </a:xfrm>
          <a:prstGeom prst="rect">
            <a:avLst/>
          </a:prstGeom>
          <a:noFill/>
        </p:spPr>
        <p:txBody>
          <a:bodyPr wrap="square" rtlCol="0">
            <a:spAutoFit/>
          </a:bodyPr>
          <a:lstStyle/>
          <a:p>
            <a:r>
              <a:rPr lang="en-GB" sz="3000" dirty="0" smtClean="0"/>
              <a:t>This is a new moon.</a:t>
            </a:r>
          </a:p>
          <a:p>
            <a:r>
              <a:rPr lang="en-GB" sz="3000" dirty="0" smtClean="0"/>
              <a:t>You get these when there is no sunlight shining at the front of the moon but there is at the back. </a:t>
            </a:r>
            <a:endParaRPr lang="en-GB" sz="3000" dirty="0"/>
          </a:p>
        </p:txBody>
      </p:sp>
      <p:pic>
        <p:nvPicPr>
          <p:cNvPr id="5" name="Picture 4"/>
          <p:cNvPicPr>
            <a:picLocks noChangeAspect="1"/>
          </p:cNvPicPr>
          <p:nvPr/>
        </p:nvPicPr>
        <p:blipFill>
          <a:blip r:embed="rId2"/>
          <a:stretch>
            <a:fillRect/>
          </a:stretch>
        </p:blipFill>
        <p:spPr>
          <a:xfrm>
            <a:off x="1724426" y="1001960"/>
            <a:ext cx="6637377" cy="4832745"/>
          </a:xfrm>
          <a:prstGeom prst="rect">
            <a:avLst/>
          </a:prstGeom>
        </p:spPr>
      </p:pic>
    </p:spTree>
    <p:extLst>
      <p:ext uri="{BB962C8B-B14F-4D97-AF65-F5344CB8AC3E}">
        <p14:creationId xmlns:p14="http://schemas.microsoft.com/office/powerpoint/2010/main" val="4691840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25000"/>
              </a:schemeClr>
            </a:gs>
            <a:gs pos="56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9547761" cy="6858000"/>
          </a:xfrm>
          <a:prstGeom prst="rect">
            <a:avLst/>
          </a:prstGeom>
        </p:spPr>
      </p:pic>
      <p:sp>
        <p:nvSpPr>
          <p:cNvPr id="5" name="TextBox 4"/>
          <p:cNvSpPr txBox="1"/>
          <p:nvPr/>
        </p:nvSpPr>
        <p:spPr>
          <a:xfrm>
            <a:off x="9547760" y="273132"/>
            <a:ext cx="2644240" cy="3323987"/>
          </a:xfrm>
          <a:prstGeom prst="rect">
            <a:avLst/>
          </a:prstGeom>
          <a:noFill/>
        </p:spPr>
        <p:txBody>
          <a:bodyPr wrap="square" rtlCol="0">
            <a:spAutoFit/>
          </a:bodyPr>
          <a:lstStyle/>
          <a:p>
            <a:r>
              <a:rPr lang="en-GB" sz="3000" dirty="0" smtClean="0"/>
              <a:t>This is waning crescent. This happens when the shadow gets  bigger instead of smaller. </a:t>
            </a:r>
            <a:endParaRPr lang="en-GB" sz="3000" dirty="0"/>
          </a:p>
        </p:txBody>
      </p:sp>
    </p:spTree>
    <p:extLst>
      <p:ext uri="{BB962C8B-B14F-4D97-AF65-F5344CB8AC3E}">
        <p14:creationId xmlns:p14="http://schemas.microsoft.com/office/powerpoint/2010/main" val="44450810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25000"/>
              </a:schemeClr>
            </a:gs>
            <a:gs pos="56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239003" cy="6858000"/>
          </a:xfrm>
          <a:prstGeom prst="rect">
            <a:avLst/>
          </a:prstGeom>
        </p:spPr>
      </p:pic>
      <p:sp>
        <p:nvSpPr>
          <p:cNvPr id="3" name="TextBox 2"/>
          <p:cNvSpPr txBox="1"/>
          <p:nvPr/>
        </p:nvSpPr>
        <p:spPr>
          <a:xfrm>
            <a:off x="9464634" y="296882"/>
            <a:ext cx="2351314" cy="3323987"/>
          </a:xfrm>
          <a:prstGeom prst="rect">
            <a:avLst/>
          </a:prstGeom>
          <a:noFill/>
        </p:spPr>
        <p:txBody>
          <a:bodyPr wrap="square" rtlCol="0">
            <a:spAutoFit/>
          </a:bodyPr>
          <a:lstStyle/>
          <a:p>
            <a:r>
              <a:rPr lang="en-GB" sz="3000" dirty="0" smtClean="0"/>
              <a:t>This is the first quarter. Exactly like the last quarter but on the other side </a:t>
            </a:r>
            <a:endParaRPr lang="en-GB" sz="3000" dirty="0"/>
          </a:p>
        </p:txBody>
      </p:sp>
    </p:spTree>
    <p:extLst>
      <p:ext uri="{BB962C8B-B14F-4D97-AF65-F5344CB8AC3E}">
        <p14:creationId xmlns:p14="http://schemas.microsoft.com/office/powerpoint/2010/main" val="316850838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25000"/>
              </a:schemeClr>
            </a:gs>
            <a:gs pos="56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072748" cy="6858000"/>
          </a:xfrm>
          <a:prstGeom prst="rect">
            <a:avLst/>
          </a:prstGeom>
        </p:spPr>
      </p:pic>
      <p:sp>
        <p:nvSpPr>
          <p:cNvPr id="3" name="TextBox 2"/>
          <p:cNvSpPr txBox="1"/>
          <p:nvPr/>
        </p:nvSpPr>
        <p:spPr>
          <a:xfrm>
            <a:off x="9227127" y="332509"/>
            <a:ext cx="2576946" cy="3323987"/>
          </a:xfrm>
          <a:prstGeom prst="rect">
            <a:avLst/>
          </a:prstGeom>
          <a:noFill/>
        </p:spPr>
        <p:txBody>
          <a:bodyPr wrap="square" rtlCol="0">
            <a:spAutoFit/>
          </a:bodyPr>
          <a:lstStyle/>
          <a:p>
            <a:r>
              <a:rPr lang="en-GB" sz="3000" dirty="0" smtClean="0"/>
              <a:t>This is a waning gibbous this is a couple of meters away from being a full moon </a:t>
            </a:r>
            <a:endParaRPr lang="en-GB" sz="3000" dirty="0"/>
          </a:p>
        </p:txBody>
      </p:sp>
    </p:spTree>
    <p:extLst>
      <p:ext uri="{BB962C8B-B14F-4D97-AF65-F5344CB8AC3E}">
        <p14:creationId xmlns:p14="http://schemas.microsoft.com/office/powerpoint/2010/main" val="214314466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25000"/>
              </a:schemeClr>
            </a:gs>
            <a:gs pos="56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 we get a Luna eclipse ! </a:t>
            </a:r>
            <a:endParaRPr lang="en-GB" dirty="0"/>
          </a:p>
        </p:txBody>
      </p:sp>
      <p:sp>
        <p:nvSpPr>
          <p:cNvPr id="3" name="Content Placeholder 2"/>
          <p:cNvSpPr>
            <a:spLocks noGrp="1"/>
          </p:cNvSpPr>
          <p:nvPr>
            <p:ph idx="1"/>
          </p:nvPr>
        </p:nvSpPr>
        <p:spPr/>
        <p:txBody>
          <a:bodyPr/>
          <a:lstStyle/>
          <a:p>
            <a:pPr marL="0" indent="0">
              <a:buNone/>
            </a:pPr>
            <a:r>
              <a:rPr lang="en-US" dirty="0" smtClean="0"/>
              <a:t>We get a Luna eclipse in </a:t>
            </a:r>
            <a:r>
              <a:rPr lang="en-US" dirty="0"/>
              <a:t>which the moon appears darkened as it passes into the earth's shadow.</a:t>
            </a:r>
            <a:endParaRPr lang="en-GB" dirty="0"/>
          </a:p>
        </p:txBody>
      </p:sp>
      <p:sp>
        <p:nvSpPr>
          <p:cNvPr id="4" name="AutoShape 2" descr="data:image/jpeg;base64,/9j/4AAQSkZJRgABAQAAAQABAAD/2wCEAAkGBwgHBgkIBwgKCgkLDRYPDQwMDRsUFRAWIB0iIiAdHx8kKDQsJCYxJx8fLT0tMTU3Ojo6Iys/RD84QzQ5OjcBCgoKDQwNGg8PGjclHyU3Nzc3Nzc3Nzc3Nzc3Nzc3Nzc3Nzc3Nzc3Nzc3Nzc3Nzc3Nzc3Nzc3Nzc3Nzc3Nzc3N//AABEIAFoAhwMBIgACEQEDEQH/xAAcAAEAAgMBAQEAAAAAAAAAAAAABAUDBgcCAQj/xAA1EAACAQMCAwQHBwUAAAAAAAAAAQIDBBEFIRIxQQZRYZEHIzJxgaGxExQiQnLB4VJTYsLR/8QAGgEBAAIDAQAAAAAAAAAAAAAAAAMFAgQGAf/EACQRAAICAgEEAgMBAAAAAAAAAAABAgMEETESIUFRBRMicbEj/9oADAMBAAIRAxEAPwDhwAbzjwB6AAAAAAAAAASrbT7m5hxwptU/7kto/wA/AyvTlH2q6f6YmDsinrZPDGtmtqPYgAmSs49JvyMUrWovZxL3cz1TizyWPbHwYAGmnhrD8QZEIAAAAAAAAAAAAAAANp0Xs9GnbxvtShlS3hRfJLvl/wAI/YvSI6lqLrXEU7e3xJp8pS6L9/gbbrKlKEqcc4yVuXktS+qL/ZcfHYakvumt+jXb+7lXeEuGnHlFFdjfLWV1JdSD491y5oTg6rSxheAhqK0iwluT2yvm03sjxxxzywZ69JxljBGcd9yeOmjUn1JnqrShWWJe10kivq05UpuE1v8AUsoRbR9uqP3i3yl6yG68fAzjPpevBBfj/bFyXP8ASpABsFSAAAAAAAAAAAAdM7HW0bTs9bzaSlXcqsvPC+SRh1CtXlduMHiHjyLnRaGdB0xY2law+iMF7Zzk5uPspZwc5OX+0mzraVqmMV6RrFWnKns4rMnz7jHVhKlFf1Z5k5xnKr+GGZdVgkU7NfZtTWZS33RsfbrkKO+DX6rVR79XzMcqGI80y7nYSVGS4VnfGCsq2040/wASaa3ZPC1Phkc62u7IkIxe2d30MlGHrVFdT5Cm+NKPNvBOt6TW7XIznLSPK47NavqP2N7VpR5KW3ufIjk/XFjU6y/TnyRAN6t7gmc5fFRtlFeGwADMiAAAAAAAAAOzdgKsdS7IWuHmpaylQn4YeV8mi2q2iWzjzOceiztBDSNcdleT4bO/xByb2hU/K/du0/eu46/e27g5Zjg5/NqcLH6Z0mBkKytLyjU7jT6UJynTik8b7EX7vvnG65l9Xp5b6EWdCTfRmg2yzWior0JKM3FY25GqXfHOq220u43PUFF4pQk1Ipr+wpwSS9tvdtmzj2KL7kVy6l2KfT6UXPPDmS+RYqinyXwMtCgrW1qVKa4m3hdSu1i+lp2ly421cV8xpxfNLrI2Nu2eokTnGmtyl4NS1StG41G4qw9lzai+9LZfQigF7FdKSOUnJzk5PyAAemIA6ZAAASzyAAAAAOqdhPSFSnb0tJ7R1uCUEo0L2b2a6RqP/bz7zlYIrqY2x6ZEtV0qpdUT9I1rWMkpRacZbpp5TRDnaSy0lk4roXazWdCiqdjdt26efu9VcdPy6fDBt1p6VqijFXukQlL806NZxXk0/qU1vxtqf49y7p+Uqa/LszbLiw+zqcbp5b7lyK2402pcVJzzt47FXc+lO1lD1WkVZS/yrqK+SZr2qekDVbuLhZ06NlB9aa4p+b/ZIxrwL2+NEk/kcdLnZsOr6laaBbqnWqcddLMKEX+KWe/uRzjUL2vqF1O5uZcU5PkuUV3LwMNWpOrUlUqTlOcnlyk8tvxZ5LbGxY09+X7KfKzJ5D1wvQABtGmAAAAAAAAAAAAAAAAAAAAAAAAAAAAAA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stretch>
            <a:fillRect/>
          </a:stretch>
        </p:blipFill>
        <p:spPr>
          <a:xfrm>
            <a:off x="5124032" y="2745345"/>
            <a:ext cx="4752232" cy="3861275"/>
          </a:xfrm>
          <a:prstGeom prst="rect">
            <a:avLst/>
          </a:prstGeom>
        </p:spPr>
      </p:pic>
    </p:spTree>
    <p:extLst>
      <p:ext uri="{BB962C8B-B14F-4D97-AF65-F5344CB8AC3E}">
        <p14:creationId xmlns:p14="http://schemas.microsoft.com/office/powerpoint/2010/main" val="99742686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25000"/>
              </a:schemeClr>
            </a:gs>
            <a:gs pos="56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736900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25000"/>
              </a:schemeClr>
            </a:gs>
            <a:gs pos="56000">
              <a:schemeClr val="bg2">
                <a:lumMod val="50000"/>
              </a:schemeClr>
            </a:gs>
            <a:gs pos="83000">
              <a:schemeClr val="bg2">
                <a:lumMod val="75000"/>
              </a:schemeClr>
            </a:gs>
            <a:gs pos="100000">
              <a:schemeClr val="bg2">
                <a:lumMod val="90000"/>
              </a:schemeClr>
            </a:gs>
          </a:gsLst>
          <a:lin ang="5400000" scaled="1"/>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88834964"/>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447</Words>
  <Application>Microsoft Macintosh PowerPoint</Application>
  <PresentationFormat>Custom</PresentationFormat>
  <Paragraphs>17</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Why does the moon change shape?</vt:lpstr>
      <vt:lpstr>About are moon! </vt:lpstr>
      <vt:lpstr>What are the phases of the moon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do we get a Luna eclipse ! </vt:lpstr>
      <vt:lpstr>PowerPoint Presentation</vt:lpstr>
      <vt:lpstr>PowerPoint Presentation</vt:lpstr>
    </vt:vector>
  </TitlesOfParts>
  <Company>Bentley Motors Limited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does the moon change shape?</dc:title>
  <dc:creator>Day, Edward (EA/MS)</dc:creator>
  <cp:lastModifiedBy>Harriett Fletcher</cp:lastModifiedBy>
  <cp:revision>10</cp:revision>
  <dcterms:created xsi:type="dcterms:W3CDTF">2020-04-21T10:18:12Z</dcterms:created>
  <dcterms:modified xsi:type="dcterms:W3CDTF">2020-04-23T18:26:25Z</dcterms:modified>
</cp:coreProperties>
</file>