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7" r:id="rId2"/>
    <p:sldId id="418" r:id="rId3"/>
    <p:sldId id="419" r:id="rId4"/>
    <p:sldId id="510" r:id="rId5"/>
    <p:sldId id="506" r:id="rId6"/>
    <p:sldId id="423" r:id="rId7"/>
    <p:sldId id="514" r:id="rId8"/>
    <p:sldId id="424" r:id="rId9"/>
    <p:sldId id="515" r:id="rId10"/>
    <p:sldId id="428" r:id="rId11"/>
    <p:sldId id="429" r:id="rId12"/>
    <p:sldId id="430" r:id="rId13"/>
    <p:sldId id="508" r:id="rId14"/>
    <p:sldId id="511" r:id="rId15"/>
    <p:sldId id="453" r:id="rId16"/>
    <p:sldId id="489" r:id="rId17"/>
    <p:sldId id="490" r:id="rId18"/>
    <p:sldId id="49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4106C-33A2-42F8-87BB-415F933A7F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5058DD-D367-45B7-88F1-1AC89C60DF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AF29C-035D-4E5E-8BFC-772A63332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17E7A-05D6-45DB-BB1D-73156C715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B6E2B-B4C3-4B79-8C06-3595E8295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283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6D5D3-03EE-4E4A-8C5F-0DDEC5002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47DB99-9F0E-43D1-9C76-C9E9D59B00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B7871E-94CA-4F56-AFC3-1EE835E52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7B6B10-AEE2-4D75-8F59-544FE5BC8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351EFC-CBDB-4836-ABBF-0346E4991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289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88231-7290-446B-AEFC-68147F884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EFF944-4753-492A-AF69-80B41BFD9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14E55-0AA9-4336-BDDA-0960B4F2A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CA611-8A4F-4200-AFCD-0EC1AF70B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42EB2E-76A7-4D34-A0DF-36D4596DC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081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88167-B2E1-4183-8636-4ABB8635A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E26311-3577-4982-8CFD-0806E9FF17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2EB850-CF24-40F9-B265-AE6221343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979CAC-6249-4453-8DA8-DBA78A025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B31F1E-20D7-4854-B254-81E93FC4A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77F3C1-9E0D-44D8-B7BA-0B4245B69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523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27D4F-CB3B-4A64-8CA3-62785BB73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2B9A43-EA74-4CAA-8D3D-3DA5F4F8BE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AEAD2E-6898-4DD2-A0B9-DE1D8E51C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1EFE26-BB67-42E0-9F3C-E1697DD0EF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667589-FCA6-43CE-B734-6901B06EAD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6D99BD-DE90-40D1-BD8F-ED7090BCB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8D77C5-D409-4F18-9F45-E31771405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20BCBC-4FA7-4498-9E60-6C15CB03E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193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B1F1A-2656-44FA-8E5C-E70773F68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DE495C-FF4C-4E2A-B6E5-A8CD5641E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F21342-E477-467C-842D-5BE412177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4D30D6-E8BE-4AFF-8717-9C1C233C1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336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253DC0-AA87-4D9F-8D74-8B13654D0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C02DB2-1525-40BE-A6DB-E26B17A8B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FE4D7F-A793-4783-80F2-71CE88754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50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F102D-5C3A-41AD-8D30-FB579E01E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5C0AF-D3A8-40AB-BE3E-A82EF90DFC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88E0FD-589D-4F4C-912A-261EB7204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A85977-3091-4039-8195-C0863DAAC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07DC7D-64DA-48F5-A57E-7BC427A46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22AE82-31D9-4899-A484-0FFDDA015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96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6E5E8-E003-4C3F-804D-214CD7464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6DDB0E-9029-4256-8789-3F5AE2BEBC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2A79C2-1277-44BC-A80D-81B70A5785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81F7D2-DBF0-4D78-9379-283EB4548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51B443-9263-48DD-99E1-D34F63FE7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E0380A-A84E-40FE-BF34-B4BF43418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03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64DFF-E05B-4B8B-82DA-8FF9A699A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D996A-F524-4704-B864-033E8CC97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4F8A9-D0D7-4AE6-A282-A2E65CA15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FF6965-E035-4452-AC01-ABFCF8AD0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771392-F075-48B5-8A59-989DEB8B9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3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645369-9CA1-46B1-94B2-89CAD1B733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8A9579-8CF1-427B-9DD2-39D5A727D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8D31E-98F0-4D5E-B38E-1E30FF9FF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096D0-9A60-4E95-88EC-8EA0212EE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36477D-4842-48BC-8F83-42A8DB9FB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891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4D9282-43B6-481F-B713-BBD1036E1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FD7628-8204-4C05-A855-CBF607118C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40A97-1B6B-4EAF-947A-E5794C13B7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8889B-A945-4553-A8B9-0E0CCEABE990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FC647-E70A-49AE-95D5-B6BBEDFEE6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E9252-7676-4E1B-88D1-E3523FC79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915EB-2B4C-4891-B3E9-AA268B5E0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547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433" y="2132442"/>
            <a:ext cx="8229600" cy="2010099"/>
          </a:xfrm>
        </p:spPr>
        <p:txBody>
          <a:bodyPr>
            <a:noAutofit/>
          </a:bodyPr>
          <a:lstStyle/>
          <a:p>
            <a:pPr algn="ctr"/>
            <a:r>
              <a:rPr lang="en-US" sz="8800" b="1" dirty="0">
                <a:latin typeface="Comic Sans MS"/>
                <a:cs typeface="Comic Sans MS"/>
              </a:rPr>
              <a:t>Day 3</a:t>
            </a:r>
            <a:br>
              <a:rPr lang="en-US" sz="8800" b="1" dirty="0">
                <a:latin typeface="Comic Sans MS"/>
                <a:cs typeface="Comic Sans MS"/>
              </a:rPr>
            </a:br>
            <a:r>
              <a:rPr lang="en-US" sz="8800" b="1" dirty="0" err="1">
                <a:latin typeface="Comic Sans MS"/>
                <a:cs typeface="Comic Sans MS"/>
              </a:rPr>
              <a:t>ur</a:t>
            </a:r>
            <a:endParaRPr lang="en-US" sz="8800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985965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s a t p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n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m d g o c k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e u r b f l j 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2733" y="4924226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ff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ll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ss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ck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v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28168" y="610485"/>
            <a:ext cx="5518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Can you remember these sounds from Phase 2?</a:t>
            </a:r>
          </a:p>
        </p:txBody>
      </p:sp>
    </p:spTree>
    <p:extLst>
      <p:ext uri="{BB962C8B-B14F-4D97-AF65-F5344CB8AC3E}">
        <p14:creationId xmlns:p14="http://schemas.microsoft.com/office/powerpoint/2010/main" val="1907109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tricky words?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07916" y="3214791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323824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70144" y="460584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go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1880110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ur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7758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ur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51920" y="4096980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fur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0187" y="3284372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curtain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44951" y="4466312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church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33599" y="2121061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nurse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36648" y="587268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turtle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1912" y="4466312"/>
            <a:ext cx="2302963" cy="18606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3409" y="956601"/>
            <a:ext cx="3970970" cy="19275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7555" y="156120"/>
            <a:ext cx="2671223" cy="20000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4046" y="107309"/>
            <a:ext cx="2663509" cy="31898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8778" y="3317655"/>
            <a:ext cx="2805805" cy="291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4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6" y="995035"/>
            <a:ext cx="5702961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surf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8252" y="995035"/>
            <a:ext cx="4727016" cy="5862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5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6" y="995035"/>
            <a:ext cx="5702961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curl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0616" y="1702225"/>
            <a:ext cx="3407411" cy="499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50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5" y="995035"/>
            <a:ext cx="5345624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3900" b="1" dirty="0">
                <a:solidFill>
                  <a:srgbClr val="000000"/>
                </a:solidFill>
                <a:latin typeface="Comic Sans MS"/>
                <a:cs typeface="Comic Sans MS"/>
              </a:rPr>
              <a:t>turnip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2431" y="2083928"/>
            <a:ext cx="4717271" cy="4499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41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Yes/No Questions: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23612" y="994777"/>
            <a:ext cx="8603920" cy="155856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dirty="0">
                <a:solidFill>
                  <a:srgbClr val="000000"/>
                </a:solidFill>
                <a:latin typeface="Comic Sans MS"/>
                <a:cs typeface="Comic Sans MS"/>
              </a:rPr>
              <a:t>Can a burn hurt?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55556"/>
          <a:stretch/>
        </p:blipFill>
        <p:spPr>
          <a:xfrm>
            <a:off x="7900737" y="3098691"/>
            <a:ext cx="2072105" cy="21018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3335" y="2108139"/>
            <a:ext cx="3030662" cy="402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87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433" y="2132442"/>
            <a:ext cx="8229600" cy="2010099"/>
          </a:xfrm>
        </p:spPr>
        <p:txBody>
          <a:bodyPr>
            <a:noAutofit/>
          </a:bodyPr>
          <a:lstStyle/>
          <a:p>
            <a:pPr algn="ctr"/>
            <a:r>
              <a:rPr lang="en-US" sz="8800" b="1" dirty="0">
                <a:latin typeface="Comic Sans MS"/>
                <a:cs typeface="Comic Sans MS"/>
              </a:rPr>
              <a:t>Day 4</a:t>
            </a:r>
            <a:br>
              <a:rPr lang="en-US" sz="8800" b="1" dirty="0">
                <a:latin typeface="Comic Sans MS"/>
                <a:cs typeface="Comic Sans MS"/>
              </a:rPr>
            </a:br>
            <a:r>
              <a:rPr lang="en-US" sz="8800" b="1" dirty="0" err="1">
                <a:latin typeface="Comic Sans MS"/>
                <a:cs typeface="Comic Sans MS"/>
              </a:rPr>
              <a:t>er</a:t>
            </a:r>
            <a:endParaRPr lang="en-US" sz="8800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528243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s a t p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n m d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g o c k e u r b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f l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ff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ll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ss</a:t>
            </a:r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8000" b="1" dirty="0" err="1">
                <a:solidFill>
                  <a:srgbClr val="000000"/>
                </a:solidFill>
                <a:latin typeface="Comic Sans MS"/>
                <a:cs typeface="Comic Sans MS"/>
              </a:rPr>
              <a:t>ck</a:t>
            </a:r>
            <a:endParaRPr lang="en-US" sz="8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2733" y="4536542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j v w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28168" y="610485"/>
            <a:ext cx="5518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Can you remember these sounds from Phase 2?</a:t>
            </a:r>
          </a:p>
        </p:txBody>
      </p:sp>
    </p:spTree>
    <p:extLst>
      <p:ext uri="{BB962C8B-B14F-4D97-AF65-F5344CB8AC3E}">
        <p14:creationId xmlns:p14="http://schemas.microsoft.com/office/powerpoint/2010/main" val="2815869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tricky words?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07916" y="3214791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323824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70144" y="460584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go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979702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er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08359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er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90621" y="635243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dinner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66084" y="5932859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letter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74602" y="619774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hammer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25081" y="5945362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summer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96391" y="5733534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boxer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991379" y="-91032"/>
            <a:ext cx="3382104" cy="34119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3421" y="3709776"/>
            <a:ext cx="3039612" cy="30548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7653" y="502733"/>
            <a:ext cx="949693" cy="59980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07345" y="804441"/>
            <a:ext cx="3779242" cy="19069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76523" y="4472001"/>
            <a:ext cx="3353020" cy="183019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40303" y="3227038"/>
            <a:ext cx="1922012" cy="28758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7652" y="5918200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ladder</a:t>
            </a:r>
          </a:p>
        </p:txBody>
      </p:sp>
    </p:spTree>
    <p:extLst>
      <p:ext uri="{BB962C8B-B14F-4D97-AF65-F5344CB8AC3E}">
        <p14:creationId xmlns:p14="http://schemas.microsoft.com/office/powerpoint/2010/main" val="428920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788" y="0"/>
            <a:ext cx="1956816" cy="16398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03604" y="435597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124400" y="5467462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204487" y="5467462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219219" y="5467462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464474" y="4907116"/>
            <a:ext cx="2014563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ar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5809870" y="4907116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m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562821" y="4907116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f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7062427" y="4907116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er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7254793" y="5467462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635" y="1031925"/>
            <a:ext cx="1985792" cy="427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9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/>
      <p:bldP spid="14" grpId="0"/>
      <p:bldP spid="7" grpId="0"/>
      <p:bldP spid="17" grpId="0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275760" y="4881227"/>
            <a:ext cx="2014563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er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b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74107" y="4881227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4108" y="1442050"/>
            <a:ext cx="3472977" cy="398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6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/>
      <p:bldP spid="14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275760" y="4881227"/>
            <a:ext cx="2014563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er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923269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ch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74107" y="4881227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1385" y="1415589"/>
            <a:ext cx="2706980" cy="38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442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/>
      <p:bldP spid="1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Read the caption: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23612" y="994778"/>
            <a:ext cx="8603920" cy="154534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dirty="0">
                <a:solidFill>
                  <a:srgbClr val="000000"/>
                </a:solidFill>
                <a:latin typeface="Comic Sans MS"/>
                <a:cs typeface="Comic Sans MS"/>
              </a:rPr>
              <a:t>boats on the river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8956" y="2203830"/>
            <a:ext cx="8148577" cy="44522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9929" y="3566577"/>
            <a:ext cx="1822163" cy="25770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6228" y="2203831"/>
            <a:ext cx="1822163" cy="25770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3410" y="2753202"/>
            <a:ext cx="1822163" cy="257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8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</Words>
  <Application>Microsoft Office PowerPoint</Application>
  <PresentationFormat>Widescreen</PresentationFormat>
  <Paragraphs>66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Office Theme</vt:lpstr>
      <vt:lpstr>Day 3 ur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Day 4 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3 ur</dc:title>
  <dc:creator>Leah Hand</dc:creator>
  <cp:lastModifiedBy>Leah Hand</cp:lastModifiedBy>
  <cp:revision>1</cp:revision>
  <dcterms:created xsi:type="dcterms:W3CDTF">2020-06-21T20:36:11Z</dcterms:created>
  <dcterms:modified xsi:type="dcterms:W3CDTF">2020-06-21T20:36:54Z</dcterms:modified>
</cp:coreProperties>
</file>