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32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1906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634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797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117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232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5332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832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935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188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664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476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CB2D71-D405-0340-9265-CC5D49B95E37}" type="datetimeFigureOut">
              <a:rPr lang="en-US" smtClean="0"/>
              <a:t>15/05/2020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5D745-8764-3E4E-81B8-40AA7F3E40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743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2.58.5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4600"/>
            <a:ext cx="9144000" cy="43501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7202" y="226347"/>
            <a:ext cx="846189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Monday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126634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2.59.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7300"/>
            <a:ext cx="9144000" cy="433625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720820" y="163499"/>
            <a:ext cx="37167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Monday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2987393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2.59.3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19200"/>
            <a:ext cx="9144000" cy="441434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9962" y="163500"/>
            <a:ext cx="2867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Tuesday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219319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2.59.4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7300"/>
            <a:ext cx="9144000" cy="43430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9962" y="163500"/>
            <a:ext cx="2867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Tuesday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616484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3.00.2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7300"/>
            <a:ext cx="9144000" cy="43434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9962" y="163500"/>
            <a:ext cx="2867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Wednesday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486259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3.00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1900"/>
            <a:ext cx="9144000" cy="439284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9962" y="163500"/>
            <a:ext cx="2867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Wednesday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643043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3.00.4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31900"/>
            <a:ext cx="9144000" cy="437911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9962" y="163500"/>
            <a:ext cx="2867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Thursday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143265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3.00.5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4600"/>
            <a:ext cx="9144000" cy="43682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9962" y="163500"/>
            <a:ext cx="2867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Thursday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5627667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3.01.3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4600"/>
            <a:ext cx="9144000" cy="43682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9962" y="163500"/>
            <a:ext cx="2867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smtClean="0"/>
              <a:t>Friday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75294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20-05-15 at 13.01.4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44600"/>
            <a:ext cx="9144000" cy="43576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129962" y="163500"/>
            <a:ext cx="2867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smtClean="0"/>
              <a:t>Friday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059104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10</Words>
  <Application>Microsoft Macintosh PowerPoint</Application>
  <PresentationFormat>On-screen Show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1</cp:revision>
  <dcterms:created xsi:type="dcterms:W3CDTF">2020-05-15T11:58:22Z</dcterms:created>
  <dcterms:modified xsi:type="dcterms:W3CDTF">2020-05-15T12:04:15Z</dcterms:modified>
</cp:coreProperties>
</file>