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66" r:id="rId6"/>
    <p:sldId id="365" r:id="rId7"/>
    <p:sldId id="367" r:id="rId8"/>
    <p:sldId id="360" r:id="rId9"/>
    <p:sldId id="371" r:id="rId10"/>
    <p:sldId id="368" r:id="rId11"/>
    <p:sldId id="372" r:id="rId12"/>
    <p:sldId id="369" r:id="rId13"/>
    <p:sldId id="380" r:id="rId14"/>
    <p:sldId id="370" r:id="rId15"/>
    <p:sldId id="381" r:id="rId16"/>
    <p:sldId id="355" r:id="rId17"/>
    <p:sldId id="382" r:id="rId18"/>
    <p:sldId id="375" r:id="rId19"/>
    <p:sldId id="383" r:id="rId20"/>
    <p:sldId id="314" r:id="rId21"/>
    <p:sldId id="384" r:id="rId22"/>
    <p:sldId id="385"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B82252-E2E0-46CD-B0FB-4760B6A8DB6C}" v="90" dt="2019-04-10T12:56:14.453"/>
    <p1510:client id="{C09A8F3A-EA3E-4A8B-AD0A-13212B343F8C}" v="134" dt="2019-04-10T09:45:46.2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2848" autoAdjust="0"/>
  </p:normalViewPr>
  <p:slideViewPr>
    <p:cSldViewPr snapToGrid="0">
      <p:cViewPr varScale="1">
        <p:scale>
          <a:sx n="86" d="100"/>
          <a:sy n="86" d="100"/>
        </p:scale>
        <p:origin x="135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e Pezzaioli" userId="360b41a0-b242-48d2-b707-f5fa57585d53" providerId="ADAL" clId="{94424812-651A-4905-926F-9CA62FE4EDCB}"/>
    <pc:docChg chg="undo custSel addSld modSld">
      <pc:chgData name="Louise Pezzaioli" userId="360b41a0-b242-48d2-b707-f5fa57585d53" providerId="ADAL" clId="{94424812-651A-4905-926F-9CA62FE4EDCB}" dt="2019-04-10T10:03:45.648" v="1969" actId="20577"/>
      <pc:docMkLst>
        <pc:docMk/>
      </pc:docMkLst>
      <pc:sldChg chg="addSp delSp modSp">
        <pc:chgData name="Louise Pezzaioli" userId="360b41a0-b242-48d2-b707-f5fa57585d53" providerId="ADAL" clId="{94424812-651A-4905-926F-9CA62FE4EDCB}" dt="2019-04-10T09:44:33.642" v="1917"/>
        <pc:sldMkLst>
          <pc:docMk/>
          <pc:sldMk cId="2637481266" sldId="256"/>
        </pc:sldMkLst>
        <pc:spChg chg="mod">
          <ac:chgData name="Louise Pezzaioli" userId="360b41a0-b242-48d2-b707-f5fa57585d53" providerId="ADAL" clId="{94424812-651A-4905-926F-9CA62FE4EDCB}" dt="2019-04-10T09:09:42.916" v="91" actId="20577"/>
          <ac:spMkLst>
            <pc:docMk/>
            <pc:sldMk cId="2637481266" sldId="256"/>
            <ac:spMk id="19" creationId="{5252A847-DE45-4FA3-A1F8-EEBEB845FF8E}"/>
          </ac:spMkLst>
        </pc:spChg>
        <pc:grpChg chg="del">
          <ac:chgData name="Louise Pezzaioli" userId="360b41a0-b242-48d2-b707-f5fa57585d53" providerId="ADAL" clId="{94424812-651A-4905-926F-9CA62FE4EDCB}" dt="2019-04-10T09:44:33.399" v="1916" actId="478"/>
          <ac:grpSpMkLst>
            <pc:docMk/>
            <pc:sldMk cId="2637481266" sldId="256"/>
            <ac:grpSpMk id="6" creationId="{F48D1577-DF7B-42CD-A5F9-E392C94F47A5}"/>
          </ac:grpSpMkLst>
        </pc:grpChg>
        <pc:grpChg chg="add">
          <ac:chgData name="Louise Pezzaioli" userId="360b41a0-b242-48d2-b707-f5fa57585d53" providerId="ADAL" clId="{94424812-651A-4905-926F-9CA62FE4EDCB}" dt="2019-04-10T09:44:33.642" v="1917"/>
          <ac:grpSpMkLst>
            <pc:docMk/>
            <pc:sldMk cId="2637481266" sldId="256"/>
            <ac:grpSpMk id="7" creationId="{3D42FD25-E77A-4926-A95F-6970E55D5E57}"/>
          </ac:grpSpMkLst>
        </pc:grpChg>
      </pc:sldChg>
      <pc:sldChg chg="addSp delSp modSp">
        <pc:chgData name="Louise Pezzaioli" userId="360b41a0-b242-48d2-b707-f5fa57585d53" providerId="ADAL" clId="{94424812-651A-4905-926F-9CA62FE4EDCB}" dt="2019-04-10T10:03:30.175" v="1963" actId="20577"/>
        <pc:sldMkLst>
          <pc:docMk/>
          <pc:sldMk cId="636014570" sldId="314"/>
        </pc:sldMkLst>
        <pc:spChg chg="mod">
          <ac:chgData name="Louise Pezzaioli" userId="360b41a0-b242-48d2-b707-f5fa57585d53" providerId="ADAL" clId="{94424812-651A-4905-926F-9CA62FE4EDCB}" dt="2019-04-10T10:03:30.175" v="1963" actId="20577"/>
          <ac:spMkLst>
            <pc:docMk/>
            <pc:sldMk cId="636014570" sldId="314"/>
            <ac:spMk id="19" creationId="{5252A847-DE45-4FA3-A1F8-EEBEB845FF8E}"/>
          </ac:spMkLst>
        </pc:spChg>
        <pc:grpChg chg="add mod">
          <ac:chgData name="Louise Pezzaioli" userId="360b41a0-b242-48d2-b707-f5fa57585d53" providerId="ADAL" clId="{94424812-651A-4905-926F-9CA62FE4EDCB}" dt="2019-04-10T09:43:03.643" v="1834" actId="1076"/>
          <ac:grpSpMkLst>
            <pc:docMk/>
            <pc:sldMk cId="636014570" sldId="314"/>
            <ac:grpSpMk id="2" creationId="{823C2167-330A-47F4-8A77-C9983A884257}"/>
          </ac:grpSpMkLst>
        </pc:grpChg>
        <pc:grpChg chg="add del">
          <ac:chgData name="Louise Pezzaioli" userId="360b41a0-b242-48d2-b707-f5fa57585d53" providerId="ADAL" clId="{94424812-651A-4905-926F-9CA62FE4EDCB}" dt="2019-04-10T09:45:36.737" v="1955" actId="478"/>
          <ac:grpSpMkLst>
            <pc:docMk/>
            <pc:sldMk cId="636014570" sldId="314"/>
            <ac:grpSpMk id="6" creationId="{E01EE6DE-A413-43E2-A2A9-EB6D5C7EA66E}"/>
          </ac:grpSpMkLst>
        </pc:grpChg>
        <pc:grpChg chg="add del">
          <ac:chgData name="Louise Pezzaioli" userId="360b41a0-b242-48d2-b707-f5fa57585d53" providerId="ADAL" clId="{94424812-651A-4905-926F-9CA62FE4EDCB}" dt="2019-04-10T09:45:33.343" v="1953"/>
          <ac:grpSpMkLst>
            <pc:docMk/>
            <pc:sldMk cId="636014570" sldId="314"/>
            <ac:grpSpMk id="16" creationId="{2402C726-26CB-4BCA-A0F9-508B18D88D01}"/>
          </ac:grpSpMkLst>
        </pc:grpChg>
        <pc:grpChg chg="add">
          <ac:chgData name="Louise Pezzaioli" userId="360b41a0-b242-48d2-b707-f5fa57585d53" providerId="ADAL" clId="{94424812-651A-4905-926F-9CA62FE4EDCB}" dt="2019-04-10T09:45:37.719" v="1956"/>
          <ac:grpSpMkLst>
            <pc:docMk/>
            <pc:sldMk cId="636014570" sldId="314"/>
            <ac:grpSpMk id="20" creationId="{21D7A7E7-D2F1-45B6-A43E-DF1299002D34}"/>
          </ac:grpSpMkLst>
        </pc:grpChg>
        <pc:picChg chg="add mod">
          <ac:chgData name="Louise Pezzaioli" userId="360b41a0-b242-48d2-b707-f5fa57585d53" providerId="ADAL" clId="{94424812-651A-4905-926F-9CA62FE4EDCB}" dt="2019-04-10T09:40:58.107" v="1567" actId="164"/>
          <ac:picMkLst>
            <pc:docMk/>
            <pc:sldMk cId="636014570" sldId="314"/>
            <ac:picMk id="7" creationId="{C4B4DFEF-FB4D-4282-893F-F9EA71FC16BD}"/>
          </ac:picMkLst>
        </pc:picChg>
        <pc:picChg chg="add mod">
          <ac:chgData name="Louise Pezzaioli" userId="360b41a0-b242-48d2-b707-f5fa57585d53" providerId="ADAL" clId="{94424812-651A-4905-926F-9CA62FE4EDCB}" dt="2019-04-10T09:40:58.107" v="1567" actId="164"/>
          <ac:picMkLst>
            <pc:docMk/>
            <pc:sldMk cId="636014570" sldId="314"/>
            <ac:picMk id="11" creationId="{D2236B26-36A4-4A4D-B72C-67233CFC2C0C}"/>
          </ac:picMkLst>
        </pc:picChg>
        <pc:picChg chg="add mod">
          <ac:chgData name="Louise Pezzaioli" userId="360b41a0-b242-48d2-b707-f5fa57585d53" providerId="ADAL" clId="{94424812-651A-4905-926F-9CA62FE4EDCB}" dt="2019-04-10T09:40:58.107" v="1567" actId="164"/>
          <ac:picMkLst>
            <pc:docMk/>
            <pc:sldMk cId="636014570" sldId="314"/>
            <ac:picMk id="12" creationId="{8E7C8A18-DD25-4C41-9F9B-713CCCAEB3A6}"/>
          </ac:picMkLst>
        </pc:picChg>
        <pc:picChg chg="add mod">
          <ac:chgData name="Louise Pezzaioli" userId="360b41a0-b242-48d2-b707-f5fa57585d53" providerId="ADAL" clId="{94424812-651A-4905-926F-9CA62FE4EDCB}" dt="2019-04-10T09:40:58.107" v="1567" actId="164"/>
          <ac:picMkLst>
            <pc:docMk/>
            <pc:sldMk cId="636014570" sldId="314"/>
            <ac:picMk id="13" creationId="{E2D76A2C-6A7A-442F-BECB-6D5BF2F373A4}"/>
          </ac:picMkLst>
        </pc:picChg>
        <pc:picChg chg="add mod">
          <ac:chgData name="Louise Pezzaioli" userId="360b41a0-b242-48d2-b707-f5fa57585d53" providerId="ADAL" clId="{94424812-651A-4905-926F-9CA62FE4EDCB}" dt="2019-04-10T09:40:58.107" v="1567" actId="164"/>
          <ac:picMkLst>
            <pc:docMk/>
            <pc:sldMk cId="636014570" sldId="314"/>
            <ac:picMk id="14" creationId="{22E29C2F-E722-499E-B265-7F4846D48D14}"/>
          </ac:picMkLst>
        </pc:picChg>
        <pc:picChg chg="add mod">
          <ac:chgData name="Louise Pezzaioli" userId="360b41a0-b242-48d2-b707-f5fa57585d53" providerId="ADAL" clId="{94424812-651A-4905-926F-9CA62FE4EDCB}" dt="2019-04-10T09:40:58.107" v="1567" actId="164"/>
          <ac:picMkLst>
            <pc:docMk/>
            <pc:sldMk cId="636014570" sldId="314"/>
            <ac:picMk id="15" creationId="{27D4B019-E9C3-44BC-A024-399AD351949C}"/>
          </ac:picMkLst>
        </pc:picChg>
      </pc:sldChg>
      <pc:sldChg chg="addSp delSp modSp">
        <pc:chgData name="Louise Pezzaioli" userId="360b41a0-b242-48d2-b707-f5fa57585d53" providerId="ADAL" clId="{94424812-651A-4905-926F-9CA62FE4EDCB}" dt="2019-04-10T09:45:17.584" v="1944"/>
        <pc:sldMkLst>
          <pc:docMk/>
          <pc:sldMk cId="1071900124" sldId="355"/>
        </pc:sldMkLst>
        <pc:spChg chg="add mod">
          <ac:chgData name="Louise Pezzaioli" userId="360b41a0-b242-48d2-b707-f5fa57585d53" providerId="ADAL" clId="{94424812-651A-4905-926F-9CA62FE4EDCB}" dt="2019-04-10T09:32:05.666" v="1119" actId="1076"/>
          <ac:spMkLst>
            <pc:docMk/>
            <pc:sldMk cId="1071900124" sldId="355"/>
            <ac:spMk id="14" creationId="{35C0E67D-A758-4658-BE13-C5685F00E5C1}"/>
          </ac:spMkLst>
        </pc:spChg>
        <pc:spChg chg="add mod">
          <ac:chgData name="Louise Pezzaioli" userId="360b41a0-b242-48d2-b707-f5fa57585d53" providerId="ADAL" clId="{94424812-651A-4905-926F-9CA62FE4EDCB}" dt="2019-04-10T09:32:05.666" v="1119" actId="1076"/>
          <ac:spMkLst>
            <pc:docMk/>
            <pc:sldMk cId="1071900124" sldId="355"/>
            <ac:spMk id="15" creationId="{7B6B36F3-3D5F-458E-A739-6CA824FF6B61}"/>
          </ac:spMkLst>
        </pc:spChg>
        <pc:spChg chg="add mod">
          <ac:chgData name="Louise Pezzaioli" userId="360b41a0-b242-48d2-b707-f5fa57585d53" providerId="ADAL" clId="{94424812-651A-4905-926F-9CA62FE4EDCB}" dt="2019-04-10T09:32:05.666" v="1119" actId="1076"/>
          <ac:spMkLst>
            <pc:docMk/>
            <pc:sldMk cId="1071900124" sldId="355"/>
            <ac:spMk id="16" creationId="{FFD03DBB-1F10-4D1E-9085-A37AF40B7448}"/>
          </ac:spMkLst>
        </pc:spChg>
        <pc:spChg chg="add mod">
          <ac:chgData name="Louise Pezzaioli" userId="360b41a0-b242-48d2-b707-f5fa57585d53" providerId="ADAL" clId="{94424812-651A-4905-926F-9CA62FE4EDCB}" dt="2019-04-10T09:32:05.666" v="1119" actId="1076"/>
          <ac:spMkLst>
            <pc:docMk/>
            <pc:sldMk cId="1071900124" sldId="355"/>
            <ac:spMk id="17" creationId="{9ECDB6D0-906B-4B6B-BA3B-82D5F20E1952}"/>
          </ac:spMkLst>
        </pc:spChg>
        <pc:spChg chg="mod">
          <ac:chgData name="Louise Pezzaioli" userId="360b41a0-b242-48d2-b707-f5fa57585d53" providerId="ADAL" clId="{94424812-651A-4905-926F-9CA62FE4EDCB}" dt="2019-04-10T09:33:51.841" v="1270" actId="122"/>
          <ac:spMkLst>
            <pc:docMk/>
            <pc:sldMk cId="1071900124" sldId="355"/>
            <ac:spMk id="19" creationId="{5252A847-DE45-4FA3-A1F8-EEBEB845FF8E}"/>
          </ac:spMkLst>
        </pc:spChg>
        <pc:grpChg chg="add mod">
          <ac:chgData name="Louise Pezzaioli" userId="360b41a0-b242-48d2-b707-f5fa57585d53" providerId="ADAL" clId="{94424812-651A-4905-926F-9CA62FE4EDCB}" dt="2019-04-10T09:33:47.999" v="1269" actId="1076"/>
          <ac:grpSpMkLst>
            <pc:docMk/>
            <pc:sldMk cId="1071900124" sldId="355"/>
            <ac:grpSpMk id="2" creationId="{A02BDF6C-F122-4349-9EE2-A4DAF3D98BDD}"/>
          </ac:grpSpMkLst>
        </pc:grpChg>
        <pc:grpChg chg="add mod">
          <ac:chgData name="Louise Pezzaioli" userId="360b41a0-b242-48d2-b707-f5fa57585d53" providerId="ADAL" clId="{94424812-651A-4905-926F-9CA62FE4EDCB}" dt="2019-04-10T09:34:01.332" v="1285" actId="1035"/>
          <ac:grpSpMkLst>
            <pc:docMk/>
            <pc:sldMk cId="1071900124" sldId="355"/>
            <ac:grpSpMk id="3" creationId="{415E510A-D03E-411C-A1D4-F41EADE076E4}"/>
          </ac:grpSpMkLst>
        </pc:grpChg>
        <pc:grpChg chg="del">
          <ac:chgData name="Louise Pezzaioli" userId="360b41a0-b242-48d2-b707-f5fa57585d53" providerId="ADAL" clId="{94424812-651A-4905-926F-9CA62FE4EDCB}" dt="2019-04-10T09:45:17.314" v="1943" actId="478"/>
          <ac:grpSpMkLst>
            <pc:docMk/>
            <pc:sldMk cId="1071900124" sldId="355"/>
            <ac:grpSpMk id="6" creationId="{EFAEB690-040A-40E5-BFC5-7F2C83D0EC6A}"/>
          </ac:grpSpMkLst>
        </pc:grpChg>
        <pc:grpChg chg="add">
          <ac:chgData name="Louise Pezzaioli" userId="360b41a0-b242-48d2-b707-f5fa57585d53" providerId="ADAL" clId="{94424812-651A-4905-926F-9CA62FE4EDCB}" dt="2019-04-10T09:45:17.584" v="1944"/>
          <ac:grpSpMkLst>
            <pc:docMk/>
            <pc:sldMk cId="1071900124" sldId="355"/>
            <ac:grpSpMk id="18" creationId="{43314AEE-9000-489F-820E-F3B9597117E4}"/>
          </ac:grpSpMkLst>
        </pc:grpChg>
        <pc:picChg chg="add mod">
          <ac:chgData name="Louise Pezzaioli" userId="360b41a0-b242-48d2-b707-f5fa57585d53" providerId="ADAL" clId="{94424812-651A-4905-926F-9CA62FE4EDCB}" dt="2019-04-10T09:30:48.123" v="1004" actId="1036"/>
          <ac:picMkLst>
            <pc:docMk/>
            <pc:sldMk cId="1071900124" sldId="355"/>
            <ac:picMk id="7" creationId="{48D81754-22AA-48B5-9C16-0136BBE67F54}"/>
          </ac:picMkLst>
        </pc:picChg>
        <pc:picChg chg="add mod">
          <ac:chgData name="Louise Pezzaioli" userId="360b41a0-b242-48d2-b707-f5fa57585d53" providerId="ADAL" clId="{94424812-651A-4905-926F-9CA62FE4EDCB}" dt="2019-04-10T09:30:48.123" v="1004" actId="1036"/>
          <ac:picMkLst>
            <pc:docMk/>
            <pc:sldMk cId="1071900124" sldId="355"/>
            <ac:picMk id="11" creationId="{AD372C4A-58FD-46FB-B76C-7C5361ECFFD2}"/>
          </ac:picMkLst>
        </pc:picChg>
        <pc:picChg chg="add mod">
          <ac:chgData name="Louise Pezzaioli" userId="360b41a0-b242-48d2-b707-f5fa57585d53" providerId="ADAL" clId="{94424812-651A-4905-926F-9CA62FE4EDCB}" dt="2019-04-10T09:30:23.527" v="983"/>
          <ac:picMkLst>
            <pc:docMk/>
            <pc:sldMk cId="1071900124" sldId="355"/>
            <ac:picMk id="12" creationId="{B74FFF34-09EB-44D6-953F-8FAB8EC474B2}"/>
          </ac:picMkLst>
        </pc:picChg>
        <pc:picChg chg="add mod">
          <ac:chgData name="Louise Pezzaioli" userId="360b41a0-b242-48d2-b707-f5fa57585d53" providerId="ADAL" clId="{94424812-651A-4905-926F-9CA62FE4EDCB}" dt="2019-04-10T09:30:36.735" v="985"/>
          <ac:picMkLst>
            <pc:docMk/>
            <pc:sldMk cId="1071900124" sldId="355"/>
            <ac:picMk id="13" creationId="{DD19FB73-4A1C-4E4B-9DB1-D4B4C864E2F4}"/>
          </ac:picMkLst>
        </pc:picChg>
      </pc:sldChg>
      <pc:sldChg chg="addSp delSp modSp">
        <pc:chgData name="Louise Pezzaioli" userId="360b41a0-b242-48d2-b707-f5fa57585d53" providerId="ADAL" clId="{94424812-651A-4905-926F-9CA62FE4EDCB}" dt="2019-04-10T09:44:50.971" v="1928"/>
        <pc:sldMkLst>
          <pc:docMk/>
          <pc:sldMk cId="36917022" sldId="360"/>
        </pc:sldMkLst>
        <pc:spChg chg="add mod">
          <ac:chgData name="Louise Pezzaioli" userId="360b41a0-b242-48d2-b707-f5fa57585d53" providerId="ADAL" clId="{94424812-651A-4905-926F-9CA62FE4EDCB}" dt="2019-04-10T09:18:12.383" v="377" actId="1582"/>
          <ac:spMkLst>
            <pc:docMk/>
            <pc:sldMk cId="36917022" sldId="360"/>
            <ac:spMk id="7" creationId="{803C1447-D76F-4B05-90B1-F4FDBF5C30F2}"/>
          </ac:spMkLst>
        </pc:spChg>
        <pc:spChg chg="del mod">
          <ac:chgData name="Louise Pezzaioli" userId="360b41a0-b242-48d2-b707-f5fa57585d53" providerId="ADAL" clId="{94424812-651A-4905-926F-9CA62FE4EDCB}" dt="2019-04-10T09:44:50.747" v="1927" actId="478"/>
          <ac:spMkLst>
            <pc:docMk/>
            <pc:sldMk cId="36917022" sldId="360"/>
            <ac:spMk id="10" creationId="{575B53FA-4A6C-45A2-AE1B-BDFCDB399396}"/>
          </ac:spMkLst>
        </pc:spChg>
        <pc:spChg chg="add mod">
          <ac:chgData name="Louise Pezzaioli" userId="360b41a0-b242-48d2-b707-f5fa57585d53" providerId="ADAL" clId="{94424812-651A-4905-926F-9CA62FE4EDCB}" dt="2019-04-10T09:18:12.383" v="377" actId="1582"/>
          <ac:spMkLst>
            <pc:docMk/>
            <pc:sldMk cId="36917022" sldId="360"/>
            <ac:spMk id="11" creationId="{05C203E6-B796-489C-BDD8-EF0C8E4071FE}"/>
          </ac:spMkLst>
        </pc:spChg>
        <pc:spChg chg="add mod">
          <ac:chgData name="Louise Pezzaioli" userId="360b41a0-b242-48d2-b707-f5fa57585d53" providerId="ADAL" clId="{94424812-651A-4905-926F-9CA62FE4EDCB}" dt="2019-04-10T09:18:12.383" v="377" actId="1582"/>
          <ac:spMkLst>
            <pc:docMk/>
            <pc:sldMk cId="36917022" sldId="360"/>
            <ac:spMk id="12" creationId="{C0B1E0AA-BDC9-41B1-BAE9-D124C8596D7B}"/>
          </ac:spMkLst>
        </pc:spChg>
        <pc:spChg chg="add mod">
          <ac:chgData name="Louise Pezzaioli" userId="360b41a0-b242-48d2-b707-f5fa57585d53" providerId="ADAL" clId="{94424812-651A-4905-926F-9CA62FE4EDCB}" dt="2019-04-10T09:18:12.383" v="377" actId="1582"/>
          <ac:spMkLst>
            <pc:docMk/>
            <pc:sldMk cId="36917022" sldId="360"/>
            <ac:spMk id="13" creationId="{70244B65-1462-4902-964C-ED602FBEF126}"/>
          </ac:spMkLst>
        </pc:spChg>
        <pc:spChg chg="mod">
          <ac:chgData name="Louise Pezzaioli" userId="360b41a0-b242-48d2-b707-f5fa57585d53" providerId="ADAL" clId="{94424812-651A-4905-926F-9CA62FE4EDCB}" dt="2019-04-10T09:17:48.174" v="354" actId="20577"/>
          <ac:spMkLst>
            <pc:docMk/>
            <pc:sldMk cId="36917022" sldId="360"/>
            <ac:spMk id="19" creationId="{5252A847-DE45-4FA3-A1F8-EEBEB845FF8E}"/>
          </ac:spMkLst>
        </pc:spChg>
        <pc:grpChg chg="add mod">
          <ac:chgData name="Louise Pezzaioli" userId="360b41a0-b242-48d2-b707-f5fa57585d53" providerId="ADAL" clId="{94424812-651A-4905-926F-9CA62FE4EDCB}" dt="2019-04-10T09:18:03.592" v="376" actId="1076"/>
          <ac:grpSpMkLst>
            <pc:docMk/>
            <pc:sldMk cId="36917022" sldId="360"/>
            <ac:grpSpMk id="2" creationId="{D86C3255-FA71-4AF1-8410-CD6EFA9688FC}"/>
          </ac:grpSpMkLst>
        </pc:grpChg>
        <pc:grpChg chg="del mod">
          <ac:chgData name="Louise Pezzaioli" userId="360b41a0-b242-48d2-b707-f5fa57585d53" providerId="ADAL" clId="{94424812-651A-4905-926F-9CA62FE4EDCB}" dt="2019-04-10T09:44:46.899" v="1924" actId="478"/>
          <ac:grpSpMkLst>
            <pc:docMk/>
            <pc:sldMk cId="36917022" sldId="360"/>
            <ac:grpSpMk id="6" creationId="{5B95FEEE-48EE-41C9-9F6D-015057418F5E}"/>
          </ac:grpSpMkLst>
        </pc:grpChg>
        <pc:grpChg chg="add del">
          <ac:chgData name="Louise Pezzaioli" userId="360b41a0-b242-48d2-b707-f5fa57585d53" providerId="ADAL" clId="{94424812-651A-4905-926F-9CA62FE4EDCB}" dt="2019-04-10T09:44:49.135" v="1926"/>
          <ac:grpSpMkLst>
            <pc:docMk/>
            <pc:sldMk cId="36917022" sldId="360"/>
            <ac:grpSpMk id="14" creationId="{2EB000D9-8982-4EB3-A651-2196996C9097}"/>
          </ac:grpSpMkLst>
        </pc:grpChg>
        <pc:grpChg chg="add">
          <ac:chgData name="Louise Pezzaioli" userId="360b41a0-b242-48d2-b707-f5fa57585d53" providerId="ADAL" clId="{94424812-651A-4905-926F-9CA62FE4EDCB}" dt="2019-04-10T09:44:50.971" v="1928"/>
          <ac:grpSpMkLst>
            <pc:docMk/>
            <pc:sldMk cId="36917022" sldId="360"/>
            <ac:grpSpMk id="17" creationId="{D809501D-ECD3-4F4D-9238-DA485D3829D1}"/>
          </ac:grpSpMkLst>
        </pc:grpChg>
        <pc:picChg chg="del">
          <ac:chgData name="Louise Pezzaioli" userId="360b41a0-b242-48d2-b707-f5fa57585d53" providerId="ADAL" clId="{94424812-651A-4905-926F-9CA62FE4EDCB}" dt="2019-04-10T09:44:46.899" v="1924" actId="478"/>
          <ac:picMkLst>
            <pc:docMk/>
            <pc:sldMk cId="36917022" sldId="360"/>
            <ac:picMk id="9" creationId="{AEEB8026-9FB8-4FE1-964E-3BCE4335358D}"/>
          </ac:picMkLst>
        </pc:picChg>
      </pc:sldChg>
      <pc:sldChg chg="addSp delSp modSp">
        <pc:chgData name="Louise Pezzaioli" userId="360b41a0-b242-48d2-b707-f5fa57585d53" providerId="ADAL" clId="{94424812-651A-4905-926F-9CA62FE4EDCB}" dt="2019-04-10T09:44:38.928" v="1921"/>
        <pc:sldMkLst>
          <pc:docMk/>
          <pc:sldMk cId="1669721746" sldId="365"/>
        </pc:sldMkLst>
        <pc:spChg chg="add mod">
          <ac:chgData name="Louise Pezzaioli" userId="360b41a0-b242-48d2-b707-f5fa57585d53" providerId="ADAL" clId="{94424812-651A-4905-926F-9CA62FE4EDCB}" dt="2019-04-10T09:13:06.171" v="252" actId="1037"/>
          <ac:spMkLst>
            <pc:docMk/>
            <pc:sldMk cId="1669721746" sldId="365"/>
            <ac:spMk id="7" creationId="{99AEDDDB-50C1-4487-9F8F-961A37F60A62}"/>
          </ac:spMkLst>
        </pc:spChg>
        <pc:spChg chg="add mod">
          <ac:chgData name="Louise Pezzaioli" userId="360b41a0-b242-48d2-b707-f5fa57585d53" providerId="ADAL" clId="{94424812-651A-4905-926F-9CA62FE4EDCB}" dt="2019-04-10T09:13:06.171" v="252" actId="1037"/>
          <ac:spMkLst>
            <pc:docMk/>
            <pc:sldMk cId="1669721746" sldId="365"/>
            <ac:spMk id="11" creationId="{5727F845-046B-478A-8478-610714C35A3C}"/>
          </ac:spMkLst>
        </pc:spChg>
        <pc:spChg chg="add mod">
          <ac:chgData name="Louise Pezzaioli" userId="360b41a0-b242-48d2-b707-f5fa57585d53" providerId="ADAL" clId="{94424812-651A-4905-926F-9CA62FE4EDCB}" dt="2019-04-10T09:13:06.171" v="252" actId="1037"/>
          <ac:spMkLst>
            <pc:docMk/>
            <pc:sldMk cId="1669721746" sldId="365"/>
            <ac:spMk id="12" creationId="{B09BA7FA-2CDA-481E-9014-51CDA52AC685}"/>
          </ac:spMkLst>
        </pc:spChg>
        <pc:spChg chg="add mod">
          <ac:chgData name="Louise Pezzaioli" userId="360b41a0-b242-48d2-b707-f5fa57585d53" providerId="ADAL" clId="{94424812-651A-4905-926F-9CA62FE4EDCB}" dt="2019-04-10T09:13:06.171" v="252" actId="1037"/>
          <ac:spMkLst>
            <pc:docMk/>
            <pc:sldMk cId="1669721746" sldId="365"/>
            <ac:spMk id="13" creationId="{6C82E826-3316-465E-8190-44E496B8ACCB}"/>
          </ac:spMkLst>
        </pc:spChg>
        <pc:spChg chg="add mod">
          <ac:chgData name="Louise Pezzaioli" userId="360b41a0-b242-48d2-b707-f5fa57585d53" providerId="ADAL" clId="{94424812-651A-4905-926F-9CA62FE4EDCB}" dt="2019-04-10T09:14:13.019" v="259" actId="1582"/>
          <ac:spMkLst>
            <pc:docMk/>
            <pc:sldMk cId="1669721746" sldId="365"/>
            <ac:spMk id="15" creationId="{021A2F27-8B74-407D-8E55-39AE9C06F5B3}"/>
          </ac:spMkLst>
        </pc:spChg>
        <pc:spChg chg="add mod">
          <ac:chgData name="Louise Pezzaioli" userId="360b41a0-b242-48d2-b707-f5fa57585d53" providerId="ADAL" clId="{94424812-651A-4905-926F-9CA62FE4EDCB}" dt="2019-04-10T09:14:13.019" v="259" actId="1582"/>
          <ac:spMkLst>
            <pc:docMk/>
            <pc:sldMk cId="1669721746" sldId="365"/>
            <ac:spMk id="16" creationId="{040DE0EA-6E17-48D0-AD12-D7BDD03DE9AE}"/>
          </ac:spMkLst>
        </pc:spChg>
        <pc:spChg chg="add mod">
          <ac:chgData name="Louise Pezzaioli" userId="360b41a0-b242-48d2-b707-f5fa57585d53" providerId="ADAL" clId="{94424812-651A-4905-926F-9CA62FE4EDCB}" dt="2019-04-10T09:14:13.019" v="259" actId="1582"/>
          <ac:spMkLst>
            <pc:docMk/>
            <pc:sldMk cId="1669721746" sldId="365"/>
            <ac:spMk id="17" creationId="{359624EC-B739-4EFD-8406-F26A79F387FC}"/>
          </ac:spMkLst>
        </pc:spChg>
        <pc:spChg chg="add mod">
          <ac:chgData name="Louise Pezzaioli" userId="360b41a0-b242-48d2-b707-f5fa57585d53" providerId="ADAL" clId="{94424812-651A-4905-926F-9CA62FE4EDCB}" dt="2019-04-10T09:14:13.019" v="259" actId="1582"/>
          <ac:spMkLst>
            <pc:docMk/>
            <pc:sldMk cId="1669721746" sldId="365"/>
            <ac:spMk id="18" creationId="{3BEDDE34-6044-4B59-95A1-EE38E2803EDA}"/>
          </ac:spMkLst>
        </pc:spChg>
        <pc:spChg chg="mod">
          <ac:chgData name="Louise Pezzaioli" userId="360b41a0-b242-48d2-b707-f5fa57585d53" providerId="ADAL" clId="{94424812-651A-4905-926F-9CA62FE4EDCB}" dt="2019-04-10T09:10:37.543" v="195" actId="20577"/>
          <ac:spMkLst>
            <pc:docMk/>
            <pc:sldMk cId="1669721746" sldId="365"/>
            <ac:spMk id="19" creationId="{5252A847-DE45-4FA3-A1F8-EEBEB845FF8E}"/>
          </ac:spMkLst>
        </pc:spChg>
        <pc:grpChg chg="del">
          <ac:chgData name="Louise Pezzaioli" userId="360b41a0-b242-48d2-b707-f5fa57585d53" providerId="ADAL" clId="{94424812-651A-4905-926F-9CA62FE4EDCB}" dt="2019-04-10T09:44:38.674" v="1920" actId="478"/>
          <ac:grpSpMkLst>
            <pc:docMk/>
            <pc:sldMk cId="1669721746" sldId="365"/>
            <ac:grpSpMk id="6" creationId="{E7C0849F-AAB2-46E6-8030-2AEA6181EE8A}"/>
          </ac:grpSpMkLst>
        </pc:grpChg>
        <pc:grpChg chg="add mod">
          <ac:chgData name="Louise Pezzaioli" userId="360b41a0-b242-48d2-b707-f5fa57585d53" providerId="ADAL" clId="{94424812-651A-4905-926F-9CA62FE4EDCB}" dt="2019-04-10T09:10:47.305" v="196"/>
          <ac:grpSpMkLst>
            <pc:docMk/>
            <pc:sldMk cId="1669721746" sldId="365"/>
            <ac:grpSpMk id="14" creationId="{DF21C3ED-CD16-49A3-9A6E-6FDC78A977DA}"/>
          </ac:grpSpMkLst>
        </pc:grpChg>
        <pc:grpChg chg="add">
          <ac:chgData name="Louise Pezzaioli" userId="360b41a0-b242-48d2-b707-f5fa57585d53" providerId="ADAL" clId="{94424812-651A-4905-926F-9CA62FE4EDCB}" dt="2019-04-10T09:44:38.928" v="1921"/>
          <ac:grpSpMkLst>
            <pc:docMk/>
            <pc:sldMk cId="1669721746" sldId="365"/>
            <ac:grpSpMk id="20" creationId="{382CE807-A2B6-423D-887B-78D88243DE9F}"/>
          </ac:grpSpMkLst>
        </pc:grpChg>
      </pc:sldChg>
      <pc:sldChg chg="addSp delSp modSp">
        <pc:chgData name="Louise Pezzaioli" userId="360b41a0-b242-48d2-b707-f5fa57585d53" providerId="ADAL" clId="{94424812-651A-4905-926F-9CA62FE4EDCB}" dt="2019-04-10T09:44:36.107" v="1919"/>
        <pc:sldMkLst>
          <pc:docMk/>
          <pc:sldMk cId="332354265" sldId="366"/>
        </pc:sldMkLst>
        <pc:spChg chg="mod">
          <ac:chgData name="Louise Pezzaioli" userId="360b41a0-b242-48d2-b707-f5fa57585d53" providerId="ADAL" clId="{94424812-651A-4905-926F-9CA62FE4EDCB}" dt="2019-04-10T09:10:13.219" v="145" actId="20577"/>
          <ac:spMkLst>
            <pc:docMk/>
            <pc:sldMk cId="332354265" sldId="366"/>
            <ac:spMk id="19" creationId="{5252A847-DE45-4FA3-A1F8-EEBEB845FF8E}"/>
          </ac:spMkLst>
        </pc:spChg>
        <pc:grpChg chg="del">
          <ac:chgData name="Louise Pezzaioli" userId="360b41a0-b242-48d2-b707-f5fa57585d53" providerId="ADAL" clId="{94424812-651A-4905-926F-9CA62FE4EDCB}" dt="2019-04-10T09:44:35.926" v="1918" actId="478"/>
          <ac:grpSpMkLst>
            <pc:docMk/>
            <pc:sldMk cId="332354265" sldId="366"/>
            <ac:grpSpMk id="6" creationId="{C4A245D4-FB7C-4612-93B5-535DD6A6F422}"/>
          </ac:grpSpMkLst>
        </pc:grpChg>
        <pc:grpChg chg="add">
          <ac:chgData name="Louise Pezzaioli" userId="360b41a0-b242-48d2-b707-f5fa57585d53" providerId="ADAL" clId="{94424812-651A-4905-926F-9CA62FE4EDCB}" dt="2019-04-10T09:44:36.107" v="1919"/>
          <ac:grpSpMkLst>
            <pc:docMk/>
            <pc:sldMk cId="332354265" sldId="366"/>
            <ac:grpSpMk id="7" creationId="{8FA0E739-12F6-4379-9EAA-834A8E93FE18}"/>
          </ac:grpSpMkLst>
        </pc:grpChg>
      </pc:sldChg>
      <pc:sldChg chg="addSp delSp modSp add">
        <pc:chgData name="Louise Pezzaioli" userId="360b41a0-b242-48d2-b707-f5fa57585d53" providerId="ADAL" clId="{94424812-651A-4905-926F-9CA62FE4EDCB}" dt="2019-04-10T09:44:42.926" v="1923"/>
        <pc:sldMkLst>
          <pc:docMk/>
          <pc:sldMk cId="1193929912" sldId="367"/>
        </pc:sldMkLst>
        <pc:spChg chg="mod">
          <ac:chgData name="Louise Pezzaioli" userId="360b41a0-b242-48d2-b707-f5fa57585d53" providerId="ADAL" clId="{94424812-651A-4905-926F-9CA62FE4EDCB}" dt="2019-04-10T09:14:05.790" v="258" actId="1582"/>
          <ac:spMkLst>
            <pc:docMk/>
            <pc:sldMk cId="1193929912" sldId="367"/>
            <ac:spMk id="15" creationId="{021A2F27-8B74-407D-8E55-39AE9C06F5B3}"/>
          </ac:spMkLst>
        </pc:spChg>
        <pc:spChg chg="mod">
          <ac:chgData name="Louise Pezzaioli" userId="360b41a0-b242-48d2-b707-f5fa57585d53" providerId="ADAL" clId="{94424812-651A-4905-926F-9CA62FE4EDCB}" dt="2019-04-10T09:14:05.790" v="258" actId="1582"/>
          <ac:spMkLst>
            <pc:docMk/>
            <pc:sldMk cId="1193929912" sldId="367"/>
            <ac:spMk id="16" creationId="{040DE0EA-6E17-48D0-AD12-D7BDD03DE9AE}"/>
          </ac:spMkLst>
        </pc:spChg>
        <pc:spChg chg="mod">
          <ac:chgData name="Louise Pezzaioli" userId="360b41a0-b242-48d2-b707-f5fa57585d53" providerId="ADAL" clId="{94424812-651A-4905-926F-9CA62FE4EDCB}" dt="2019-04-10T09:14:05.790" v="258" actId="1582"/>
          <ac:spMkLst>
            <pc:docMk/>
            <pc:sldMk cId="1193929912" sldId="367"/>
            <ac:spMk id="17" creationId="{359624EC-B739-4EFD-8406-F26A79F387FC}"/>
          </ac:spMkLst>
        </pc:spChg>
        <pc:spChg chg="mod">
          <ac:chgData name="Louise Pezzaioli" userId="360b41a0-b242-48d2-b707-f5fa57585d53" providerId="ADAL" clId="{94424812-651A-4905-926F-9CA62FE4EDCB}" dt="2019-04-10T09:14:05.790" v="258" actId="1582"/>
          <ac:spMkLst>
            <pc:docMk/>
            <pc:sldMk cId="1193929912" sldId="367"/>
            <ac:spMk id="18" creationId="{3BEDDE34-6044-4B59-95A1-EE38E2803EDA}"/>
          </ac:spMkLst>
        </pc:spChg>
        <pc:grpChg chg="del">
          <ac:chgData name="Louise Pezzaioli" userId="360b41a0-b242-48d2-b707-f5fa57585d53" providerId="ADAL" clId="{94424812-651A-4905-926F-9CA62FE4EDCB}" dt="2019-04-10T09:44:42.740" v="1922" actId="478"/>
          <ac:grpSpMkLst>
            <pc:docMk/>
            <pc:sldMk cId="1193929912" sldId="367"/>
            <ac:grpSpMk id="6" creationId="{E7C0849F-AAB2-46E6-8030-2AEA6181EE8A}"/>
          </ac:grpSpMkLst>
        </pc:grpChg>
        <pc:grpChg chg="add">
          <ac:chgData name="Louise Pezzaioli" userId="360b41a0-b242-48d2-b707-f5fa57585d53" providerId="ADAL" clId="{94424812-651A-4905-926F-9CA62FE4EDCB}" dt="2019-04-10T09:44:42.926" v="1923"/>
          <ac:grpSpMkLst>
            <pc:docMk/>
            <pc:sldMk cId="1193929912" sldId="367"/>
            <ac:grpSpMk id="28" creationId="{C920044A-FAE5-4E8D-B8BF-AF4C212D2AE6}"/>
          </ac:grpSpMkLst>
        </pc:grpChg>
        <pc:cxnChg chg="add mod">
          <ac:chgData name="Louise Pezzaioli" userId="360b41a0-b242-48d2-b707-f5fa57585d53" providerId="ADAL" clId="{94424812-651A-4905-926F-9CA62FE4EDCB}" dt="2019-04-10T09:14:19.377" v="260" actId="14100"/>
          <ac:cxnSpMkLst>
            <pc:docMk/>
            <pc:sldMk cId="1193929912" sldId="367"/>
            <ac:cxnSpMk id="3" creationId="{C135B248-F6C3-4C41-866D-260ABB52089F}"/>
          </ac:cxnSpMkLst>
        </pc:cxnChg>
        <pc:cxnChg chg="add mod">
          <ac:chgData name="Louise Pezzaioli" userId="360b41a0-b242-48d2-b707-f5fa57585d53" providerId="ADAL" clId="{94424812-651A-4905-926F-9CA62FE4EDCB}" dt="2019-04-10T09:14:28.608" v="263" actId="14100"/>
          <ac:cxnSpMkLst>
            <pc:docMk/>
            <pc:sldMk cId="1193929912" sldId="367"/>
            <ac:cxnSpMk id="20" creationId="{9DE9D051-B0A6-4E09-9C7F-1E03E1432422}"/>
          </ac:cxnSpMkLst>
        </pc:cxnChg>
        <pc:cxnChg chg="add mod">
          <ac:chgData name="Louise Pezzaioli" userId="360b41a0-b242-48d2-b707-f5fa57585d53" providerId="ADAL" clId="{94424812-651A-4905-926F-9CA62FE4EDCB}" dt="2019-04-10T09:14:48.223" v="268" actId="14100"/>
          <ac:cxnSpMkLst>
            <pc:docMk/>
            <pc:sldMk cId="1193929912" sldId="367"/>
            <ac:cxnSpMk id="21" creationId="{34E13E6E-0804-4A5F-A979-35E90503E298}"/>
          </ac:cxnSpMkLst>
        </pc:cxnChg>
        <pc:cxnChg chg="add mod">
          <ac:chgData name="Louise Pezzaioli" userId="360b41a0-b242-48d2-b707-f5fa57585d53" providerId="ADAL" clId="{94424812-651A-4905-926F-9CA62FE4EDCB}" dt="2019-04-10T09:14:58.815" v="271" actId="14100"/>
          <ac:cxnSpMkLst>
            <pc:docMk/>
            <pc:sldMk cId="1193929912" sldId="367"/>
            <ac:cxnSpMk id="26" creationId="{CFED8653-BC52-4CA0-BE58-9A2E50D87858}"/>
          </ac:cxnSpMkLst>
        </pc:cxnChg>
      </pc:sldChg>
      <pc:sldChg chg="addSp delSp modSp add">
        <pc:chgData name="Louise Pezzaioli" userId="360b41a0-b242-48d2-b707-f5fa57585d53" providerId="ADAL" clId="{94424812-651A-4905-926F-9CA62FE4EDCB}" dt="2019-04-10T09:44:58.230" v="1932"/>
        <pc:sldMkLst>
          <pc:docMk/>
          <pc:sldMk cId="1926437775" sldId="368"/>
        </pc:sldMkLst>
        <pc:spChg chg="add mod">
          <ac:chgData name="Louise Pezzaioli" userId="360b41a0-b242-48d2-b707-f5fa57585d53" providerId="ADAL" clId="{94424812-651A-4905-926F-9CA62FE4EDCB}" dt="2019-04-10T09:20:16.468" v="442" actId="1582"/>
          <ac:spMkLst>
            <pc:docMk/>
            <pc:sldMk cId="1926437775" sldId="368"/>
            <ac:spMk id="7" creationId="{9072E3B6-997F-4F50-B9E3-7B2536F61547}"/>
          </ac:spMkLst>
        </pc:spChg>
        <pc:spChg chg="add mod">
          <ac:chgData name="Louise Pezzaioli" userId="360b41a0-b242-48d2-b707-f5fa57585d53" providerId="ADAL" clId="{94424812-651A-4905-926F-9CA62FE4EDCB}" dt="2019-04-10T09:20:16.468" v="442" actId="1582"/>
          <ac:spMkLst>
            <pc:docMk/>
            <pc:sldMk cId="1926437775" sldId="368"/>
            <ac:spMk id="11" creationId="{38E0587D-36C7-4D81-B1C7-FE87F0428C6D}"/>
          </ac:spMkLst>
        </pc:spChg>
        <pc:spChg chg="add mod">
          <ac:chgData name="Louise Pezzaioli" userId="360b41a0-b242-48d2-b707-f5fa57585d53" providerId="ADAL" clId="{94424812-651A-4905-926F-9CA62FE4EDCB}" dt="2019-04-10T09:20:16.468" v="442" actId="1582"/>
          <ac:spMkLst>
            <pc:docMk/>
            <pc:sldMk cId="1926437775" sldId="368"/>
            <ac:spMk id="12" creationId="{E9771CD5-DDE3-4114-95EF-94DBB73724FC}"/>
          </ac:spMkLst>
        </pc:spChg>
        <pc:spChg chg="add mod">
          <ac:chgData name="Louise Pezzaioli" userId="360b41a0-b242-48d2-b707-f5fa57585d53" providerId="ADAL" clId="{94424812-651A-4905-926F-9CA62FE4EDCB}" dt="2019-04-10T09:20:16.468" v="442" actId="1582"/>
          <ac:spMkLst>
            <pc:docMk/>
            <pc:sldMk cId="1926437775" sldId="368"/>
            <ac:spMk id="13" creationId="{3CBE6E62-7164-49A6-8A10-AF6A16680F49}"/>
          </ac:spMkLst>
        </pc:spChg>
        <pc:spChg chg="mod">
          <ac:chgData name="Louise Pezzaioli" userId="360b41a0-b242-48d2-b707-f5fa57585d53" providerId="ADAL" clId="{94424812-651A-4905-926F-9CA62FE4EDCB}" dt="2019-04-10T09:20:31.109" v="492" actId="20577"/>
          <ac:spMkLst>
            <pc:docMk/>
            <pc:sldMk cId="1926437775" sldId="368"/>
            <ac:spMk id="19" creationId="{5252A847-DE45-4FA3-A1F8-EEBEB845FF8E}"/>
          </ac:spMkLst>
        </pc:spChg>
        <pc:grpChg chg="add mod">
          <ac:chgData name="Louise Pezzaioli" userId="360b41a0-b242-48d2-b707-f5fa57585d53" providerId="ADAL" clId="{94424812-651A-4905-926F-9CA62FE4EDCB}" dt="2019-04-10T09:20:04.661" v="441" actId="1076"/>
          <ac:grpSpMkLst>
            <pc:docMk/>
            <pc:sldMk cId="1926437775" sldId="368"/>
            <ac:grpSpMk id="2" creationId="{CA49D6A4-4E69-400B-AA7A-DFB7ABC15B08}"/>
          </ac:grpSpMkLst>
        </pc:grpChg>
        <pc:grpChg chg="del">
          <ac:chgData name="Louise Pezzaioli" userId="360b41a0-b242-48d2-b707-f5fa57585d53" providerId="ADAL" clId="{94424812-651A-4905-926F-9CA62FE4EDCB}" dt="2019-04-10T09:44:57.713" v="1931" actId="478"/>
          <ac:grpSpMkLst>
            <pc:docMk/>
            <pc:sldMk cId="1926437775" sldId="368"/>
            <ac:grpSpMk id="6" creationId="{5B95FEEE-48EE-41C9-9F6D-015057418F5E}"/>
          </ac:grpSpMkLst>
        </pc:grpChg>
        <pc:grpChg chg="add">
          <ac:chgData name="Louise Pezzaioli" userId="360b41a0-b242-48d2-b707-f5fa57585d53" providerId="ADAL" clId="{94424812-651A-4905-926F-9CA62FE4EDCB}" dt="2019-04-10T09:44:58.230" v="1932"/>
          <ac:grpSpMkLst>
            <pc:docMk/>
            <pc:sldMk cId="1926437775" sldId="368"/>
            <ac:grpSpMk id="14" creationId="{301A470E-8DEC-47C4-96D9-7DC7BFD43F81}"/>
          </ac:grpSpMkLst>
        </pc:grpChg>
      </pc:sldChg>
      <pc:sldChg chg="addSp delSp modSp add">
        <pc:chgData name="Louise Pezzaioli" userId="360b41a0-b242-48d2-b707-f5fa57585d53" providerId="ADAL" clId="{94424812-651A-4905-926F-9CA62FE4EDCB}" dt="2019-04-10T09:45:04.912" v="1936"/>
        <pc:sldMkLst>
          <pc:docMk/>
          <pc:sldMk cId="3324826559" sldId="369"/>
        </pc:sldMkLst>
        <pc:spChg chg="mod">
          <ac:chgData name="Louise Pezzaioli" userId="360b41a0-b242-48d2-b707-f5fa57585d53" providerId="ADAL" clId="{94424812-651A-4905-926F-9CA62FE4EDCB}" dt="2019-04-10T09:22:03.364" v="608" actId="20577"/>
          <ac:spMkLst>
            <pc:docMk/>
            <pc:sldMk cId="3324826559" sldId="369"/>
            <ac:spMk id="19" creationId="{5252A847-DE45-4FA3-A1F8-EEBEB845FF8E}"/>
          </ac:spMkLst>
        </pc:spChg>
        <pc:grpChg chg="add mod">
          <ac:chgData name="Louise Pezzaioli" userId="360b41a0-b242-48d2-b707-f5fa57585d53" providerId="ADAL" clId="{94424812-651A-4905-926F-9CA62FE4EDCB}" dt="2019-04-10T09:23:12.203" v="764" actId="1035"/>
          <ac:grpSpMkLst>
            <pc:docMk/>
            <pc:sldMk cId="3324826559" sldId="369"/>
            <ac:grpSpMk id="2" creationId="{EEFB6A1A-A38A-47CF-964E-18C0CD1A16AE}"/>
          </ac:grpSpMkLst>
        </pc:grpChg>
        <pc:grpChg chg="del">
          <ac:chgData name="Louise Pezzaioli" userId="360b41a0-b242-48d2-b707-f5fa57585d53" providerId="ADAL" clId="{94424812-651A-4905-926F-9CA62FE4EDCB}" dt="2019-04-10T09:45:04.609" v="1935" actId="478"/>
          <ac:grpSpMkLst>
            <pc:docMk/>
            <pc:sldMk cId="3324826559" sldId="369"/>
            <ac:grpSpMk id="6" creationId="{5B95FEEE-48EE-41C9-9F6D-015057418F5E}"/>
          </ac:grpSpMkLst>
        </pc:grpChg>
        <pc:grpChg chg="add">
          <ac:chgData name="Louise Pezzaioli" userId="360b41a0-b242-48d2-b707-f5fa57585d53" providerId="ADAL" clId="{94424812-651A-4905-926F-9CA62FE4EDCB}" dt="2019-04-10T09:45:04.912" v="1936"/>
          <ac:grpSpMkLst>
            <pc:docMk/>
            <pc:sldMk cId="3324826559" sldId="369"/>
            <ac:grpSpMk id="14" creationId="{DB4AF523-488F-4DC3-A824-09E647F3F514}"/>
          </ac:grpSpMkLst>
        </pc:grpChg>
        <pc:picChg chg="add mod">
          <ac:chgData name="Louise Pezzaioli" userId="360b41a0-b242-48d2-b707-f5fa57585d53" providerId="ADAL" clId="{94424812-651A-4905-926F-9CA62FE4EDCB}" dt="2019-04-10T09:21:32.631" v="520" actId="164"/>
          <ac:picMkLst>
            <pc:docMk/>
            <pc:sldMk cId="3324826559" sldId="369"/>
            <ac:picMk id="7" creationId="{A2E7A9F6-CC09-48C2-9E3E-9B162A086CAB}"/>
          </ac:picMkLst>
        </pc:picChg>
        <pc:picChg chg="add mod">
          <ac:chgData name="Louise Pezzaioli" userId="360b41a0-b242-48d2-b707-f5fa57585d53" providerId="ADAL" clId="{94424812-651A-4905-926F-9CA62FE4EDCB}" dt="2019-04-10T09:21:32.631" v="520" actId="164"/>
          <ac:picMkLst>
            <pc:docMk/>
            <pc:sldMk cId="3324826559" sldId="369"/>
            <ac:picMk id="11" creationId="{535059AB-503D-435A-9C20-E64448DF495A}"/>
          </ac:picMkLst>
        </pc:picChg>
        <pc:picChg chg="add mod">
          <ac:chgData name="Louise Pezzaioli" userId="360b41a0-b242-48d2-b707-f5fa57585d53" providerId="ADAL" clId="{94424812-651A-4905-926F-9CA62FE4EDCB}" dt="2019-04-10T09:21:32.631" v="520" actId="164"/>
          <ac:picMkLst>
            <pc:docMk/>
            <pc:sldMk cId="3324826559" sldId="369"/>
            <ac:picMk id="12" creationId="{2C0753A6-26CF-4348-BF27-DB8918318CC1}"/>
          </ac:picMkLst>
        </pc:picChg>
        <pc:picChg chg="add mod">
          <ac:chgData name="Louise Pezzaioli" userId="360b41a0-b242-48d2-b707-f5fa57585d53" providerId="ADAL" clId="{94424812-651A-4905-926F-9CA62FE4EDCB}" dt="2019-04-10T09:21:32.631" v="520" actId="164"/>
          <ac:picMkLst>
            <pc:docMk/>
            <pc:sldMk cId="3324826559" sldId="369"/>
            <ac:picMk id="13" creationId="{C108536D-80E7-4B0F-977A-3638E01E9C0B}"/>
          </ac:picMkLst>
        </pc:picChg>
      </pc:sldChg>
      <pc:sldChg chg="addSp delSp modSp add">
        <pc:chgData name="Louise Pezzaioli" userId="360b41a0-b242-48d2-b707-f5fa57585d53" providerId="ADAL" clId="{94424812-651A-4905-926F-9CA62FE4EDCB}" dt="2019-04-10T09:45:11.408" v="1940"/>
        <pc:sldMkLst>
          <pc:docMk/>
          <pc:sldMk cId="3921020282" sldId="370"/>
        </pc:sldMkLst>
        <pc:spChg chg="add mod">
          <ac:chgData name="Louise Pezzaioli" userId="360b41a0-b242-48d2-b707-f5fa57585d53" providerId="ADAL" clId="{94424812-651A-4905-926F-9CA62FE4EDCB}" dt="2019-04-10T09:27:45.525" v="947" actId="554"/>
          <ac:spMkLst>
            <pc:docMk/>
            <pc:sldMk cId="3921020282" sldId="370"/>
            <ac:spMk id="13" creationId="{0B878956-F672-4C79-9431-0C2BC2960D9F}"/>
          </ac:spMkLst>
        </pc:spChg>
        <pc:spChg chg="add mod">
          <ac:chgData name="Louise Pezzaioli" userId="360b41a0-b242-48d2-b707-f5fa57585d53" providerId="ADAL" clId="{94424812-651A-4905-926F-9CA62FE4EDCB}" dt="2019-04-10T09:27:45.525" v="947" actId="554"/>
          <ac:spMkLst>
            <pc:docMk/>
            <pc:sldMk cId="3921020282" sldId="370"/>
            <ac:spMk id="14" creationId="{CE1E0A12-840B-4584-9D33-6C1559AFE987}"/>
          </ac:spMkLst>
        </pc:spChg>
        <pc:spChg chg="add mod">
          <ac:chgData name="Louise Pezzaioli" userId="360b41a0-b242-48d2-b707-f5fa57585d53" providerId="ADAL" clId="{94424812-651A-4905-926F-9CA62FE4EDCB}" dt="2019-04-10T09:27:41.018" v="946" actId="554"/>
          <ac:spMkLst>
            <pc:docMk/>
            <pc:sldMk cId="3921020282" sldId="370"/>
            <ac:spMk id="15" creationId="{227AD393-F26A-41AA-89AC-9F138B25267D}"/>
          </ac:spMkLst>
        </pc:spChg>
        <pc:spChg chg="add mod">
          <ac:chgData name="Louise Pezzaioli" userId="360b41a0-b242-48d2-b707-f5fa57585d53" providerId="ADAL" clId="{94424812-651A-4905-926F-9CA62FE4EDCB}" dt="2019-04-10T09:27:41.018" v="946" actId="554"/>
          <ac:spMkLst>
            <pc:docMk/>
            <pc:sldMk cId="3921020282" sldId="370"/>
            <ac:spMk id="16" creationId="{98FB612B-A056-4085-B13E-343D5B47BE1B}"/>
          </ac:spMkLst>
        </pc:spChg>
        <pc:spChg chg="mod">
          <ac:chgData name="Louise Pezzaioli" userId="360b41a0-b242-48d2-b707-f5fa57585d53" providerId="ADAL" clId="{94424812-651A-4905-926F-9CA62FE4EDCB}" dt="2019-04-10T09:27:52.553" v="952" actId="20577"/>
          <ac:spMkLst>
            <pc:docMk/>
            <pc:sldMk cId="3921020282" sldId="370"/>
            <ac:spMk id="19" creationId="{5252A847-DE45-4FA3-A1F8-EEBEB845FF8E}"/>
          </ac:spMkLst>
        </pc:spChg>
        <pc:grpChg chg="del">
          <ac:chgData name="Louise Pezzaioli" userId="360b41a0-b242-48d2-b707-f5fa57585d53" providerId="ADAL" clId="{94424812-651A-4905-926F-9CA62FE4EDCB}" dt="2019-04-10T09:45:11.161" v="1939" actId="478"/>
          <ac:grpSpMkLst>
            <pc:docMk/>
            <pc:sldMk cId="3921020282" sldId="370"/>
            <ac:grpSpMk id="6" creationId="{5B95FEEE-48EE-41C9-9F6D-015057418F5E}"/>
          </ac:grpSpMkLst>
        </pc:grpChg>
        <pc:grpChg chg="add">
          <ac:chgData name="Louise Pezzaioli" userId="360b41a0-b242-48d2-b707-f5fa57585d53" providerId="ADAL" clId="{94424812-651A-4905-926F-9CA62FE4EDCB}" dt="2019-04-10T09:45:11.408" v="1940"/>
          <ac:grpSpMkLst>
            <pc:docMk/>
            <pc:sldMk cId="3921020282" sldId="370"/>
            <ac:grpSpMk id="18" creationId="{9DB1DA14-B984-443A-8812-B1FC58BFCF95}"/>
          </ac:grpSpMkLst>
        </pc:grpChg>
        <pc:picChg chg="add mod">
          <ac:chgData name="Louise Pezzaioli" userId="360b41a0-b242-48d2-b707-f5fa57585d53" providerId="ADAL" clId="{94424812-651A-4905-926F-9CA62FE4EDCB}" dt="2019-04-10T09:26:58.933" v="930" actId="12788"/>
          <ac:picMkLst>
            <pc:docMk/>
            <pc:sldMk cId="3921020282" sldId="370"/>
            <ac:picMk id="7" creationId="{D2B4FF93-33EA-439A-BFEC-E89F92698B70}"/>
          </ac:picMkLst>
        </pc:picChg>
        <pc:picChg chg="add mod">
          <ac:chgData name="Louise Pezzaioli" userId="360b41a0-b242-48d2-b707-f5fa57585d53" providerId="ADAL" clId="{94424812-651A-4905-926F-9CA62FE4EDCB}" dt="2019-04-10T09:26:55.212" v="929" actId="12788"/>
          <ac:picMkLst>
            <pc:docMk/>
            <pc:sldMk cId="3921020282" sldId="370"/>
            <ac:picMk id="11" creationId="{938A077E-E04C-4D32-84E8-CCBB6D7585CF}"/>
          </ac:picMkLst>
        </pc:picChg>
        <pc:picChg chg="add mod">
          <ac:chgData name="Louise Pezzaioli" userId="360b41a0-b242-48d2-b707-f5fa57585d53" providerId="ADAL" clId="{94424812-651A-4905-926F-9CA62FE4EDCB}" dt="2019-04-10T09:27:07.281" v="941" actId="1035"/>
          <ac:picMkLst>
            <pc:docMk/>
            <pc:sldMk cId="3921020282" sldId="370"/>
            <ac:picMk id="12" creationId="{A254949B-2CDA-4AC1-A380-92CC0CDFFD02}"/>
          </ac:picMkLst>
        </pc:picChg>
        <pc:picChg chg="add mod">
          <ac:chgData name="Louise Pezzaioli" userId="360b41a0-b242-48d2-b707-f5fa57585d53" providerId="ADAL" clId="{94424812-651A-4905-926F-9CA62FE4EDCB}" dt="2019-04-10T09:26:58.933" v="930" actId="12788"/>
          <ac:picMkLst>
            <pc:docMk/>
            <pc:sldMk cId="3921020282" sldId="370"/>
            <ac:picMk id="17" creationId="{774D4F3C-20C7-4307-AE1A-48CC27DF4C98}"/>
          </ac:picMkLst>
        </pc:picChg>
      </pc:sldChg>
      <pc:sldChg chg="addSp delSp modSp add">
        <pc:chgData name="Louise Pezzaioli" userId="360b41a0-b242-48d2-b707-f5fa57585d53" providerId="ADAL" clId="{94424812-651A-4905-926F-9CA62FE4EDCB}" dt="2019-04-10T09:44:54.296" v="1930"/>
        <pc:sldMkLst>
          <pc:docMk/>
          <pc:sldMk cId="381564828" sldId="371"/>
        </pc:sldMkLst>
        <pc:spChg chg="mod">
          <ac:chgData name="Louise Pezzaioli" userId="360b41a0-b242-48d2-b707-f5fa57585d53" providerId="ADAL" clId="{94424812-651A-4905-926F-9CA62FE4EDCB}" dt="2019-04-10T09:40:01.119" v="1503" actId="208"/>
          <ac:spMkLst>
            <pc:docMk/>
            <pc:sldMk cId="381564828" sldId="371"/>
            <ac:spMk id="7" creationId="{803C1447-D76F-4B05-90B1-F4FDBF5C30F2}"/>
          </ac:spMkLst>
        </pc:spChg>
        <pc:spChg chg="mod">
          <ac:chgData name="Louise Pezzaioli" userId="360b41a0-b242-48d2-b707-f5fa57585d53" providerId="ADAL" clId="{94424812-651A-4905-926F-9CA62FE4EDCB}" dt="2019-04-10T09:40:01.119" v="1503" actId="208"/>
          <ac:spMkLst>
            <pc:docMk/>
            <pc:sldMk cId="381564828" sldId="371"/>
            <ac:spMk id="11" creationId="{05C203E6-B796-489C-BDD8-EF0C8E4071FE}"/>
          </ac:spMkLst>
        </pc:spChg>
        <pc:spChg chg="mod">
          <ac:chgData name="Louise Pezzaioli" userId="360b41a0-b242-48d2-b707-f5fa57585d53" providerId="ADAL" clId="{94424812-651A-4905-926F-9CA62FE4EDCB}" dt="2019-04-10T09:18:27.995" v="379" actId="207"/>
          <ac:spMkLst>
            <pc:docMk/>
            <pc:sldMk cId="381564828" sldId="371"/>
            <ac:spMk id="12" creationId="{C0B1E0AA-BDC9-41B1-BAE9-D124C8596D7B}"/>
          </ac:spMkLst>
        </pc:spChg>
        <pc:spChg chg="mod">
          <ac:chgData name="Louise Pezzaioli" userId="360b41a0-b242-48d2-b707-f5fa57585d53" providerId="ADAL" clId="{94424812-651A-4905-926F-9CA62FE4EDCB}" dt="2019-04-10T09:40:01.119" v="1503" actId="208"/>
          <ac:spMkLst>
            <pc:docMk/>
            <pc:sldMk cId="381564828" sldId="371"/>
            <ac:spMk id="13" creationId="{70244B65-1462-4902-964C-ED602FBEF126}"/>
          </ac:spMkLst>
        </pc:spChg>
        <pc:grpChg chg="del">
          <ac:chgData name="Louise Pezzaioli" userId="360b41a0-b242-48d2-b707-f5fa57585d53" providerId="ADAL" clId="{94424812-651A-4905-926F-9CA62FE4EDCB}" dt="2019-04-10T09:44:54.008" v="1929" actId="478"/>
          <ac:grpSpMkLst>
            <pc:docMk/>
            <pc:sldMk cId="381564828" sldId="371"/>
            <ac:grpSpMk id="6" creationId="{5B95FEEE-48EE-41C9-9F6D-015057418F5E}"/>
          </ac:grpSpMkLst>
        </pc:grpChg>
        <pc:grpChg chg="add">
          <ac:chgData name="Louise Pezzaioli" userId="360b41a0-b242-48d2-b707-f5fa57585d53" providerId="ADAL" clId="{94424812-651A-4905-926F-9CA62FE4EDCB}" dt="2019-04-10T09:44:54.296" v="1930"/>
          <ac:grpSpMkLst>
            <pc:docMk/>
            <pc:sldMk cId="381564828" sldId="371"/>
            <ac:grpSpMk id="14" creationId="{1D61C6F0-1692-4EF2-B6CA-611B373AE5DF}"/>
          </ac:grpSpMkLst>
        </pc:grpChg>
      </pc:sldChg>
      <pc:sldChg chg="addSp delSp modSp add">
        <pc:chgData name="Louise Pezzaioli" userId="360b41a0-b242-48d2-b707-f5fa57585d53" providerId="ADAL" clId="{94424812-651A-4905-926F-9CA62FE4EDCB}" dt="2019-04-10T09:45:01.916" v="1934"/>
        <pc:sldMkLst>
          <pc:docMk/>
          <pc:sldMk cId="848017701" sldId="372"/>
        </pc:sldMkLst>
        <pc:spChg chg="mod">
          <ac:chgData name="Louise Pezzaioli" userId="360b41a0-b242-48d2-b707-f5fa57585d53" providerId="ADAL" clId="{94424812-651A-4905-926F-9CA62FE4EDCB}" dt="2019-04-10T09:39:49.210" v="1500" actId="208"/>
          <ac:spMkLst>
            <pc:docMk/>
            <pc:sldMk cId="848017701" sldId="372"/>
            <ac:spMk id="7" creationId="{9072E3B6-997F-4F50-B9E3-7B2536F61547}"/>
          </ac:spMkLst>
        </pc:spChg>
        <pc:spChg chg="mod">
          <ac:chgData name="Louise Pezzaioli" userId="360b41a0-b242-48d2-b707-f5fa57585d53" providerId="ADAL" clId="{94424812-651A-4905-926F-9CA62FE4EDCB}" dt="2019-04-10T09:20:45.802" v="494" actId="207"/>
          <ac:spMkLst>
            <pc:docMk/>
            <pc:sldMk cId="848017701" sldId="372"/>
            <ac:spMk id="11" creationId="{38E0587D-36C7-4D81-B1C7-FE87F0428C6D}"/>
          </ac:spMkLst>
        </pc:spChg>
        <pc:spChg chg="mod">
          <ac:chgData name="Louise Pezzaioli" userId="360b41a0-b242-48d2-b707-f5fa57585d53" providerId="ADAL" clId="{94424812-651A-4905-926F-9CA62FE4EDCB}" dt="2019-04-10T09:39:50.695" v="1501" actId="208"/>
          <ac:spMkLst>
            <pc:docMk/>
            <pc:sldMk cId="848017701" sldId="372"/>
            <ac:spMk id="12" creationId="{E9771CD5-DDE3-4114-95EF-94DBB73724FC}"/>
          </ac:spMkLst>
        </pc:spChg>
        <pc:spChg chg="mod">
          <ac:chgData name="Louise Pezzaioli" userId="360b41a0-b242-48d2-b707-f5fa57585d53" providerId="ADAL" clId="{94424812-651A-4905-926F-9CA62FE4EDCB}" dt="2019-04-10T09:39:52.502" v="1502" actId="208"/>
          <ac:spMkLst>
            <pc:docMk/>
            <pc:sldMk cId="848017701" sldId="372"/>
            <ac:spMk id="13" creationId="{3CBE6E62-7164-49A6-8A10-AF6A16680F49}"/>
          </ac:spMkLst>
        </pc:spChg>
        <pc:grpChg chg="del">
          <ac:chgData name="Louise Pezzaioli" userId="360b41a0-b242-48d2-b707-f5fa57585d53" providerId="ADAL" clId="{94424812-651A-4905-926F-9CA62FE4EDCB}" dt="2019-04-10T09:45:01.562" v="1933" actId="478"/>
          <ac:grpSpMkLst>
            <pc:docMk/>
            <pc:sldMk cId="848017701" sldId="372"/>
            <ac:grpSpMk id="6" creationId="{5B95FEEE-48EE-41C9-9F6D-015057418F5E}"/>
          </ac:grpSpMkLst>
        </pc:grpChg>
        <pc:grpChg chg="add">
          <ac:chgData name="Louise Pezzaioli" userId="360b41a0-b242-48d2-b707-f5fa57585d53" providerId="ADAL" clId="{94424812-651A-4905-926F-9CA62FE4EDCB}" dt="2019-04-10T09:45:01.916" v="1934"/>
          <ac:grpSpMkLst>
            <pc:docMk/>
            <pc:sldMk cId="848017701" sldId="372"/>
            <ac:grpSpMk id="14" creationId="{69CCEC3C-E61C-47AE-8692-55665754CC37}"/>
          </ac:grpSpMkLst>
        </pc:grpChg>
      </pc:sldChg>
      <pc:sldChg chg="addSp delSp modSp add">
        <pc:chgData name="Louise Pezzaioli" userId="360b41a0-b242-48d2-b707-f5fa57585d53" providerId="ADAL" clId="{94424812-651A-4905-926F-9CA62FE4EDCB}" dt="2019-04-10T09:45:08.211" v="1938"/>
        <pc:sldMkLst>
          <pc:docMk/>
          <pc:sldMk cId="3691035734" sldId="373"/>
        </pc:sldMkLst>
        <pc:spChg chg="mod">
          <ac:chgData name="Louise Pezzaioli" userId="360b41a0-b242-48d2-b707-f5fa57585d53" providerId="ADAL" clId="{94424812-651A-4905-926F-9CA62FE4EDCB}" dt="2019-04-10T09:22:44.526" v="718" actId="20577"/>
          <ac:spMkLst>
            <pc:docMk/>
            <pc:sldMk cId="3691035734" sldId="373"/>
            <ac:spMk id="19" creationId="{5252A847-DE45-4FA3-A1F8-EEBEB845FF8E}"/>
          </ac:spMkLst>
        </pc:spChg>
        <pc:grpChg chg="mod">
          <ac:chgData name="Louise Pezzaioli" userId="360b41a0-b242-48d2-b707-f5fa57585d53" providerId="ADAL" clId="{94424812-651A-4905-926F-9CA62FE4EDCB}" dt="2019-04-10T09:22:58.581" v="741" actId="1035"/>
          <ac:grpSpMkLst>
            <pc:docMk/>
            <pc:sldMk cId="3691035734" sldId="373"/>
            <ac:grpSpMk id="2" creationId="{EEFB6A1A-A38A-47CF-964E-18C0CD1A16AE}"/>
          </ac:grpSpMkLst>
        </pc:grpChg>
        <pc:grpChg chg="del">
          <ac:chgData name="Louise Pezzaioli" userId="360b41a0-b242-48d2-b707-f5fa57585d53" providerId="ADAL" clId="{94424812-651A-4905-926F-9CA62FE4EDCB}" dt="2019-04-10T09:45:07.764" v="1937" actId="478"/>
          <ac:grpSpMkLst>
            <pc:docMk/>
            <pc:sldMk cId="3691035734" sldId="373"/>
            <ac:grpSpMk id="6" creationId="{5B95FEEE-48EE-41C9-9F6D-015057418F5E}"/>
          </ac:grpSpMkLst>
        </pc:grpChg>
        <pc:grpChg chg="add">
          <ac:chgData name="Louise Pezzaioli" userId="360b41a0-b242-48d2-b707-f5fa57585d53" providerId="ADAL" clId="{94424812-651A-4905-926F-9CA62FE4EDCB}" dt="2019-04-10T09:45:08.211" v="1938"/>
          <ac:grpSpMkLst>
            <pc:docMk/>
            <pc:sldMk cId="3691035734" sldId="373"/>
            <ac:grpSpMk id="14" creationId="{62505C21-51E2-4D75-B6AB-1D0A1E409EFE}"/>
          </ac:grpSpMkLst>
        </pc:grpChg>
      </pc:sldChg>
      <pc:sldChg chg="addSp delSp modSp add">
        <pc:chgData name="Louise Pezzaioli" userId="360b41a0-b242-48d2-b707-f5fa57585d53" providerId="ADAL" clId="{94424812-651A-4905-926F-9CA62FE4EDCB}" dt="2019-04-10T09:45:14.301" v="1942"/>
        <pc:sldMkLst>
          <pc:docMk/>
          <pc:sldMk cId="1435714892" sldId="374"/>
        </pc:sldMkLst>
        <pc:spChg chg="add mod">
          <ac:chgData name="Louise Pezzaioli" userId="360b41a0-b242-48d2-b707-f5fa57585d53" providerId="ADAL" clId="{94424812-651A-4905-926F-9CA62FE4EDCB}" dt="2019-04-10T09:28:29.569" v="959" actId="1076"/>
          <ac:spMkLst>
            <pc:docMk/>
            <pc:sldMk cId="1435714892" sldId="374"/>
            <ac:spMk id="2" creationId="{26927B09-4265-45F6-99C9-D43FCF0B7EC3}"/>
          </ac:spMkLst>
        </pc:spChg>
        <pc:spChg chg="mod">
          <ac:chgData name="Louise Pezzaioli" userId="360b41a0-b242-48d2-b707-f5fa57585d53" providerId="ADAL" clId="{94424812-651A-4905-926F-9CA62FE4EDCB}" dt="2019-04-10T09:39:33.083" v="1498" actId="207"/>
          <ac:spMkLst>
            <pc:docMk/>
            <pc:sldMk cId="1435714892" sldId="374"/>
            <ac:spMk id="13" creationId="{0B878956-F672-4C79-9431-0C2BC2960D9F}"/>
          </ac:spMkLst>
        </pc:spChg>
        <pc:spChg chg="mod">
          <ac:chgData name="Louise Pezzaioli" userId="360b41a0-b242-48d2-b707-f5fa57585d53" providerId="ADAL" clId="{94424812-651A-4905-926F-9CA62FE4EDCB}" dt="2019-04-10T09:39:30.605" v="1497" actId="207"/>
          <ac:spMkLst>
            <pc:docMk/>
            <pc:sldMk cId="1435714892" sldId="374"/>
            <ac:spMk id="14" creationId="{CE1E0A12-840B-4584-9D33-6C1559AFE987}"/>
          </ac:spMkLst>
        </pc:spChg>
        <pc:spChg chg="mod">
          <ac:chgData name="Louise Pezzaioli" userId="360b41a0-b242-48d2-b707-f5fa57585d53" providerId="ADAL" clId="{94424812-651A-4905-926F-9CA62FE4EDCB}" dt="2019-04-10T09:39:35.522" v="1499" actId="207"/>
          <ac:spMkLst>
            <pc:docMk/>
            <pc:sldMk cId="1435714892" sldId="374"/>
            <ac:spMk id="15" creationId="{227AD393-F26A-41AA-89AC-9F138B25267D}"/>
          </ac:spMkLst>
        </pc:spChg>
        <pc:spChg chg="mod">
          <ac:chgData name="Louise Pezzaioli" userId="360b41a0-b242-48d2-b707-f5fa57585d53" providerId="ADAL" clId="{94424812-651A-4905-926F-9CA62FE4EDCB}" dt="2019-04-10T09:28:06.635" v="954" actId="207"/>
          <ac:spMkLst>
            <pc:docMk/>
            <pc:sldMk cId="1435714892" sldId="374"/>
            <ac:spMk id="16" creationId="{98FB612B-A056-4085-B13E-343D5B47BE1B}"/>
          </ac:spMkLst>
        </pc:spChg>
        <pc:grpChg chg="del">
          <ac:chgData name="Louise Pezzaioli" userId="360b41a0-b242-48d2-b707-f5fa57585d53" providerId="ADAL" clId="{94424812-651A-4905-926F-9CA62FE4EDCB}" dt="2019-04-10T09:45:13.996" v="1941" actId="478"/>
          <ac:grpSpMkLst>
            <pc:docMk/>
            <pc:sldMk cId="1435714892" sldId="374"/>
            <ac:grpSpMk id="6" creationId="{5B95FEEE-48EE-41C9-9F6D-015057418F5E}"/>
          </ac:grpSpMkLst>
        </pc:grpChg>
        <pc:grpChg chg="add">
          <ac:chgData name="Louise Pezzaioli" userId="360b41a0-b242-48d2-b707-f5fa57585d53" providerId="ADAL" clId="{94424812-651A-4905-926F-9CA62FE4EDCB}" dt="2019-04-10T09:45:14.301" v="1942"/>
          <ac:grpSpMkLst>
            <pc:docMk/>
            <pc:sldMk cId="1435714892" sldId="374"/>
            <ac:grpSpMk id="18" creationId="{F65303D8-C1B7-48C4-A3D8-714A05836E25}"/>
          </ac:grpSpMkLst>
        </pc:grpChg>
      </pc:sldChg>
      <pc:sldChg chg="addSp delSp modSp add">
        <pc:chgData name="Louise Pezzaioli" userId="360b41a0-b242-48d2-b707-f5fa57585d53" providerId="ADAL" clId="{94424812-651A-4905-926F-9CA62FE4EDCB}" dt="2019-04-10T09:45:23.250" v="1948"/>
        <pc:sldMkLst>
          <pc:docMk/>
          <pc:sldMk cId="2177768642" sldId="375"/>
        </pc:sldMkLst>
        <pc:spChg chg="add mod">
          <ac:chgData name="Louise Pezzaioli" userId="360b41a0-b242-48d2-b707-f5fa57585d53" providerId="ADAL" clId="{94424812-651A-4905-926F-9CA62FE4EDCB}" dt="2019-04-10T09:38:03.050" v="1470" actId="1037"/>
          <ac:spMkLst>
            <pc:docMk/>
            <pc:sldMk cId="2177768642" sldId="375"/>
            <ac:spMk id="14" creationId="{AC12C3AF-9105-49F0-8CA3-563289871A41}"/>
          </ac:spMkLst>
        </pc:spChg>
        <pc:spChg chg="add mod">
          <ac:chgData name="Louise Pezzaioli" userId="360b41a0-b242-48d2-b707-f5fa57585d53" providerId="ADAL" clId="{94424812-651A-4905-926F-9CA62FE4EDCB}" dt="2019-04-10T09:38:03.050" v="1470" actId="1037"/>
          <ac:spMkLst>
            <pc:docMk/>
            <pc:sldMk cId="2177768642" sldId="375"/>
            <ac:spMk id="15" creationId="{EDCC317B-21F9-4D92-A6AB-585C5AD48EE1}"/>
          </ac:spMkLst>
        </pc:spChg>
        <pc:spChg chg="add mod">
          <ac:chgData name="Louise Pezzaioli" userId="360b41a0-b242-48d2-b707-f5fa57585d53" providerId="ADAL" clId="{94424812-651A-4905-926F-9CA62FE4EDCB}" dt="2019-04-10T09:38:03.050" v="1470" actId="1037"/>
          <ac:spMkLst>
            <pc:docMk/>
            <pc:sldMk cId="2177768642" sldId="375"/>
            <ac:spMk id="16" creationId="{55CADF4D-E922-4EFD-A6C7-9D1411CD2ED8}"/>
          </ac:spMkLst>
        </pc:spChg>
        <pc:spChg chg="add mod">
          <ac:chgData name="Louise Pezzaioli" userId="360b41a0-b242-48d2-b707-f5fa57585d53" providerId="ADAL" clId="{94424812-651A-4905-926F-9CA62FE4EDCB}" dt="2019-04-10T09:38:03.050" v="1470" actId="1037"/>
          <ac:spMkLst>
            <pc:docMk/>
            <pc:sldMk cId="2177768642" sldId="375"/>
            <ac:spMk id="17" creationId="{530685C5-2F91-4452-8ED6-C49080780959}"/>
          </ac:spMkLst>
        </pc:spChg>
        <pc:spChg chg="mod">
          <ac:chgData name="Louise Pezzaioli" userId="360b41a0-b242-48d2-b707-f5fa57585d53" providerId="ADAL" clId="{94424812-651A-4905-926F-9CA62FE4EDCB}" dt="2019-04-10T09:35:41.696" v="1390" actId="20577"/>
          <ac:spMkLst>
            <pc:docMk/>
            <pc:sldMk cId="2177768642" sldId="375"/>
            <ac:spMk id="19" creationId="{5252A847-DE45-4FA3-A1F8-EEBEB845FF8E}"/>
          </ac:spMkLst>
        </pc:spChg>
        <pc:grpChg chg="del">
          <ac:chgData name="Louise Pezzaioli" userId="360b41a0-b242-48d2-b707-f5fa57585d53" providerId="ADAL" clId="{94424812-651A-4905-926F-9CA62FE4EDCB}" dt="2019-04-10T09:45:22.994" v="1947" actId="478"/>
          <ac:grpSpMkLst>
            <pc:docMk/>
            <pc:sldMk cId="2177768642" sldId="375"/>
            <ac:grpSpMk id="6" creationId="{EFAEB690-040A-40E5-BFC5-7F2C83D0EC6A}"/>
          </ac:grpSpMkLst>
        </pc:grpChg>
        <pc:grpChg chg="add">
          <ac:chgData name="Louise Pezzaioli" userId="360b41a0-b242-48d2-b707-f5fa57585d53" providerId="ADAL" clId="{94424812-651A-4905-926F-9CA62FE4EDCB}" dt="2019-04-10T09:45:23.250" v="1948"/>
          <ac:grpSpMkLst>
            <pc:docMk/>
            <pc:sldMk cId="2177768642" sldId="375"/>
            <ac:grpSpMk id="18" creationId="{31419031-2DF7-4A0E-8B52-BEF380E52B1D}"/>
          </ac:grpSpMkLst>
        </pc:grpChg>
        <pc:picChg chg="add mod">
          <ac:chgData name="Louise Pezzaioli" userId="360b41a0-b242-48d2-b707-f5fa57585d53" providerId="ADAL" clId="{94424812-651A-4905-926F-9CA62FE4EDCB}" dt="2019-04-10T09:38:03.050" v="1470" actId="1037"/>
          <ac:picMkLst>
            <pc:docMk/>
            <pc:sldMk cId="2177768642" sldId="375"/>
            <ac:picMk id="7" creationId="{5DCBC62F-BA26-4BC7-8981-620E28036A55}"/>
          </ac:picMkLst>
        </pc:picChg>
        <pc:picChg chg="add mod">
          <ac:chgData name="Louise Pezzaioli" userId="360b41a0-b242-48d2-b707-f5fa57585d53" providerId="ADAL" clId="{94424812-651A-4905-926F-9CA62FE4EDCB}" dt="2019-04-10T09:38:17.267" v="1471" actId="1035"/>
          <ac:picMkLst>
            <pc:docMk/>
            <pc:sldMk cId="2177768642" sldId="375"/>
            <ac:picMk id="11" creationId="{B4CABDBB-0329-4E70-A650-CF6D69ED4528}"/>
          </ac:picMkLst>
        </pc:picChg>
        <pc:picChg chg="add mod">
          <ac:chgData name="Louise Pezzaioli" userId="360b41a0-b242-48d2-b707-f5fa57585d53" providerId="ADAL" clId="{94424812-651A-4905-926F-9CA62FE4EDCB}" dt="2019-04-10T09:38:03.050" v="1470" actId="1037"/>
          <ac:picMkLst>
            <pc:docMk/>
            <pc:sldMk cId="2177768642" sldId="375"/>
            <ac:picMk id="12" creationId="{958BDBA0-7B4E-469B-9A1B-7556F5FF2515}"/>
          </ac:picMkLst>
        </pc:picChg>
        <pc:picChg chg="add mod">
          <ac:chgData name="Louise Pezzaioli" userId="360b41a0-b242-48d2-b707-f5fa57585d53" providerId="ADAL" clId="{94424812-651A-4905-926F-9CA62FE4EDCB}" dt="2019-04-10T09:38:17.267" v="1471" actId="1035"/>
          <ac:picMkLst>
            <pc:docMk/>
            <pc:sldMk cId="2177768642" sldId="375"/>
            <ac:picMk id="13" creationId="{6F0FFBB6-1107-49A9-BBB8-8F3B41AD806E}"/>
          </ac:picMkLst>
        </pc:picChg>
      </pc:sldChg>
      <pc:sldChg chg="addSp delSp modSp add">
        <pc:chgData name="Louise Pezzaioli" userId="360b41a0-b242-48d2-b707-f5fa57585d53" providerId="ADAL" clId="{94424812-651A-4905-926F-9CA62FE4EDCB}" dt="2019-04-10T09:45:20.310" v="1946"/>
        <pc:sldMkLst>
          <pc:docMk/>
          <pc:sldMk cId="2206912250" sldId="376"/>
        </pc:sldMkLst>
        <pc:spChg chg="mod">
          <ac:chgData name="Louise Pezzaioli" userId="360b41a0-b242-48d2-b707-f5fa57585d53" providerId="ADAL" clId="{94424812-651A-4905-926F-9CA62FE4EDCB}" dt="2019-04-10T09:34:35.702" v="1317" actId="20577"/>
          <ac:spMkLst>
            <pc:docMk/>
            <pc:sldMk cId="2206912250" sldId="376"/>
            <ac:spMk id="19" creationId="{5252A847-DE45-4FA3-A1F8-EEBEB845FF8E}"/>
          </ac:spMkLst>
        </pc:spChg>
        <pc:grpChg chg="del">
          <ac:chgData name="Louise Pezzaioli" userId="360b41a0-b242-48d2-b707-f5fa57585d53" providerId="ADAL" clId="{94424812-651A-4905-926F-9CA62FE4EDCB}" dt="2019-04-10T09:45:20.066" v="1945" actId="478"/>
          <ac:grpSpMkLst>
            <pc:docMk/>
            <pc:sldMk cId="2206912250" sldId="376"/>
            <ac:grpSpMk id="6" creationId="{EFAEB690-040A-40E5-BFC5-7F2C83D0EC6A}"/>
          </ac:grpSpMkLst>
        </pc:grpChg>
        <pc:grpChg chg="add">
          <ac:chgData name="Louise Pezzaioli" userId="360b41a0-b242-48d2-b707-f5fa57585d53" providerId="ADAL" clId="{94424812-651A-4905-926F-9CA62FE4EDCB}" dt="2019-04-10T09:45:20.310" v="1946"/>
          <ac:grpSpMkLst>
            <pc:docMk/>
            <pc:sldMk cId="2206912250" sldId="376"/>
            <ac:grpSpMk id="18" creationId="{C53B5ACB-9997-4858-8F79-650665C3027A}"/>
          </ac:grpSpMkLst>
        </pc:grpChg>
      </pc:sldChg>
      <pc:sldChg chg="addSp delSp modSp add">
        <pc:chgData name="Louise Pezzaioli" userId="360b41a0-b242-48d2-b707-f5fa57585d53" providerId="ADAL" clId="{94424812-651A-4905-926F-9CA62FE4EDCB}" dt="2019-04-10T09:45:26.118" v="1950"/>
        <pc:sldMkLst>
          <pc:docMk/>
          <pc:sldMk cId="4153496569" sldId="377"/>
        </pc:sldMkLst>
        <pc:spChg chg="mod">
          <ac:chgData name="Louise Pezzaioli" userId="360b41a0-b242-48d2-b707-f5fa57585d53" providerId="ADAL" clId="{94424812-651A-4905-926F-9CA62FE4EDCB}" dt="2019-04-10T09:39:22.026" v="1495" actId="207"/>
          <ac:spMkLst>
            <pc:docMk/>
            <pc:sldMk cId="4153496569" sldId="377"/>
            <ac:spMk id="14" creationId="{AC12C3AF-9105-49F0-8CA3-563289871A41}"/>
          </ac:spMkLst>
        </pc:spChg>
        <pc:spChg chg="mod">
          <ac:chgData name="Louise Pezzaioli" userId="360b41a0-b242-48d2-b707-f5fa57585d53" providerId="ADAL" clId="{94424812-651A-4905-926F-9CA62FE4EDCB}" dt="2019-04-10T09:39:24.433" v="1496" actId="207"/>
          <ac:spMkLst>
            <pc:docMk/>
            <pc:sldMk cId="4153496569" sldId="377"/>
            <ac:spMk id="15" creationId="{EDCC317B-21F9-4D92-A6AB-585C5AD48EE1}"/>
          </ac:spMkLst>
        </pc:spChg>
        <pc:spChg chg="mod">
          <ac:chgData name="Louise Pezzaioli" userId="360b41a0-b242-48d2-b707-f5fa57585d53" providerId="ADAL" clId="{94424812-651A-4905-926F-9CA62FE4EDCB}" dt="2019-04-10T09:38:28.644" v="1473" actId="207"/>
          <ac:spMkLst>
            <pc:docMk/>
            <pc:sldMk cId="4153496569" sldId="377"/>
            <ac:spMk id="16" creationId="{55CADF4D-E922-4EFD-A6C7-9D1411CD2ED8}"/>
          </ac:spMkLst>
        </pc:spChg>
        <pc:spChg chg="mod">
          <ac:chgData name="Louise Pezzaioli" userId="360b41a0-b242-48d2-b707-f5fa57585d53" providerId="ADAL" clId="{94424812-651A-4905-926F-9CA62FE4EDCB}" dt="2019-04-10T09:39:19.207" v="1494" actId="207"/>
          <ac:spMkLst>
            <pc:docMk/>
            <pc:sldMk cId="4153496569" sldId="377"/>
            <ac:spMk id="17" creationId="{530685C5-2F91-4452-8ED6-C49080780959}"/>
          </ac:spMkLst>
        </pc:spChg>
        <pc:spChg chg="add mod">
          <ac:chgData name="Louise Pezzaioli" userId="360b41a0-b242-48d2-b707-f5fa57585d53" providerId="ADAL" clId="{94424812-651A-4905-926F-9CA62FE4EDCB}" dt="2019-04-10T09:39:02.066" v="1491" actId="1037"/>
          <ac:spMkLst>
            <pc:docMk/>
            <pc:sldMk cId="4153496569" sldId="377"/>
            <ac:spMk id="18" creationId="{CA0AECBF-FE0D-4467-82FB-D74AE5AA8282}"/>
          </ac:spMkLst>
        </pc:spChg>
        <pc:spChg chg="mod">
          <ac:chgData name="Louise Pezzaioli" userId="360b41a0-b242-48d2-b707-f5fa57585d53" providerId="ADAL" clId="{94424812-651A-4905-926F-9CA62FE4EDCB}" dt="2019-04-10T09:38:49.642" v="1480" actId="1076"/>
          <ac:spMkLst>
            <pc:docMk/>
            <pc:sldMk cId="4153496569" sldId="377"/>
            <ac:spMk id="19" creationId="{5252A847-DE45-4FA3-A1F8-EEBEB845FF8E}"/>
          </ac:spMkLst>
        </pc:spChg>
        <pc:grpChg chg="del">
          <ac:chgData name="Louise Pezzaioli" userId="360b41a0-b242-48d2-b707-f5fa57585d53" providerId="ADAL" clId="{94424812-651A-4905-926F-9CA62FE4EDCB}" dt="2019-04-10T09:45:25.892" v="1949" actId="478"/>
          <ac:grpSpMkLst>
            <pc:docMk/>
            <pc:sldMk cId="4153496569" sldId="377"/>
            <ac:grpSpMk id="6" creationId="{EFAEB690-040A-40E5-BFC5-7F2C83D0EC6A}"/>
          </ac:grpSpMkLst>
        </pc:grpChg>
        <pc:grpChg chg="add">
          <ac:chgData name="Louise Pezzaioli" userId="360b41a0-b242-48d2-b707-f5fa57585d53" providerId="ADAL" clId="{94424812-651A-4905-926F-9CA62FE4EDCB}" dt="2019-04-10T09:45:26.118" v="1950"/>
          <ac:grpSpMkLst>
            <pc:docMk/>
            <pc:sldMk cId="4153496569" sldId="377"/>
            <ac:grpSpMk id="20" creationId="{30826E83-E9A4-4C0E-834A-25B456577AB5}"/>
          </ac:grpSpMkLst>
        </pc:grpChg>
        <pc:picChg chg="mod">
          <ac:chgData name="Louise Pezzaioli" userId="360b41a0-b242-48d2-b707-f5fa57585d53" providerId="ADAL" clId="{94424812-651A-4905-926F-9CA62FE4EDCB}" dt="2019-04-10T09:38:57.842" v="1483" actId="1076"/>
          <ac:picMkLst>
            <pc:docMk/>
            <pc:sldMk cId="4153496569" sldId="377"/>
            <ac:picMk id="13" creationId="{6F0FFBB6-1107-49A9-BBB8-8F3B41AD806E}"/>
          </ac:picMkLst>
        </pc:picChg>
      </pc:sldChg>
      <pc:sldChg chg="addSp delSp modSp add">
        <pc:chgData name="Louise Pezzaioli" userId="360b41a0-b242-48d2-b707-f5fa57585d53" providerId="ADAL" clId="{94424812-651A-4905-926F-9CA62FE4EDCB}" dt="2019-04-10T10:03:37.926" v="1966" actId="20577"/>
        <pc:sldMkLst>
          <pc:docMk/>
          <pc:sldMk cId="173105808" sldId="378"/>
        </pc:sldMkLst>
        <pc:spChg chg="mod">
          <ac:chgData name="Louise Pezzaioli" userId="360b41a0-b242-48d2-b707-f5fa57585d53" providerId="ADAL" clId="{94424812-651A-4905-926F-9CA62FE4EDCB}" dt="2019-04-10T10:03:37.926" v="1966" actId="20577"/>
          <ac:spMkLst>
            <pc:docMk/>
            <pc:sldMk cId="173105808" sldId="378"/>
            <ac:spMk id="19" creationId="{5252A847-DE45-4FA3-A1F8-EEBEB845FF8E}"/>
          </ac:spMkLst>
        </pc:spChg>
        <pc:grpChg chg="del">
          <ac:chgData name="Louise Pezzaioli" userId="360b41a0-b242-48d2-b707-f5fa57585d53" providerId="ADAL" clId="{94424812-651A-4905-926F-9CA62FE4EDCB}" dt="2019-04-10T09:45:40.637" v="1957" actId="478"/>
          <ac:grpSpMkLst>
            <pc:docMk/>
            <pc:sldMk cId="173105808" sldId="378"/>
            <ac:grpSpMk id="6" creationId="{E01EE6DE-A413-43E2-A2A9-EB6D5C7EA66E}"/>
          </ac:grpSpMkLst>
        </pc:grpChg>
        <pc:grpChg chg="add">
          <ac:chgData name="Louise Pezzaioli" userId="360b41a0-b242-48d2-b707-f5fa57585d53" providerId="ADAL" clId="{94424812-651A-4905-926F-9CA62FE4EDCB}" dt="2019-04-10T09:45:40.927" v="1958"/>
          <ac:grpSpMkLst>
            <pc:docMk/>
            <pc:sldMk cId="173105808" sldId="378"/>
            <ac:grpSpMk id="16" creationId="{56F23DDD-D750-4509-BD7E-E8B0C6BB4D70}"/>
          </ac:grpSpMkLst>
        </pc:grpChg>
      </pc:sldChg>
      <pc:sldChg chg="addSp delSp modSp add">
        <pc:chgData name="Louise Pezzaioli" userId="360b41a0-b242-48d2-b707-f5fa57585d53" providerId="ADAL" clId="{94424812-651A-4905-926F-9CA62FE4EDCB}" dt="2019-04-10T10:03:45.648" v="1969" actId="20577"/>
        <pc:sldMkLst>
          <pc:docMk/>
          <pc:sldMk cId="3562749691" sldId="379"/>
        </pc:sldMkLst>
        <pc:spChg chg="mod">
          <ac:chgData name="Louise Pezzaioli" userId="360b41a0-b242-48d2-b707-f5fa57585d53" providerId="ADAL" clId="{94424812-651A-4905-926F-9CA62FE4EDCB}" dt="2019-04-10T10:03:45.648" v="1969" actId="20577"/>
          <ac:spMkLst>
            <pc:docMk/>
            <pc:sldMk cId="3562749691" sldId="379"/>
            <ac:spMk id="19" creationId="{5252A847-DE45-4FA3-A1F8-EEBEB845FF8E}"/>
          </ac:spMkLst>
        </pc:spChg>
        <pc:grpChg chg="del">
          <ac:chgData name="Louise Pezzaioli" userId="360b41a0-b242-48d2-b707-f5fa57585d53" providerId="ADAL" clId="{94424812-651A-4905-926F-9CA62FE4EDCB}" dt="2019-04-10T09:45:45.868" v="1959" actId="478"/>
          <ac:grpSpMkLst>
            <pc:docMk/>
            <pc:sldMk cId="3562749691" sldId="379"/>
            <ac:grpSpMk id="6" creationId="{E01EE6DE-A413-43E2-A2A9-EB6D5C7EA66E}"/>
          </ac:grpSpMkLst>
        </pc:grpChg>
        <pc:grpChg chg="add">
          <ac:chgData name="Louise Pezzaioli" userId="360b41a0-b242-48d2-b707-f5fa57585d53" providerId="ADAL" clId="{94424812-651A-4905-926F-9CA62FE4EDCB}" dt="2019-04-10T09:45:46.202" v="1960"/>
          <ac:grpSpMkLst>
            <pc:docMk/>
            <pc:sldMk cId="3562749691" sldId="379"/>
            <ac:grpSpMk id="16" creationId="{36F644D1-AD04-460C-BAA4-DA689C205AD4}"/>
          </ac:grpSpMkLst>
        </pc:grpChg>
      </pc:sldChg>
    </pc:docChg>
  </pc:docChgLst>
  <pc:docChgLst>
    <pc:chgData name="Kyle Tidswell-Brown" userId="3518c4a0-5c99-4880-b127-cb60ccf11a39" providerId="ADAL" clId="{4EB82252-E2E0-46CD-B0FB-4760B6A8DB6C}"/>
    <pc:docChg chg="undo custSel modSld">
      <pc:chgData name="Kyle Tidswell-Brown" userId="3518c4a0-5c99-4880-b127-cb60ccf11a39" providerId="ADAL" clId="{4EB82252-E2E0-46CD-B0FB-4760B6A8DB6C}" dt="2019-04-10T12:57:13.397" v="366" actId="20577"/>
      <pc:docMkLst>
        <pc:docMk/>
      </pc:docMkLst>
      <pc:sldChg chg="modSp">
        <pc:chgData name="Kyle Tidswell-Brown" userId="3518c4a0-5c99-4880-b127-cb60ccf11a39" providerId="ADAL" clId="{4EB82252-E2E0-46CD-B0FB-4760B6A8DB6C}" dt="2019-04-10T11:29:28.797" v="240"/>
        <pc:sldMkLst>
          <pc:docMk/>
          <pc:sldMk cId="2637481266" sldId="256"/>
        </pc:sldMkLst>
        <pc:spChg chg="mod">
          <ac:chgData name="Kyle Tidswell-Brown" userId="3518c4a0-5c99-4880-b127-cb60ccf11a39" providerId="ADAL" clId="{4EB82252-E2E0-46CD-B0FB-4760B6A8DB6C}" dt="2019-04-10T11:29:28.797" v="240"/>
          <ac:spMkLst>
            <pc:docMk/>
            <pc:sldMk cId="2637481266" sldId="256"/>
            <ac:spMk id="12" creationId="{9F50F52F-7EE2-47AC-AB34-E13DE3E2E891}"/>
          </ac:spMkLst>
        </pc:spChg>
      </pc:sldChg>
      <pc:sldChg chg="modSp">
        <pc:chgData name="Kyle Tidswell-Brown" userId="3518c4a0-5c99-4880-b127-cb60ccf11a39" providerId="ADAL" clId="{4EB82252-E2E0-46CD-B0FB-4760B6A8DB6C}" dt="2019-04-10T12:56:24.919" v="358" actId="20577"/>
        <pc:sldMkLst>
          <pc:docMk/>
          <pc:sldMk cId="636014570" sldId="314"/>
        </pc:sldMkLst>
        <pc:spChg chg="mod">
          <ac:chgData name="Kyle Tidswell-Brown" userId="3518c4a0-5c99-4880-b127-cb60ccf11a39" providerId="ADAL" clId="{4EB82252-E2E0-46CD-B0FB-4760B6A8DB6C}" dt="2019-04-10T12:56:24.919" v="358" actId="20577"/>
          <ac:spMkLst>
            <pc:docMk/>
            <pc:sldMk cId="636014570" sldId="314"/>
            <ac:spMk id="19" creationId="{5252A847-DE45-4FA3-A1F8-EEBEB845FF8E}"/>
          </ac:spMkLst>
        </pc:spChg>
        <pc:spChg chg="mod">
          <ac:chgData name="Kyle Tidswell-Brown" userId="3518c4a0-5c99-4880-b127-cb60ccf11a39" providerId="ADAL" clId="{4EB82252-E2E0-46CD-B0FB-4760B6A8DB6C}" dt="2019-04-10T11:29:28.797" v="240"/>
          <ac:spMkLst>
            <pc:docMk/>
            <pc:sldMk cId="636014570" sldId="314"/>
            <ac:spMk id="22" creationId="{56B5D634-3785-4E48-89A7-22B60C80B148}"/>
          </ac:spMkLst>
        </pc:spChg>
      </pc:sldChg>
      <pc:sldChg chg="modSp">
        <pc:chgData name="Kyle Tidswell-Brown" userId="3518c4a0-5c99-4880-b127-cb60ccf11a39" providerId="ADAL" clId="{4EB82252-E2E0-46CD-B0FB-4760B6A8DB6C}" dt="2019-04-10T12:55:24.238" v="317"/>
        <pc:sldMkLst>
          <pc:docMk/>
          <pc:sldMk cId="1071900124" sldId="355"/>
        </pc:sldMkLst>
        <pc:spChg chg="mod">
          <ac:chgData name="Kyle Tidswell-Brown" userId="3518c4a0-5c99-4880-b127-cb60ccf11a39" providerId="ADAL" clId="{4EB82252-E2E0-46CD-B0FB-4760B6A8DB6C}" dt="2019-04-10T12:55:24.238" v="317"/>
          <ac:spMkLst>
            <pc:docMk/>
            <pc:sldMk cId="1071900124" sldId="355"/>
            <ac:spMk id="19" creationId="{5252A847-DE45-4FA3-A1F8-EEBEB845FF8E}"/>
          </ac:spMkLst>
        </pc:spChg>
        <pc:spChg chg="mod">
          <ac:chgData name="Kyle Tidswell-Brown" userId="3518c4a0-5c99-4880-b127-cb60ccf11a39" providerId="ADAL" clId="{4EB82252-E2E0-46CD-B0FB-4760B6A8DB6C}" dt="2019-04-10T11:29:28.797" v="240"/>
          <ac:spMkLst>
            <pc:docMk/>
            <pc:sldMk cId="1071900124" sldId="355"/>
            <ac:spMk id="21" creationId="{6FEA68B0-1C17-4CEE-A800-868E817E49F8}"/>
          </ac:spMkLst>
        </pc:spChg>
      </pc:sldChg>
      <pc:sldChg chg="modSp">
        <pc:chgData name="Kyle Tidswell-Brown" userId="3518c4a0-5c99-4880-b127-cb60ccf11a39" providerId="ADAL" clId="{4EB82252-E2E0-46CD-B0FB-4760B6A8DB6C}" dt="2019-04-10T11:29:28.797" v="240"/>
        <pc:sldMkLst>
          <pc:docMk/>
          <pc:sldMk cId="36917022" sldId="360"/>
        </pc:sldMkLst>
        <pc:spChg chg="mod">
          <ac:chgData name="Kyle Tidswell-Brown" userId="3518c4a0-5c99-4880-b127-cb60ccf11a39" providerId="ADAL" clId="{4EB82252-E2E0-46CD-B0FB-4760B6A8DB6C}" dt="2019-04-10T11:22:09.544" v="78" actId="20577"/>
          <ac:spMkLst>
            <pc:docMk/>
            <pc:sldMk cId="36917022" sldId="360"/>
            <ac:spMk id="19" creationId="{5252A847-DE45-4FA3-A1F8-EEBEB845FF8E}"/>
          </ac:spMkLst>
        </pc:spChg>
        <pc:spChg chg="mod">
          <ac:chgData name="Kyle Tidswell-Brown" userId="3518c4a0-5c99-4880-b127-cb60ccf11a39" providerId="ADAL" clId="{4EB82252-E2E0-46CD-B0FB-4760B6A8DB6C}" dt="2019-04-10T11:29:28.797" v="240"/>
          <ac:spMkLst>
            <pc:docMk/>
            <pc:sldMk cId="36917022" sldId="360"/>
            <ac:spMk id="20" creationId="{A031C5ED-F3F8-4891-84A7-B8B023571307}"/>
          </ac:spMkLst>
        </pc:spChg>
        <pc:grpChg chg="mod">
          <ac:chgData name="Kyle Tidswell-Brown" userId="3518c4a0-5c99-4880-b127-cb60ccf11a39" providerId="ADAL" clId="{4EB82252-E2E0-46CD-B0FB-4760B6A8DB6C}" dt="2019-04-10T11:23:06.203" v="179" actId="1036"/>
          <ac:grpSpMkLst>
            <pc:docMk/>
            <pc:sldMk cId="36917022" sldId="360"/>
            <ac:grpSpMk id="2" creationId="{D86C3255-FA71-4AF1-8410-CD6EFA9688FC}"/>
          </ac:grpSpMkLst>
        </pc:grpChg>
      </pc:sldChg>
      <pc:sldChg chg="modSp">
        <pc:chgData name="Kyle Tidswell-Brown" userId="3518c4a0-5c99-4880-b127-cb60ccf11a39" providerId="ADAL" clId="{4EB82252-E2E0-46CD-B0FB-4760B6A8DB6C}" dt="2019-04-10T11:29:28.797" v="240"/>
        <pc:sldMkLst>
          <pc:docMk/>
          <pc:sldMk cId="1669721746" sldId="365"/>
        </pc:sldMkLst>
        <pc:spChg chg="mod">
          <ac:chgData name="Kyle Tidswell-Brown" userId="3518c4a0-5c99-4880-b127-cb60ccf11a39" providerId="ADAL" clId="{4EB82252-E2E0-46CD-B0FB-4760B6A8DB6C}" dt="2019-04-10T11:20:04.089" v="12" actId="20577"/>
          <ac:spMkLst>
            <pc:docMk/>
            <pc:sldMk cId="1669721746" sldId="365"/>
            <ac:spMk id="15" creationId="{021A2F27-8B74-407D-8E55-39AE9C06F5B3}"/>
          </ac:spMkLst>
        </pc:spChg>
        <pc:spChg chg="mod">
          <ac:chgData name="Kyle Tidswell-Brown" userId="3518c4a0-5c99-4880-b127-cb60ccf11a39" providerId="ADAL" clId="{4EB82252-E2E0-46CD-B0FB-4760B6A8DB6C}" dt="2019-04-10T11:20:00.424" v="7" actId="20577"/>
          <ac:spMkLst>
            <pc:docMk/>
            <pc:sldMk cId="1669721746" sldId="365"/>
            <ac:spMk id="17" creationId="{359624EC-B739-4EFD-8406-F26A79F387FC}"/>
          </ac:spMkLst>
        </pc:spChg>
        <pc:spChg chg="mod">
          <ac:chgData name="Kyle Tidswell-Brown" userId="3518c4a0-5c99-4880-b127-cb60ccf11a39" providerId="ADAL" clId="{4EB82252-E2E0-46CD-B0FB-4760B6A8DB6C}" dt="2019-04-10T11:19:56.911" v="3" actId="20577"/>
          <ac:spMkLst>
            <pc:docMk/>
            <pc:sldMk cId="1669721746" sldId="365"/>
            <ac:spMk id="18" creationId="{3BEDDE34-6044-4B59-95A1-EE38E2803EDA}"/>
          </ac:spMkLst>
        </pc:spChg>
        <pc:spChg chg="mod">
          <ac:chgData name="Kyle Tidswell-Brown" userId="3518c4a0-5c99-4880-b127-cb60ccf11a39" providerId="ADAL" clId="{4EB82252-E2E0-46CD-B0FB-4760B6A8DB6C}" dt="2019-04-10T11:29:28.797" v="240"/>
          <ac:spMkLst>
            <pc:docMk/>
            <pc:sldMk cId="1669721746" sldId="365"/>
            <ac:spMk id="22" creationId="{EFC5AC14-57F2-43E7-8887-9786288F09E5}"/>
          </ac:spMkLst>
        </pc:spChg>
      </pc:sldChg>
      <pc:sldChg chg="modSp">
        <pc:chgData name="Kyle Tidswell-Brown" userId="3518c4a0-5c99-4880-b127-cb60ccf11a39" providerId="ADAL" clId="{4EB82252-E2E0-46CD-B0FB-4760B6A8DB6C}" dt="2019-04-10T11:29:28.797" v="240"/>
        <pc:sldMkLst>
          <pc:docMk/>
          <pc:sldMk cId="332354265" sldId="366"/>
        </pc:sldMkLst>
        <pc:spChg chg="mod">
          <ac:chgData name="Kyle Tidswell-Brown" userId="3518c4a0-5c99-4880-b127-cb60ccf11a39" providerId="ADAL" clId="{4EB82252-E2E0-46CD-B0FB-4760B6A8DB6C}" dt="2019-04-10T11:29:28.797" v="240"/>
          <ac:spMkLst>
            <pc:docMk/>
            <pc:sldMk cId="332354265" sldId="366"/>
            <ac:spMk id="12" creationId="{B69E4593-52E0-4C01-A29F-17D74C7B9AF4}"/>
          </ac:spMkLst>
        </pc:spChg>
      </pc:sldChg>
      <pc:sldChg chg="addSp delSp modSp">
        <pc:chgData name="Kyle Tidswell-Brown" userId="3518c4a0-5c99-4880-b127-cb60ccf11a39" providerId="ADAL" clId="{4EB82252-E2E0-46CD-B0FB-4760B6A8DB6C}" dt="2019-04-10T11:29:28.797" v="240"/>
        <pc:sldMkLst>
          <pc:docMk/>
          <pc:sldMk cId="1193929912" sldId="367"/>
        </pc:sldMkLst>
        <pc:spChg chg="ord">
          <ac:chgData name="Kyle Tidswell-Brown" userId="3518c4a0-5c99-4880-b127-cb60ccf11a39" providerId="ADAL" clId="{4EB82252-E2E0-46CD-B0FB-4760B6A8DB6C}" dt="2019-04-10T11:20:45.394" v="20" actId="166"/>
          <ac:spMkLst>
            <pc:docMk/>
            <pc:sldMk cId="1193929912" sldId="367"/>
            <ac:spMk id="7" creationId="{99AEDDDB-50C1-4487-9F8F-961A37F60A62}"/>
          </ac:spMkLst>
        </pc:spChg>
        <pc:spChg chg="ord">
          <ac:chgData name="Kyle Tidswell-Brown" userId="3518c4a0-5c99-4880-b127-cb60ccf11a39" providerId="ADAL" clId="{4EB82252-E2E0-46CD-B0FB-4760B6A8DB6C}" dt="2019-04-10T11:20:54.642" v="22" actId="166"/>
          <ac:spMkLst>
            <pc:docMk/>
            <pc:sldMk cId="1193929912" sldId="367"/>
            <ac:spMk id="11" creationId="{5727F845-046B-478A-8478-610714C35A3C}"/>
          </ac:spMkLst>
        </pc:spChg>
        <pc:spChg chg="mod ord">
          <ac:chgData name="Kyle Tidswell-Brown" userId="3518c4a0-5c99-4880-b127-cb60ccf11a39" providerId="ADAL" clId="{4EB82252-E2E0-46CD-B0FB-4760B6A8DB6C}" dt="2019-04-10T11:21:16.475" v="29" actId="166"/>
          <ac:spMkLst>
            <pc:docMk/>
            <pc:sldMk cId="1193929912" sldId="367"/>
            <ac:spMk id="12" creationId="{B09BA7FA-2CDA-481E-9014-51CDA52AC685}"/>
          </ac:spMkLst>
        </pc:spChg>
        <pc:spChg chg="ord">
          <ac:chgData name="Kyle Tidswell-Brown" userId="3518c4a0-5c99-4880-b127-cb60ccf11a39" providerId="ADAL" clId="{4EB82252-E2E0-46CD-B0FB-4760B6A8DB6C}" dt="2019-04-10T11:21:06.915" v="25" actId="166"/>
          <ac:spMkLst>
            <pc:docMk/>
            <pc:sldMk cId="1193929912" sldId="367"/>
            <ac:spMk id="13" creationId="{6C82E826-3316-465E-8190-44E496B8ACCB}"/>
          </ac:spMkLst>
        </pc:spChg>
        <pc:spChg chg="mod">
          <ac:chgData name="Kyle Tidswell-Brown" userId="3518c4a0-5c99-4880-b127-cb60ccf11a39" providerId="ADAL" clId="{4EB82252-E2E0-46CD-B0FB-4760B6A8DB6C}" dt="2019-04-10T11:29:28.797" v="240"/>
          <ac:spMkLst>
            <pc:docMk/>
            <pc:sldMk cId="1193929912" sldId="367"/>
            <ac:spMk id="30" creationId="{E71E943B-E21A-4F68-ACEE-657E000BECB7}"/>
          </ac:spMkLst>
        </pc:spChg>
        <pc:grpChg chg="del">
          <ac:chgData name="Kyle Tidswell-Brown" userId="3518c4a0-5c99-4880-b127-cb60ccf11a39" providerId="ADAL" clId="{4EB82252-E2E0-46CD-B0FB-4760B6A8DB6C}" dt="2019-04-10T11:20:12.989" v="13" actId="478"/>
          <ac:grpSpMkLst>
            <pc:docMk/>
            <pc:sldMk cId="1193929912" sldId="367"/>
            <ac:grpSpMk id="14" creationId="{DF21C3ED-CD16-49A3-9A6E-6FDC78A977DA}"/>
          </ac:grpSpMkLst>
        </pc:grpChg>
        <pc:grpChg chg="add">
          <ac:chgData name="Kyle Tidswell-Brown" userId="3518c4a0-5c99-4880-b127-cb60ccf11a39" providerId="ADAL" clId="{4EB82252-E2E0-46CD-B0FB-4760B6A8DB6C}" dt="2019-04-10T11:20:13.959" v="14"/>
          <ac:grpSpMkLst>
            <pc:docMk/>
            <pc:sldMk cId="1193929912" sldId="367"/>
            <ac:grpSpMk id="22" creationId="{8C8E0527-4105-4204-8E52-DECD1103F9DC}"/>
          </ac:grpSpMkLst>
        </pc:grpChg>
        <pc:cxnChg chg="mod">
          <ac:chgData name="Kyle Tidswell-Brown" userId="3518c4a0-5c99-4880-b127-cb60ccf11a39" providerId="ADAL" clId="{4EB82252-E2E0-46CD-B0FB-4760B6A8DB6C}" dt="2019-04-10T11:20:38.831" v="18" actId="14100"/>
          <ac:cxnSpMkLst>
            <pc:docMk/>
            <pc:sldMk cId="1193929912" sldId="367"/>
            <ac:cxnSpMk id="3" creationId="{C135B248-F6C3-4C41-866D-260ABB52089F}"/>
          </ac:cxnSpMkLst>
        </pc:cxnChg>
        <pc:cxnChg chg="mod">
          <ac:chgData name="Kyle Tidswell-Brown" userId="3518c4a0-5c99-4880-b127-cb60ccf11a39" providerId="ADAL" clId="{4EB82252-E2E0-46CD-B0FB-4760B6A8DB6C}" dt="2019-04-10T11:20:52.176" v="21" actId="14100"/>
          <ac:cxnSpMkLst>
            <pc:docMk/>
            <pc:sldMk cId="1193929912" sldId="367"/>
            <ac:cxnSpMk id="20" creationId="{9DE9D051-B0A6-4E09-9C7F-1E03E1432422}"/>
          </ac:cxnSpMkLst>
        </pc:cxnChg>
        <pc:cxnChg chg="mod">
          <ac:chgData name="Kyle Tidswell-Brown" userId="3518c4a0-5c99-4880-b127-cb60ccf11a39" providerId="ADAL" clId="{4EB82252-E2E0-46CD-B0FB-4760B6A8DB6C}" dt="2019-04-10T11:21:14.461" v="28" actId="14100"/>
          <ac:cxnSpMkLst>
            <pc:docMk/>
            <pc:sldMk cId="1193929912" sldId="367"/>
            <ac:cxnSpMk id="21" creationId="{34E13E6E-0804-4A5F-A979-35E90503E298}"/>
          </ac:cxnSpMkLst>
        </pc:cxnChg>
        <pc:cxnChg chg="mod ord">
          <ac:chgData name="Kyle Tidswell-Brown" userId="3518c4a0-5c99-4880-b127-cb60ccf11a39" providerId="ADAL" clId="{4EB82252-E2E0-46CD-B0FB-4760B6A8DB6C}" dt="2019-04-10T11:21:04.564" v="24" actId="166"/>
          <ac:cxnSpMkLst>
            <pc:docMk/>
            <pc:sldMk cId="1193929912" sldId="367"/>
            <ac:cxnSpMk id="26" creationId="{CFED8653-BC52-4CA0-BE58-9A2E50D87858}"/>
          </ac:cxnSpMkLst>
        </pc:cxnChg>
      </pc:sldChg>
      <pc:sldChg chg="modSp">
        <pc:chgData name="Kyle Tidswell-Brown" userId="3518c4a0-5c99-4880-b127-cb60ccf11a39" providerId="ADAL" clId="{4EB82252-E2E0-46CD-B0FB-4760B6A8DB6C}" dt="2019-04-10T11:29:28.797" v="240"/>
        <pc:sldMkLst>
          <pc:docMk/>
          <pc:sldMk cId="1926437775" sldId="368"/>
        </pc:sldMkLst>
        <pc:spChg chg="mod">
          <ac:chgData name="Kyle Tidswell-Brown" userId="3518c4a0-5c99-4880-b127-cb60ccf11a39" providerId="ADAL" clId="{4EB82252-E2E0-46CD-B0FB-4760B6A8DB6C}" dt="2019-04-10T11:29:28.797" v="240"/>
          <ac:spMkLst>
            <pc:docMk/>
            <pc:sldMk cId="1926437775" sldId="368"/>
            <ac:spMk id="16" creationId="{24A87E4E-1737-48FE-B84D-BE863CA582F1}"/>
          </ac:spMkLst>
        </pc:spChg>
        <pc:spChg chg="mod">
          <ac:chgData name="Kyle Tidswell-Brown" userId="3518c4a0-5c99-4880-b127-cb60ccf11a39" providerId="ADAL" clId="{4EB82252-E2E0-46CD-B0FB-4760B6A8DB6C}" dt="2019-04-10T11:22:48.813" v="127" actId="20577"/>
          <ac:spMkLst>
            <pc:docMk/>
            <pc:sldMk cId="1926437775" sldId="368"/>
            <ac:spMk id="19" creationId="{5252A847-DE45-4FA3-A1F8-EEBEB845FF8E}"/>
          </ac:spMkLst>
        </pc:spChg>
        <pc:grpChg chg="mod">
          <ac:chgData name="Kyle Tidswell-Brown" userId="3518c4a0-5c99-4880-b127-cb60ccf11a39" providerId="ADAL" clId="{4EB82252-E2E0-46CD-B0FB-4760B6A8DB6C}" dt="2019-04-10T11:23:01.723" v="166" actId="1036"/>
          <ac:grpSpMkLst>
            <pc:docMk/>
            <pc:sldMk cId="1926437775" sldId="368"/>
            <ac:grpSpMk id="2" creationId="{CA49D6A4-4E69-400B-AA7A-DFB7ABC15B08}"/>
          </ac:grpSpMkLst>
        </pc:grpChg>
      </pc:sldChg>
      <pc:sldChg chg="addSp delSp modSp">
        <pc:chgData name="Kyle Tidswell-Brown" userId="3518c4a0-5c99-4880-b127-cb60ccf11a39" providerId="ADAL" clId="{4EB82252-E2E0-46CD-B0FB-4760B6A8DB6C}" dt="2019-04-10T11:29:28.797" v="240"/>
        <pc:sldMkLst>
          <pc:docMk/>
          <pc:sldMk cId="3324826559" sldId="369"/>
        </pc:sldMkLst>
        <pc:spChg chg="mod">
          <ac:chgData name="Kyle Tidswell-Brown" userId="3518c4a0-5c99-4880-b127-cb60ccf11a39" providerId="ADAL" clId="{4EB82252-E2E0-46CD-B0FB-4760B6A8DB6C}" dt="2019-04-10T11:29:28.797" v="240"/>
          <ac:spMkLst>
            <pc:docMk/>
            <pc:sldMk cId="3324826559" sldId="369"/>
            <ac:spMk id="16" creationId="{F1003979-05A5-44F6-B466-3D22738D815A}"/>
          </ac:spMkLst>
        </pc:spChg>
        <pc:spChg chg="mod">
          <ac:chgData name="Kyle Tidswell-Brown" userId="3518c4a0-5c99-4880-b127-cb60ccf11a39" providerId="ADAL" clId="{4EB82252-E2E0-46CD-B0FB-4760B6A8DB6C}" dt="2019-04-10T11:24:35.538" v="205" actId="20577"/>
          <ac:spMkLst>
            <pc:docMk/>
            <pc:sldMk cId="3324826559" sldId="369"/>
            <ac:spMk id="19" creationId="{5252A847-DE45-4FA3-A1F8-EEBEB845FF8E}"/>
          </ac:spMkLst>
        </pc:spChg>
        <pc:grpChg chg="del mod">
          <ac:chgData name="Kyle Tidswell-Brown" userId="3518c4a0-5c99-4880-b127-cb60ccf11a39" providerId="ADAL" clId="{4EB82252-E2E0-46CD-B0FB-4760B6A8DB6C}" dt="2019-04-10T11:28:33.717" v="236" actId="478"/>
          <ac:grpSpMkLst>
            <pc:docMk/>
            <pc:sldMk cId="3324826559" sldId="369"/>
            <ac:grpSpMk id="2" creationId="{EEFB6A1A-A38A-47CF-964E-18C0CD1A16AE}"/>
          </ac:grpSpMkLst>
        </pc:grpChg>
        <pc:picChg chg="add">
          <ac:chgData name="Kyle Tidswell-Brown" userId="3518c4a0-5c99-4880-b127-cb60ccf11a39" providerId="ADAL" clId="{4EB82252-E2E0-46CD-B0FB-4760B6A8DB6C}" dt="2019-04-10T11:28:34.124" v="237"/>
          <ac:picMkLst>
            <pc:docMk/>
            <pc:sldMk cId="3324826559" sldId="369"/>
            <ac:picMk id="17" creationId="{EB3DD270-938E-4A04-890E-C76E6B2C2100}"/>
          </ac:picMkLst>
        </pc:picChg>
      </pc:sldChg>
      <pc:sldChg chg="addSp delSp modSp">
        <pc:chgData name="Kyle Tidswell-Brown" userId="3518c4a0-5c99-4880-b127-cb60ccf11a39" providerId="ADAL" clId="{4EB82252-E2E0-46CD-B0FB-4760B6A8DB6C}" dt="2019-04-10T11:31:37.064" v="313"/>
        <pc:sldMkLst>
          <pc:docMk/>
          <pc:sldMk cId="3921020282" sldId="370"/>
        </pc:sldMkLst>
        <pc:spChg chg="mod">
          <ac:chgData name="Kyle Tidswell-Brown" userId="3518c4a0-5c99-4880-b127-cb60ccf11a39" providerId="ADAL" clId="{4EB82252-E2E0-46CD-B0FB-4760B6A8DB6C}" dt="2019-04-10T11:29:28.797" v="240"/>
          <ac:spMkLst>
            <pc:docMk/>
            <pc:sldMk cId="3921020282" sldId="370"/>
            <ac:spMk id="21" creationId="{602A8472-D2BD-496A-BA0D-81A327EE5F45}"/>
          </ac:spMkLst>
        </pc:spChg>
        <pc:picChg chg="del">
          <ac:chgData name="Kyle Tidswell-Brown" userId="3518c4a0-5c99-4880-b127-cb60ccf11a39" providerId="ADAL" clId="{4EB82252-E2E0-46CD-B0FB-4760B6A8DB6C}" dt="2019-04-10T11:31:36.671" v="312" actId="478"/>
          <ac:picMkLst>
            <pc:docMk/>
            <pc:sldMk cId="3921020282" sldId="370"/>
            <ac:picMk id="7" creationId="{D2B4FF93-33EA-439A-BFEC-E89F92698B70}"/>
          </ac:picMkLst>
        </pc:picChg>
        <pc:picChg chg="del">
          <ac:chgData name="Kyle Tidswell-Brown" userId="3518c4a0-5c99-4880-b127-cb60ccf11a39" providerId="ADAL" clId="{4EB82252-E2E0-46CD-B0FB-4760B6A8DB6C}" dt="2019-04-10T11:31:36.671" v="312" actId="478"/>
          <ac:picMkLst>
            <pc:docMk/>
            <pc:sldMk cId="3921020282" sldId="370"/>
            <ac:picMk id="11" creationId="{938A077E-E04C-4D32-84E8-CCBB6D7585CF}"/>
          </ac:picMkLst>
        </pc:picChg>
        <pc:picChg chg="del">
          <ac:chgData name="Kyle Tidswell-Brown" userId="3518c4a0-5c99-4880-b127-cb60ccf11a39" providerId="ADAL" clId="{4EB82252-E2E0-46CD-B0FB-4760B6A8DB6C}" dt="2019-04-10T11:31:36.671" v="312" actId="478"/>
          <ac:picMkLst>
            <pc:docMk/>
            <pc:sldMk cId="3921020282" sldId="370"/>
            <ac:picMk id="12" creationId="{A254949B-2CDA-4AC1-A380-92CC0CDFFD02}"/>
          </ac:picMkLst>
        </pc:picChg>
        <pc:picChg chg="del">
          <ac:chgData name="Kyle Tidswell-Brown" userId="3518c4a0-5c99-4880-b127-cb60ccf11a39" providerId="ADAL" clId="{4EB82252-E2E0-46CD-B0FB-4760B6A8DB6C}" dt="2019-04-10T11:31:36.671" v="312" actId="478"/>
          <ac:picMkLst>
            <pc:docMk/>
            <pc:sldMk cId="3921020282" sldId="370"/>
            <ac:picMk id="17" creationId="{774D4F3C-20C7-4307-AE1A-48CC27DF4C98}"/>
          </ac:picMkLst>
        </pc:picChg>
        <pc:picChg chg="add">
          <ac:chgData name="Kyle Tidswell-Brown" userId="3518c4a0-5c99-4880-b127-cb60ccf11a39" providerId="ADAL" clId="{4EB82252-E2E0-46CD-B0FB-4760B6A8DB6C}" dt="2019-04-10T11:31:37.064" v="313"/>
          <ac:picMkLst>
            <pc:docMk/>
            <pc:sldMk cId="3921020282" sldId="370"/>
            <ac:picMk id="22" creationId="{E87C0C20-649A-4074-BF1F-E60ACE049DA0}"/>
          </ac:picMkLst>
        </pc:picChg>
        <pc:picChg chg="add">
          <ac:chgData name="Kyle Tidswell-Brown" userId="3518c4a0-5c99-4880-b127-cb60ccf11a39" providerId="ADAL" clId="{4EB82252-E2E0-46CD-B0FB-4760B6A8DB6C}" dt="2019-04-10T11:31:37.064" v="313"/>
          <ac:picMkLst>
            <pc:docMk/>
            <pc:sldMk cId="3921020282" sldId="370"/>
            <ac:picMk id="23" creationId="{F6ECCC88-261F-4278-BA30-3F00D58D6651}"/>
          </ac:picMkLst>
        </pc:picChg>
        <pc:picChg chg="add">
          <ac:chgData name="Kyle Tidswell-Brown" userId="3518c4a0-5c99-4880-b127-cb60ccf11a39" providerId="ADAL" clId="{4EB82252-E2E0-46CD-B0FB-4760B6A8DB6C}" dt="2019-04-10T11:31:37.064" v="313"/>
          <ac:picMkLst>
            <pc:docMk/>
            <pc:sldMk cId="3921020282" sldId="370"/>
            <ac:picMk id="24" creationId="{335ADBDD-5BD8-48A8-A342-A29F5E56AA3D}"/>
          </ac:picMkLst>
        </pc:picChg>
        <pc:picChg chg="add">
          <ac:chgData name="Kyle Tidswell-Brown" userId="3518c4a0-5c99-4880-b127-cb60ccf11a39" providerId="ADAL" clId="{4EB82252-E2E0-46CD-B0FB-4760B6A8DB6C}" dt="2019-04-10T11:31:37.064" v="313"/>
          <ac:picMkLst>
            <pc:docMk/>
            <pc:sldMk cId="3921020282" sldId="370"/>
            <ac:picMk id="25" creationId="{35E3C372-4103-4A62-B66B-15C00E32B52A}"/>
          </ac:picMkLst>
        </pc:picChg>
      </pc:sldChg>
      <pc:sldChg chg="modSp">
        <pc:chgData name="Kyle Tidswell-Brown" userId="3518c4a0-5c99-4880-b127-cb60ccf11a39" providerId="ADAL" clId="{4EB82252-E2E0-46CD-B0FB-4760B6A8DB6C}" dt="2019-04-10T11:29:28.797" v="240"/>
        <pc:sldMkLst>
          <pc:docMk/>
          <pc:sldMk cId="381564828" sldId="371"/>
        </pc:sldMkLst>
        <pc:spChg chg="mod">
          <ac:chgData name="Kyle Tidswell-Brown" userId="3518c4a0-5c99-4880-b127-cb60ccf11a39" providerId="ADAL" clId="{4EB82252-E2E0-46CD-B0FB-4760B6A8DB6C}" dt="2019-04-10T11:29:28.797" v="240"/>
          <ac:spMkLst>
            <pc:docMk/>
            <pc:sldMk cId="381564828" sldId="371"/>
            <ac:spMk id="16" creationId="{E1056347-BCAC-4D68-8C4B-14A976AAC3BF}"/>
          </ac:spMkLst>
        </pc:spChg>
        <pc:spChg chg="mod">
          <ac:chgData name="Kyle Tidswell-Brown" userId="3518c4a0-5c99-4880-b127-cb60ccf11a39" providerId="ADAL" clId="{4EB82252-E2E0-46CD-B0FB-4760B6A8DB6C}" dt="2019-04-10T11:22:20.747" v="79"/>
          <ac:spMkLst>
            <pc:docMk/>
            <pc:sldMk cId="381564828" sldId="371"/>
            <ac:spMk id="19" creationId="{5252A847-DE45-4FA3-A1F8-EEBEB845FF8E}"/>
          </ac:spMkLst>
        </pc:spChg>
        <pc:grpChg chg="mod">
          <ac:chgData name="Kyle Tidswell-Brown" userId="3518c4a0-5c99-4880-b127-cb60ccf11a39" providerId="ADAL" clId="{4EB82252-E2E0-46CD-B0FB-4760B6A8DB6C}" dt="2019-04-10T11:22:57.772" v="153" actId="1036"/>
          <ac:grpSpMkLst>
            <pc:docMk/>
            <pc:sldMk cId="381564828" sldId="371"/>
            <ac:grpSpMk id="2" creationId="{D86C3255-FA71-4AF1-8410-CD6EFA9688FC}"/>
          </ac:grpSpMkLst>
        </pc:grpChg>
      </pc:sldChg>
      <pc:sldChg chg="addSp modSp">
        <pc:chgData name="Kyle Tidswell-Brown" userId="3518c4a0-5c99-4880-b127-cb60ccf11a39" providerId="ADAL" clId="{4EB82252-E2E0-46CD-B0FB-4760B6A8DB6C}" dt="2019-04-10T11:29:28.797" v="240"/>
        <pc:sldMkLst>
          <pc:docMk/>
          <pc:sldMk cId="848017701" sldId="372"/>
        </pc:sldMkLst>
        <pc:spChg chg="add mod">
          <ac:chgData name="Kyle Tidswell-Brown" userId="3518c4a0-5c99-4880-b127-cb60ccf11a39" providerId="ADAL" clId="{4EB82252-E2E0-46CD-B0FB-4760B6A8DB6C}" dt="2019-04-10T11:23:50.732" v="204" actId="1076"/>
          <ac:spMkLst>
            <pc:docMk/>
            <pc:sldMk cId="848017701" sldId="372"/>
            <ac:spMk id="3" creationId="{9B4A8B3B-E289-4067-AB61-17935E81C42D}"/>
          </ac:spMkLst>
        </pc:spChg>
        <pc:spChg chg="mod">
          <ac:chgData name="Kyle Tidswell-Brown" userId="3518c4a0-5c99-4880-b127-cb60ccf11a39" providerId="ADAL" clId="{4EB82252-E2E0-46CD-B0FB-4760B6A8DB6C}" dt="2019-04-10T11:23:29.665" v="195" actId="208"/>
          <ac:spMkLst>
            <pc:docMk/>
            <pc:sldMk cId="848017701" sldId="372"/>
            <ac:spMk id="11" creationId="{38E0587D-36C7-4D81-B1C7-FE87F0428C6D}"/>
          </ac:spMkLst>
        </pc:spChg>
        <pc:spChg chg="mod">
          <ac:chgData name="Kyle Tidswell-Brown" userId="3518c4a0-5c99-4880-b127-cb60ccf11a39" providerId="ADAL" clId="{4EB82252-E2E0-46CD-B0FB-4760B6A8DB6C}" dt="2019-04-10T11:29:28.797" v="240"/>
          <ac:spMkLst>
            <pc:docMk/>
            <pc:sldMk cId="848017701" sldId="372"/>
            <ac:spMk id="16" creationId="{8EB269AC-97D7-4953-86DD-EF3556B69BAE}"/>
          </ac:spMkLst>
        </pc:spChg>
        <pc:spChg chg="mod">
          <ac:chgData name="Kyle Tidswell-Brown" userId="3518c4a0-5c99-4880-b127-cb60ccf11a39" providerId="ADAL" clId="{4EB82252-E2E0-46CD-B0FB-4760B6A8DB6C}" dt="2019-04-10T11:23:21.488" v="193"/>
          <ac:spMkLst>
            <pc:docMk/>
            <pc:sldMk cId="848017701" sldId="372"/>
            <ac:spMk id="19" creationId="{5252A847-DE45-4FA3-A1F8-EEBEB845FF8E}"/>
          </ac:spMkLst>
        </pc:spChg>
        <pc:grpChg chg="mod">
          <ac:chgData name="Kyle Tidswell-Brown" userId="3518c4a0-5c99-4880-b127-cb60ccf11a39" providerId="ADAL" clId="{4EB82252-E2E0-46CD-B0FB-4760B6A8DB6C}" dt="2019-04-10T11:23:13.012" v="192" actId="1036"/>
          <ac:grpSpMkLst>
            <pc:docMk/>
            <pc:sldMk cId="848017701" sldId="372"/>
            <ac:grpSpMk id="2" creationId="{CA49D6A4-4E69-400B-AA7A-DFB7ABC15B08}"/>
          </ac:grpSpMkLst>
        </pc:grpChg>
      </pc:sldChg>
      <pc:sldChg chg="addSp delSp modSp">
        <pc:chgData name="Kyle Tidswell-Brown" userId="3518c4a0-5c99-4880-b127-cb60ccf11a39" providerId="ADAL" clId="{4EB82252-E2E0-46CD-B0FB-4760B6A8DB6C}" dt="2019-04-10T11:29:28.797" v="240"/>
        <pc:sldMkLst>
          <pc:docMk/>
          <pc:sldMk cId="3691035734" sldId="373"/>
        </pc:sldMkLst>
        <pc:spChg chg="mod">
          <ac:chgData name="Kyle Tidswell-Brown" userId="3518c4a0-5c99-4880-b127-cb60ccf11a39" providerId="ADAL" clId="{4EB82252-E2E0-46CD-B0FB-4760B6A8DB6C}" dt="2019-04-10T11:29:28.797" v="240"/>
          <ac:spMkLst>
            <pc:docMk/>
            <pc:sldMk cId="3691035734" sldId="373"/>
            <ac:spMk id="16" creationId="{EE8FFBD7-87C5-4297-A738-296E1CB68696}"/>
          </ac:spMkLst>
        </pc:spChg>
        <pc:spChg chg="mod">
          <ac:chgData name="Kyle Tidswell-Brown" userId="3518c4a0-5c99-4880-b127-cb60ccf11a39" providerId="ADAL" clId="{4EB82252-E2E0-46CD-B0FB-4760B6A8DB6C}" dt="2019-04-10T11:24:41.912" v="215" actId="20577"/>
          <ac:spMkLst>
            <pc:docMk/>
            <pc:sldMk cId="3691035734" sldId="373"/>
            <ac:spMk id="19" creationId="{5252A847-DE45-4FA3-A1F8-EEBEB845FF8E}"/>
          </ac:spMkLst>
        </pc:spChg>
        <pc:grpChg chg="del">
          <ac:chgData name="Kyle Tidswell-Brown" userId="3518c4a0-5c99-4880-b127-cb60ccf11a39" providerId="ADAL" clId="{4EB82252-E2E0-46CD-B0FB-4760B6A8DB6C}" dt="2019-04-10T11:24:43.254" v="216" actId="478"/>
          <ac:grpSpMkLst>
            <pc:docMk/>
            <pc:sldMk cId="3691035734" sldId="373"/>
            <ac:grpSpMk id="2" creationId="{EEFB6A1A-A38A-47CF-964E-18C0CD1A16AE}"/>
          </ac:grpSpMkLst>
        </pc:grpChg>
        <pc:grpChg chg="add del">
          <ac:chgData name="Kyle Tidswell-Brown" userId="3518c4a0-5c99-4880-b127-cb60ccf11a39" providerId="ADAL" clId="{4EB82252-E2E0-46CD-B0FB-4760B6A8DB6C}" dt="2019-04-10T11:28:23.674" v="227" actId="478"/>
          <ac:grpSpMkLst>
            <pc:docMk/>
            <pc:sldMk cId="3691035734" sldId="373"/>
            <ac:grpSpMk id="17" creationId="{3BF88AB5-5296-41A6-845B-B1B5300394A0}"/>
          </ac:grpSpMkLst>
        </pc:grpChg>
        <pc:picChg chg="add del mod">
          <ac:chgData name="Kyle Tidswell-Brown" userId="3518c4a0-5c99-4880-b127-cb60ccf11a39" providerId="ADAL" clId="{4EB82252-E2E0-46CD-B0FB-4760B6A8DB6C}" dt="2019-04-10T11:28:22.355" v="226"/>
          <ac:picMkLst>
            <pc:docMk/>
            <pc:sldMk cId="3691035734" sldId="373"/>
            <ac:picMk id="3" creationId="{12B56856-08B8-45F6-A5A8-D46979E9FF7A}"/>
          </ac:picMkLst>
        </pc:picChg>
        <pc:picChg chg="add mod">
          <ac:chgData name="Kyle Tidswell-Brown" userId="3518c4a0-5c99-4880-b127-cb60ccf11a39" providerId="ADAL" clId="{4EB82252-E2E0-46CD-B0FB-4760B6A8DB6C}" dt="2019-04-10T11:28:30.505" v="235" actId="1035"/>
          <ac:picMkLst>
            <pc:docMk/>
            <pc:sldMk cId="3691035734" sldId="373"/>
            <ac:picMk id="23" creationId="{09C4C4EC-3A38-43F7-94C5-976B2BBC9FD4}"/>
          </ac:picMkLst>
        </pc:picChg>
      </pc:sldChg>
      <pc:sldChg chg="modSp">
        <pc:chgData name="Kyle Tidswell-Brown" userId="3518c4a0-5c99-4880-b127-cb60ccf11a39" providerId="ADAL" clId="{4EB82252-E2E0-46CD-B0FB-4760B6A8DB6C}" dt="2019-04-10T11:31:22.927" v="311"/>
        <pc:sldMkLst>
          <pc:docMk/>
          <pc:sldMk cId="1435714892" sldId="374"/>
        </pc:sldMkLst>
        <pc:spChg chg="mod">
          <ac:chgData name="Kyle Tidswell-Brown" userId="3518c4a0-5c99-4880-b127-cb60ccf11a39" providerId="ADAL" clId="{4EB82252-E2E0-46CD-B0FB-4760B6A8DB6C}" dt="2019-04-10T11:29:18.290" v="239" actId="1076"/>
          <ac:spMkLst>
            <pc:docMk/>
            <pc:sldMk cId="1435714892" sldId="374"/>
            <ac:spMk id="19" creationId="{5252A847-DE45-4FA3-A1F8-EEBEB845FF8E}"/>
          </ac:spMkLst>
        </pc:spChg>
        <pc:spChg chg="mod">
          <ac:chgData name="Kyle Tidswell-Brown" userId="3518c4a0-5c99-4880-b127-cb60ccf11a39" providerId="ADAL" clId="{4EB82252-E2E0-46CD-B0FB-4760B6A8DB6C}" dt="2019-04-10T11:29:28.797" v="240"/>
          <ac:spMkLst>
            <pc:docMk/>
            <pc:sldMk cId="1435714892" sldId="374"/>
            <ac:spMk id="21" creationId="{9764E586-D0FF-4057-B30D-0EDBA81E6121}"/>
          </ac:spMkLst>
        </pc:spChg>
        <pc:picChg chg="mod">
          <ac:chgData name="Kyle Tidswell-Brown" userId="3518c4a0-5c99-4880-b127-cb60ccf11a39" providerId="ADAL" clId="{4EB82252-E2E0-46CD-B0FB-4760B6A8DB6C}" dt="2019-04-10T11:30:30.210" v="280"/>
          <ac:picMkLst>
            <pc:docMk/>
            <pc:sldMk cId="1435714892" sldId="374"/>
            <ac:picMk id="7" creationId="{D2B4FF93-33EA-439A-BFEC-E89F92698B70}"/>
          </ac:picMkLst>
        </pc:picChg>
        <pc:picChg chg="mod">
          <ac:chgData name="Kyle Tidswell-Brown" userId="3518c4a0-5c99-4880-b127-cb60ccf11a39" providerId="ADAL" clId="{4EB82252-E2E0-46CD-B0FB-4760B6A8DB6C}" dt="2019-04-10T11:30:02.576" v="255"/>
          <ac:picMkLst>
            <pc:docMk/>
            <pc:sldMk cId="1435714892" sldId="374"/>
            <ac:picMk id="11" creationId="{938A077E-E04C-4D32-84E8-CCBB6D7585CF}"/>
          </ac:picMkLst>
        </pc:picChg>
        <pc:picChg chg="mod">
          <ac:chgData name="Kyle Tidswell-Brown" userId="3518c4a0-5c99-4880-b127-cb60ccf11a39" providerId="ADAL" clId="{4EB82252-E2E0-46CD-B0FB-4760B6A8DB6C}" dt="2019-04-10T11:30:58.998" v="291"/>
          <ac:picMkLst>
            <pc:docMk/>
            <pc:sldMk cId="1435714892" sldId="374"/>
            <ac:picMk id="12" creationId="{A254949B-2CDA-4AC1-A380-92CC0CDFFD02}"/>
          </ac:picMkLst>
        </pc:picChg>
        <pc:picChg chg="mod">
          <ac:chgData name="Kyle Tidswell-Brown" userId="3518c4a0-5c99-4880-b127-cb60ccf11a39" providerId="ADAL" clId="{4EB82252-E2E0-46CD-B0FB-4760B6A8DB6C}" dt="2019-04-10T11:31:22.927" v="311"/>
          <ac:picMkLst>
            <pc:docMk/>
            <pc:sldMk cId="1435714892" sldId="374"/>
            <ac:picMk id="17" creationId="{774D4F3C-20C7-4307-AE1A-48CC27DF4C98}"/>
          </ac:picMkLst>
        </pc:picChg>
      </pc:sldChg>
      <pc:sldChg chg="modSp">
        <pc:chgData name="Kyle Tidswell-Brown" userId="3518c4a0-5c99-4880-b127-cb60ccf11a39" providerId="ADAL" clId="{4EB82252-E2E0-46CD-B0FB-4760B6A8DB6C}" dt="2019-04-10T12:56:07.152" v="353" actId="20577"/>
        <pc:sldMkLst>
          <pc:docMk/>
          <pc:sldMk cId="2177768642" sldId="375"/>
        </pc:sldMkLst>
        <pc:spChg chg="mod">
          <ac:chgData name="Kyle Tidswell-Brown" userId="3518c4a0-5c99-4880-b127-cb60ccf11a39" providerId="ADAL" clId="{4EB82252-E2E0-46CD-B0FB-4760B6A8DB6C}" dt="2019-04-10T12:56:07.152" v="353" actId="20577"/>
          <ac:spMkLst>
            <pc:docMk/>
            <pc:sldMk cId="2177768642" sldId="375"/>
            <ac:spMk id="19" creationId="{5252A847-DE45-4FA3-A1F8-EEBEB845FF8E}"/>
          </ac:spMkLst>
        </pc:spChg>
        <pc:spChg chg="mod">
          <ac:chgData name="Kyle Tidswell-Brown" userId="3518c4a0-5c99-4880-b127-cb60ccf11a39" providerId="ADAL" clId="{4EB82252-E2E0-46CD-B0FB-4760B6A8DB6C}" dt="2019-04-10T11:29:28.797" v="240"/>
          <ac:spMkLst>
            <pc:docMk/>
            <pc:sldMk cId="2177768642" sldId="375"/>
            <ac:spMk id="21" creationId="{5BBFD0A5-85BC-4BCA-8CAA-F00D68D93A93}"/>
          </ac:spMkLst>
        </pc:spChg>
      </pc:sldChg>
      <pc:sldChg chg="modSp">
        <pc:chgData name="Kyle Tidswell-Brown" userId="3518c4a0-5c99-4880-b127-cb60ccf11a39" providerId="ADAL" clId="{4EB82252-E2E0-46CD-B0FB-4760B6A8DB6C}" dt="2019-04-10T11:29:28.797" v="240"/>
        <pc:sldMkLst>
          <pc:docMk/>
          <pc:sldMk cId="2206912250" sldId="376"/>
        </pc:sldMkLst>
        <pc:spChg chg="mod">
          <ac:chgData name="Kyle Tidswell-Brown" userId="3518c4a0-5c99-4880-b127-cb60ccf11a39" providerId="ADAL" clId="{4EB82252-E2E0-46CD-B0FB-4760B6A8DB6C}" dt="2019-04-10T11:29:28.797" v="240"/>
          <ac:spMkLst>
            <pc:docMk/>
            <pc:sldMk cId="2206912250" sldId="376"/>
            <ac:spMk id="21" creationId="{EA44335A-F945-4644-B2F4-78518FBBAC55}"/>
          </ac:spMkLst>
        </pc:spChg>
      </pc:sldChg>
      <pc:sldChg chg="modSp">
        <pc:chgData name="Kyle Tidswell-Brown" userId="3518c4a0-5c99-4880-b127-cb60ccf11a39" providerId="ADAL" clId="{4EB82252-E2E0-46CD-B0FB-4760B6A8DB6C}" dt="2019-04-10T12:56:14.452" v="354"/>
        <pc:sldMkLst>
          <pc:docMk/>
          <pc:sldMk cId="4153496569" sldId="377"/>
        </pc:sldMkLst>
        <pc:spChg chg="mod">
          <ac:chgData name="Kyle Tidswell-Brown" userId="3518c4a0-5c99-4880-b127-cb60ccf11a39" providerId="ADAL" clId="{4EB82252-E2E0-46CD-B0FB-4760B6A8DB6C}" dt="2019-04-10T12:56:14.452" v="354"/>
          <ac:spMkLst>
            <pc:docMk/>
            <pc:sldMk cId="4153496569" sldId="377"/>
            <ac:spMk id="19" creationId="{5252A847-DE45-4FA3-A1F8-EEBEB845FF8E}"/>
          </ac:spMkLst>
        </pc:spChg>
        <pc:spChg chg="mod">
          <ac:chgData name="Kyle Tidswell-Brown" userId="3518c4a0-5c99-4880-b127-cb60ccf11a39" providerId="ADAL" clId="{4EB82252-E2E0-46CD-B0FB-4760B6A8DB6C}" dt="2019-04-10T11:29:28.797" v="240"/>
          <ac:spMkLst>
            <pc:docMk/>
            <pc:sldMk cId="4153496569" sldId="377"/>
            <ac:spMk id="22" creationId="{4F46958E-3D21-402A-839A-B971AF96C1F8}"/>
          </ac:spMkLst>
        </pc:spChg>
      </pc:sldChg>
      <pc:sldChg chg="modSp">
        <pc:chgData name="Kyle Tidswell-Brown" userId="3518c4a0-5c99-4880-b127-cb60ccf11a39" providerId="ADAL" clId="{4EB82252-E2E0-46CD-B0FB-4760B6A8DB6C}" dt="2019-04-10T12:56:41.109" v="362" actId="20577"/>
        <pc:sldMkLst>
          <pc:docMk/>
          <pc:sldMk cId="173105808" sldId="378"/>
        </pc:sldMkLst>
        <pc:spChg chg="mod">
          <ac:chgData name="Kyle Tidswell-Brown" userId="3518c4a0-5c99-4880-b127-cb60ccf11a39" providerId="ADAL" clId="{4EB82252-E2E0-46CD-B0FB-4760B6A8DB6C}" dt="2019-04-10T11:29:28.797" v="240"/>
          <ac:spMkLst>
            <pc:docMk/>
            <pc:sldMk cId="173105808" sldId="378"/>
            <ac:spMk id="18" creationId="{56260958-B07F-43C5-9918-9B1D53A7F726}"/>
          </ac:spMkLst>
        </pc:spChg>
        <pc:spChg chg="mod">
          <ac:chgData name="Kyle Tidswell-Brown" userId="3518c4a0-5c99-4880-b127-cb60ccf11a39" providerId="ADAL" clId="{4EB82252-E2E0-46CD-B0FB-4760B6A8DB6C}" dt="2019-04-10T12:56:41.109" v="362" actId="20577"/>
          <ac:spMkLst>
            <pc:docMk/>
            <pc:sldMk cId="173105808" sldId="378"/>
            <ac:spMk id="19" creationId="{5252A847-DE45-4FA3-A1F8-EEBEB845FF8E}"/>
          </ac:spMkLst>
        </pc:spChg>
      </pc:sldChg>
      <pc:sldChg chg="modSp">
        <pc:chgData name="Kyle Tidswell-Brown" userId="3518c4a0-5c99-4880-b127-cb60ccf11a39" providerId="ADAL" clId="{4EB82252-E2E0-46CD-B0FB-4760B6A8DB6C}" dt="2019-04-10T12:57:13.397" v="366" actId="20577"/>
        <pc:sldMkLst>
          <pc:docMk/>
          <pc:sldMk cId="3562749691" sldId="379"/>
        </pc:sldMkLst>
        <pc:spChg chg="mod">
          <ac:chgData name="Kyle Tidswell-Brown" userId="3518c4a0-5c99-4880-b127-cb60ccf11a39" providerId="ADAL" clId="{4EB82252-E2E0-46CD-B0FB-4760B6A8DB6C}" dt="2019-04-10T11:29:28.797" v="240"/>
          <ac:spMkLst>
            <pc:docMk/>
            <pc:sldMk cId="3562749691" sldId="379"/>
            <ac:spMk id="18" creationId="{0C92D326-3306-48E4-A500-21ABEA2DD7D7}"/>
          </ac:spMkLst>
        </pc:spChg>
        <pc:spChg chg="mod">
          <ac:chgData name="Kyle Tidswell-Brown" userId="3518c4a0-5c99-4880-b127-cb60ccf11a39" providerId="ADAL" clId="{4EB82252-E2E0-46CD-B0FB-4760B6A8DB6C}" dt="2019-04-10T12:57:13.397" v="366" actId="20577"/>
          <ac:spMkLst>
            <pc:docMk/>
            <pc:sldMk cId="3562749691" sldId="379"/>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10/04/2019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10/04/2019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10/04/2019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10/04/2019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10/04/2019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lassroomsecrets.co.uk/content-domain-filter/?fwp_contentdomain=1p2"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hyperlink" Target="https://classroomsecrets.co.uk/describe-position-1-year-1-position-and-direction-resource-pack" TargetMode="External"/><Relationship Id="rId4" Type="http://schemas.openxmlformats.org/officeDocument/2006/relationships/hyperlink" Target="https://classroomsecrets.co.uk/category/maths/year-1/summer-block-3-position-and-direction/"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Summer Block 3 – Position and Direction – Describe Position  1</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srgbClr val="FF0000"/>
              </a:solidFill>
              <a:latin typeface="Century Gothic" panose="020B0502020202020204" pitchFamily="34" charset="0"/>
            </a:endParaRPr>
          </a:p>
          <a:p>
            <a:pPr>
              <a:defRPr/>
            </a:pPr>
            <a:r>
              <a:rPr lang="en-GB" sz="1200" b="1" dirty="0">
                <a:solidFill>
                  <a:prstClr val="black"/>
                </a:solidFill>
                <a:latin typeface="Century Gothic" panose="020B0502020202020204" pitchFamily="34" charset="0"/>
              </a:rPr>
              <a:t>Mathematics Year 1: (1P2) </a:t>
            </a:r>
            <a:r>
              <a:rPr lang="en-GB" sz="1200" b="1" u="sng" dirty="0">
                <a:latin typeface="Century Gothic" panose="020B0502020202020204" pitchFamily="34" charset="0"/>
                <a:hlinkClick r:id="rId3"/>
              </a:rPr>
              <a:t>Describe position, direction and movement, including whole, half, quarter and three quarter turns </a:t>
            </a: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lvl="0">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4"/>
              </a:rPr>
              <a:t>Year 1 Position and Direction</a:t>
            </a:r>
            <a:r>
              <a:rPr lang="en-GB" sz="1600" b="1" dirty="0">
                <a:solidFill>
                  <a:prstClr val="black"/>
                </a:solidFill>
                <a:latin typeface="Century Gothic" panose="020B0502020202020204" pitchFamily="34" charset="0"/>
              </a:rPr>
              <a:t> resources.</a:t>
            </a:r>
          </a:p>
          <a:p>
            <a:pPr lvl="0">
              <a:defRPr/>
            </a:pP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grpSp>
        <p:nvGrpSpPr>
          <p:cNvPr id="7" name="Group 3">
            <a:extLst>
              <a:ext uri="{FF2B5EF4-FFF2-40B4-BE49-F238E27FC236}">
                <a16:creationId xmlns:a16="http://schemas.microsoft.com/office/drawing/2014/main" id="{3D42FD25-E77A-4926-A95F-6970E55D5E57}"/>
              </a:ext>
            </a:extLst>
          </p:cNvPr>
          <p:cNvGrpSpPr>
            <a:grpSpLocks/>
          </p:cNvGrpSpPr>
          <p:nvPr/>
        </p:nvGrpSpPr>
        <p:grpSpPr bwMode="auto">
          <a:xfrm>
            <a:off x="0" y="6417869"/>
            <a:ext cx="1260476" cy="368300"/>
            <a:chOff x="1" y="6007"/>
            <a:chExt cx="794" cy="232"/>
          </a:xfrm>
        </p:grpSpPr>
        <p:pic>
          <p:nvPicPr>
            <p:cNvPr id="11" name="Picture 4">
              <a:extLst>
                <a:ext uri="{FF2B5EF4-FFF2-40B4-BE49-F238E27FC236}">
                  <a16:creationId xmlns:a16="http://schemas.microsoft.com/office/drawing/2014/main" id="{66D1B60C-221D-415D-8307-505D8E7E208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Rectangle 5">
              <a:extLst>
                <a:ext uri="{FF2B5EF4-FFF2-40B4-BE49-F238E27FC236}">
                  <a16:creationId xmlns:a16="http://schemas.microsoft.com/office/drawing/2014/main" id="{9F50F52F-7EE2-47AC-AB34-E13DE3E2E891}"/>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1 – Summer Block 3 – Position and Direction</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2: Describe Position  1</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grpSp>
        <p:nvGrpSpPr>
          <p:cNvPr id="7" name="Group 3">
            <a:extLst>
              <a:ext uri="{FF2B5EF4-FFF2-40B4-BE49-F238E27FC236}">
                <a16:creationId xmlns:a16="http://schemas.microsoft.com/office/drawing/2014/main" id="{8FA0E739-12F6-4379-9EAA-834A8E93FE18}"/>
              </a:ext>
            </a:extLst>
          </p:cNvPr>
          <p:cNvGrpSpPr>
            <a:grpSpLocks/>
          </p:cNvGrpSpPr>
          <p:nvPr/>
        </p:nvGrpSpPr>
        <p:grpSpPr bwMode="auto">
          <a:xfrm>
            <a:off x="0" y="6417869"/>
            <a:ext cx="1260476" cy="368300"/>
            <a:chOff x="1" y="6007"/>
            <a:chExt cx="794" cy="232"/>
          </a:xfrm>
        </p:grpSpPr>
        <p:pic>
          <p:nvPicPr>
            <p:cNvPr id="11" name="Picture 4">
              <a:extLst>
                <a:ext uri="{FF2B5EF4-FFF2-40B4-BE49-F238E27FC236}">
                  <a16:creationId xmlns:a16="http://schemas.microsoft.com/office/drawing/2014/main" id="{CECE0D80-EB91-43CA-965C-5A169E17EE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2" name="Rectangle 5">
              <a:extLst>
                <a:ext uri="{FF2B5EF4-FFF2-40B4-BE49-F238E27FC236}">
                  <a16:creationId xmlns:a16="http://schemas.microsoft.com/office/drawing/2014/main" id="{B69E4593-52E0-4C01-A29F-17D74C7B9AF4}"/>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332354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labels to the direction of the arrows.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Arrow: Up 6">
            <a:extLst>
              <a:ext uri="{FF2B5EF4-FFF2-40B4-BE49-F238E27FC236}">
                <a16:creationId xmlns:a16="http://schemas.microsoft.com/office/drawing/2014/main" id="{99AEDDDB-50C1-4487-9F8F-961A37F60A62}"/>
              </a:ext>
            </a:extLst>
          </p:cNvPr>
          <p:cNvSpPr/>
          <p:nvPr/>
        </p:nvSpPr>
        <p:spPr>
          <a:xfrm>
            <a:off x="1046068" y="1582832"/>
            <a:ext cx="1074356" cy="1635581"/>
          </a:xfrm>
          <a:prstGeom prst="upArrow">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1" name="Arrow: Down 10">
            <a:extLst>
              <a:ext uri="{FF2B5EF4-FFF2-40B4-BE49-F238E27FC236}">
                <a16:creationId xmlns:a16="http://schemas.microsoft.com/office/drawing/2014/main" id="{5727F845-046B-478A-8478-610714C35A3C}"/>
              </a:ext>
            </a:extLst>
          </p:cNvPr>
          <p:cNvSpPr/>
          <p:nvPr/>
        </p:nvSpPr>
        <p:spPr>
          <a:xfrm>
            <a:off x="2626264" y="1582831"/>
            <a:ext cx="1074355" cy="1635583"/>
          </a:xfrm>
          <a:prstGeom prst="downArrow">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2" name="Arrow: Right 11">
            <a:extLst>
              <a:ext uri="{FF2B5EF4-FFF2-40B4-BE49-F238E27FC236}">
                <a16:creationId xmlns:a16="http://schemas.microsoft.com/office/drawing/2014/main" id="{B09BA7FA-2CDA-481E-9014-51CDA52AC685}"/>
              </a:ext>
            </a:extLst>
          </p:cNvPr>
          <p:cNvSpPr/>
          <p:nvPr/>
        </p:nvSpPr>
        <p:spPr>
          <a:xfrm>
            <a:off x="6412021" y="1837255"/>
            <a:ext cx="1699723" cy="1126734"/>
          </a:xfrm>
          <a:prstGeom prst="rightArrow">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13" name="Arrow: Left 12">
            <a:extLst>
              <a:ext uri="{FF2B5EF4-FFF2-40B4-BE49-F238E27FC236}">
                <a16:creationId xmlns:a16="http://schemas.microsoft.com/office/drawing/2014/main" id="{6C82E826-3316-465E-8190-44E496B8ACCB}"/>
              </a:ext>
            </a:extLst>
          </p:cNvPr>
          <p:cNvSpPr/>
          <p:nvPr/>
        </p:nvSpPr>
        <p:spPr>
          <a:xfrm>
            <a:off x="4206459" y="1837255"/>
            <a:ext cx="1699723" cy="1126734"/>
          </a:xfrm>
          <a:prstGeom prst="leftArrow">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nvGrpSpPr>
          <p:cNvPr id="14" name="Group 13">
            <a:extLst>
              <a:ext uri="{FF2B5EF4-FFF2-40B4-BE49-F238E27FC236}">
                <a16:creationId xmlns:a16="http://schemas.microsoft.com/office/drawing/2014/main" id="{DF21C3ED-CD16-49A3-9A6E-6FDC78A977DA}"/>
              </a:ext>
            </a:extLst>
          </p:cNvPr>
          <p:cNvGrpSpPr/>
          <p:nvPr/>
        </p:nvGrpSpPr>
        <p:grpSpPr>
          <a:xfrm>
            <a:off x="1012586" y="4653501"/>
            <a:ext cx="7118829" cy="728870"/>
            <a:chOff x="1115152" y="4992549"/>
            <a:chExt cx="7118829" cy="728870"/>
          </a:xfrm>
        </p:grpSpPr>
        <p:sp>
          <p:nvSpPr>
            <p:cNvPr id="15" name="Rectangle: Rounded Corners 14">
              <a:extLst>
                <a:ext uri="{FF2B5EF4-FFF2-40B4-BE49-F238E27FC236}">
                  <a16:creationId xmlns:a16="http://schemas.microsoft.com/office/drawing/2014/main" id="{021A2F27-8B74-407D-8E55-39AE9C06F5B3}"/>
                </a:ext>
              </a:extLst>
            </p:cNvPr>
            <p:cNvSpPr/>
            <p:nvPr/>
          </p:nvSpPr>
          <p:spPr>
            <a:xfrm>
              <a:off x="6613054" y="4992549"/>
              <a:ext cx="1620927" cy="728870"/>
            </a:xfrm>
            <a:prstGeom prst="roundRect">
              <a:avLst/>
            </a:prstGeom>
            <a:solidFill>
              <a:schemeClr val="accent6">
                <a:lumMod val="40000"/>
                <a:lumOff val="6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3600" b="1" dirty="0">
                  <a:solidFill>
                    <a:schemeClr val="bg2">
                      <a:lumMod val="25000"/>
                    </a:schemeClr>
                  </a:solidFill>
                  <a:latin typeface="Century Gothic" panose="020B0502020202020204" pitchFamily="34" charset="0"/>
                </a:rPr>
                <a:t>right</a:t>
              </a:r>
              <a:endParaRPr lang="en-US" sz="3600" b="1" dirty="0">
                <a:solidFill>
                  <a:schemeClr val="bg2">
                    <a:lumMod val="25000"/>
                  </a:schemeClr>
                </a:solidFill>
                <a:latin typeface="Century Gothic" panose="020B0502020202020204" pitchFamily="34" charset="0"/>
              </a:endParaRPr>
            </a:p>
          </p:txBody>
        </p:sp>
        <p:sp>
          <p:nvSpPr>
            <p:cNvPr id="16" name="Rectangle: Rounded Corners 15">
              <a:extLst>
                <a:ext uri="{FF2B5EF4-FFF2-40B4-BE49-F238E27FC236}">
                  <a16:creationId xmlns:a16="http://schemas.microsoft.com/office/drawing/2014/main" id="{040DE0EA-6E17-48D0-AD12-D7BDD03DE9AE}"/>
                </a:ext>
              </a:extLst>
            </p:cNvPr>
            <p:cNvSpPr/>
            <p:nvPr/>
          </p:nvSpPr>
          <p:spPr>
            <a:xfrm>
              <a:off x="4780420" y="4992549"/>
              <a:ext cx="1620927" cy="728870"/>
            </a:xfrm>
            <a:prstGeom prst="roundRect">
              <a:avLst/>
            </a:prstGeom>
            <a:solidFill>
              <a:schemeClr val="accent6">
                <a:lumMod val="40000"/>
                <a:lumOff val="6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3600" b="1" dirty="0">
                  <a:solidFill>
                    <a:schemeClr val="bg2">
                      <a:lumMod val="25000"/>
                    </a:schemeClr>
                  </a:solidFill>
                  <a:latin typeface="Century Gothic" panose="020B0502020202020204" pitchFamily="34" charset="0"/>
                </a:rPr>
                <a:t>down</a:t>
              </a:r>
              <a:endParaRPr lang="en-US" sz="3600" b="1" dirty="0">
                <a:solidFill>
                  <a:schemeClr val="bg2">
                    <a:lumMod val="25000"/>
                  </a:schemeClr>
                </a:solidFill>
                <a:latin typeface="Century Gothic" panose="020B0502020202020204" pitchFamily="34" charset="0"/>
              </a:endParaRPr>
            </a:p>
          </p:txBody>
        </p:sp>
        <p:sp>
          <p:nvSpPr>
            <p:cNvPr id="17" name="Rectangle: Rounded Corners 16">
              <a:extLst>
                <a:ext uri="{FF2B5EF4-FFF2-40B4-BE49-F238E27FC236}">
                  <a16:creationId xmlns:a16="http://schemas.microsoft.com/office/drawing/2014/main" id="{359624EC-B739-4EFD-8406-F26A79F387FC}"/>
                </a:ext>
              </a:extLst>
            </p:cNvPr>
            <p:cNvSpPr/>
            <p:nvPr/>
          </p:nvSpPr>
          <p:spPr>
            <a:xfrm>
              <a:off x="2947786" y="4992549"/>
              <a:ext cx="1620927" cy="728870"/>
            </a:xfrm>
            <a:prstGeom prst="roundRect">
              <a:avLst/>
            </a:prstGeom>
            <a:solidFill>
              <a:schemeClr val="accent6">
                <a:lumMod val="40000"/>
                <a:lumOff val="6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3600" b="1" dirty="0">
                  <a:solidFill>
                    <a:schemeClr val="bg2">
                      <a:lumMod val="25000"/>
                    </a:schemeClr>
                  </a:solidFill>
                  <a:latin typeface="Century Gothic" panose="020B0502020202020204" pitchFamily="34" charset="0"/>
                </a:rPr>
                <a:t>left</a:t>
              </a:r>
              <a:endParaRPr lang="en-US" sz="3600" b="1" dirty="0">
                <a:solidFill>
                  <a:schemeClr val="bg2">
                    <a:lumMod val="25000"/>
                  </a:schemeClr>
                </a:solidFill>
                <a:latin typeface="Century Gothic" panose="020B0502020202020204" pitchFamily="34" charset="0"/>
              </a:endParaRPr>
            </a:p>
          </p:txBody>
        </p:sp>
        <p:sp>
          <p:nvSpPr>
            <p:cNvPr id="18" name="Rectangle: Rounded Corners 17">
              <a:extLst>
                <a:ext uri="{FF2B5EF4-FFF2-40B4-BE49-F238E27FC236}">
                  <a16:creationId xmlns:a16="http://schemas.microsoft.com/office/drawing/2014/main" id="{3BEDDE34-6044-4B59-95A1-EE38E2803EDA}"/>
                </a:ext>
              </a:extLst>
            </p:cNvPr>
            <p:cNvSpPr/>
            <p:nvPr/>
          </p:nvSpPr>
          <p:spPr>
            <a:xfrm>
              <a:off x="1115152" y="4992549"/>
              <a:ext cx="1620927" cy="728870"/>
            </a:xfrm>
            <a:prstGeom prst="roundRect">
              <a:avLst/>
            </a:prstGeom>
            <a:solidFill>
              <a:schemeClr val="accent6">
                <a:lumMod val="40000"/>
                <a:lumOff val="6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3600" b="1" dirty="0">
                  <a:solidFill>
                    <a:schemeClr val="bg2">
                      <a:lumMod val="25000"/>
                    </a:schemeClr>
                  </a:solidFill>
                  <a:latin typeface="Century Gothic" panose="020B0502020202020204" pitchFamily="34" charset="0"/>
                </a:rPr>
                <a:t>up</a:t>
              </a:r>
              <a:endParaRPr lang="en-US" sz="3600" b="1" dirty="0">
                <a:solidFill>
                  <a:schemeClr val="bg2">
                    <a:lumMod val="25000"/>
                  </a:schemeClr>
                </a:solidFill>
                <a:latin typeface="Century Gothic" panose="020B0502020202020204" pitchFamily="34" charset="0"/>
              </a:endParaRPr>
            </a:p>
          </p:txBody>
        </p:sp>
      </p:grpSp>
      <p:grpSp>
        <p:nvGrpSpPr>
          <p:cNvPr id="20" name="Group 3">
            <a:extLst>
              <a:ext uri="{FF2B5EF4-FFF2-40B4-BE49-F238E27FC236}">
                <a16:creationId xmlns:a16="http://schemas.microsoft.com/office/drawing/2014/main" id="{382CE807-A2B6-423D-887B-78D88243DE9F}"/>
              </a:ext>
            </a:extLst>
          </p:cNvPr>
          <p:cNvGrpSpPr>
            <a:grpSpLocks/>
          </p:cNvGrpSpPr>
          <p:nvPr/>
        </p:nvGrpSpPr>
        <p:grpSpPr bwMode="auto">
          <a:xfrm>
            <a:off x="0" y="6417869"/>
            <a:ext cx="1260476" cy="368300"/>
            <a:chOff x="1" y="6007"/>
            <a:chExt cx="794" cy="232"/>
          </a:xfrm>
        </p:grpSpPr>
        <p:pic>
          <p:nvPicPr>
            <p:cNvPr id="21" name="Picture 4">
              <a:extLst>
                <a:ext uri="{FF2B5EF4-FFF2-40B4-BE49-F238E27FC236}">
                  <a16:creationId xmlns:a16="http://schemas.microsoft.com/office/drawing/2014/main" id="{3C98B8E3-1B94-4044-9233-B5E2144DC7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Rectangle 5">
              <a:extLst>
                <a:ext uri="{FF2B5EF4-FFF2-40B4-BE49-F238E27FC236}">
                  <a16:creationId xmlns:a16="http://schemas.microsoft.com/office/drawing/2014/main" id="{EFC5AC14-57F2-43E7-8887-9786288F09E5}"/>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1669721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labels to the direction of the arrows.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cxnSp>
        <p:nvCxnSpPr>
          <p:cNvPr id="3" name="Straight Arrow Connector 2">
            <a:extLst>
              <a:ext uri="{FF2B5EF4-FFF2-40B4-BE49-F238E27FC236}">
                <a16:creationId xmlns:a16="http://schemas.microsoft.com/office/drawing/2014/main" id="{C135B248-F6C3-4C41-866D-260ABB52089F}"/>
              </a:ext>
            </a:extLst>
          </p:cNvPr>
          <p:cNvCxnSpPr>
            <a:cxnSpLocks/>
            <a:stCxn id="7" idx="2"/>
            <a:endCxn id="27" idx="0"/>
          </p:cNvCxnSpPr>
          <p:nvPr/>
        </p:nvCxnSpPr>
        <p:spPr>
          <a:xfrm>
            <a:off x="1583246" y="3218413"/>
            <a:ext cx="239804" cy="143508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9DE9D051-B0A6-4E09-9C7F-1E03E1432422}"/>
              </a:ext>
            </a:extLst>
          </p:cNvPr>
          <p:cNvCxnSpPr>
            <a:cxnSpLocks/>
            <a:stCxn id="11" idx="2"/>
          </p:cNvCxnSpPr>
          <p:nvPr/>
        </p:nvCxnSpPr>
        <p:spPr>
          <a:xfrm>
            <a:off x="3163442" y="3218414"/>
            <a:ext cx="2324876" cy="143508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34E13E6E-0804-4A5F-A979-35E90503E298}"/>
              </a:ext>
            </a:extLst>
          </p:cNvPr>
          <p:cNvCxnSpPr>
            <a:cxnSpLocks/>
            <a:endCxn id="23" idx="0"/>
          </p:cNvCxnSpPr>
          <p:nvPr/>
        </p:nvCxnSpPr>
        <p:spPr>
          <a:xfrm>
            <a:off x="7006590" y="2668905"/>
            <a:ext cx="314362" cy="198459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nvGrpSpPr>
          <p:cNvPr id="28" name="Group 3">
            <a:extLst>
              <a:ext uri="{FF2B5EF4-FFF2-40B4-BE49-F238E27FC236}">
                <a16:creationId xmlns:a16="http://schemas.microsoft.com/office/drawing/2014/main" id="{C920044A-FAE5-4E8D-B8BF-AF4C212D2AE6}"/>
              </a:ext>
            </a:extLst>
          </p:cNvPr>
          <p:cNvGrpSpPr>
            <a:grpSpLocks/>
          </p:cNvGrpSpPr>
          <p:nvPr/>
        </p:nvGrpSpPr>
        <p:grpSpPr bwMode="auto">
          <a:xfrm>
            <a:off x="0" y="6417869"/>
            <a:ext cx="1260476" cy="368300"/>
            <a:chOff x="1" y="6007"/>
            <a:chExt cx="794" cy="232"/>
          </a:xfrm>
        </p:grpSpPr>
        <p:pic>
          <p:nvPicPr>
            <p:cNvPr id="29" name="Picture 4">
              <a:extLst>
                <a:ext uri="{FF2B5EF4-FFF2-40B4-BE49-F238E27FC236}">
                  <a16:creationId xmlns:a16="http://schemas.microsoft.com/office/drawing/2014/main" id="{9E92D802-B32B-4E5C-896D-9D1729B28C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 name="Rectangle 5">
              <a:extLst>
                <a:ext uri="{FF2B5EF4-FFF2-40B4-BE49-F238E27FC236}">
                  <a16:creationId xmlns:a16="http://schemas.microsoft.com/office/drawing/2014/main" id="{E71E943B-E21A-4F68-ACEE-657E000BECB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grpSp>
        <p:nvGrpSpPr>
          <p:cNvPr id="22" name="Group 21">
            <a:extLst>
              <a:ext uri="{FF2B5EF4-FFF2-40B4-BE49-F238E27FC236}">
                <a16:creationId xmlns:a16="http://schemas.microsoft.com/office/drawing/2014/main" id="{8C8E0527-4105-4204-8E52-DECD1103F9DC}"/>
              </a:ext>
            </a:extLst>
          </p:cNvPr>
          <p:cNvGrpSpPr/>
          <p:nvPr/>
        </p:nvGrpSpPr>
        <p:grpSpPr>
          <a:xfrm>
            <a:off x="1012586" y="4653501"/>
            <a:ext cx="7118829" cy="728870"/>
            <a:chOff x="1115152" y="4992549"/>
            <a:chExt cx="7118829" cy="728870"/>
          </a:xfrm>
        </p:grpSpPr>
        <p:sp>
          <p:nvSpPr>
            <p:cNvPr id="23" name="Rectangle: Rounded Corners 22">
              <a:extLst>
                <a:ext uri="{FF2B5EF4-FFF2-40B4-BE49-F238E27FC236}">
                  <a16:creationId xmlns:a16="http://schemas.microsoft.com/office/drawing/2014/main" id="{024B1089-05DA-40EF-BFE4-75E4910816E6}"/>
                </a:ext>
              </a:extLst>
            </p:cNvPr>
            <p:cNvSpPr/>
            <p:nvPr/>
          </p:nvSpPr>
          <p:spPr>
            <a:xfrm>
              <a:off x="6613054" y="4992549"/>
              <a:ext cx="1620927" cy="728870"/>
            </a:xfrm>
            <a:prstGeom prst="roundRect">
              <a:avLst/>
            </a:prstGeom>
            <a:solidFill>
              <a:schemeClr val="accent6">
                <a:lumMod val="40000"/>
                <a:lumOff val="6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3600" b="1" dirty="0">
                  <a:solidFill>
                    <a:schemeClr val="bg2">
                      <a:lumMod val="25000"/>
                    </a:schemeClr>
                  </a:solidFill>
                  <a:latin typeface="Century Gothic" panose="020B0502020202020204" pitchFamily="34" charset="0"/>
                </a:rPr>
                <a:t>right</a:t>
              </a:r>
              <a:endParaRPr lang="en-US" sz="3600" b="1" dirty="0">
                <a:solidFill>
                  <a:schemeClr val="bg2">
                    <a:lumMod val="25000"/>
                  </a:schemeClr>
                </a:solidFill>
                <a:latin typeface="Century Gothic" panose="020B0502020202020204" pitchFamily="34" charset="0"/>
              </a:endParaRPr>
            </a:p>
          </p:txBody>
        </p:sp>
        <p:sp>
          <p:nvSpPr>
            <p:cNvPr id="24" name="Rectangle: Rounded Corners 23">
              <a:extLst>
                <a:ext uri="{FF2B5EF4-FFF2-40B4-BE49-F238E27FC236}">
                  <a16:creationId xmlns:a16="http://schemas.microsoft.com/office/drawing/2014/main" id="{F727C3B2-900B-4946-8606-DBB7963521B4}"/>
                </a:ext>
              </a:extLst>
            </p:cNvPr>
            <p:cNvSpPr/>
            <p:nvPr/>
          </p:nvSpPr>
          <p:spPr>
            <a:xfrm>
              <a:off x="4780420" y="4992549"/>
              <a:ext cx="1620927" cy="728870"/>
            </a:xfrm>
            <a:prstGeom prst="roundRect">
              <a:avLst/>
            </a:prstGeom>
            <a:solidFill>
              <a:schemeClr val="accent6">
                <a:lumMod val="40000"/>
                <a:lumOff val="6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3600" b="1" dirty="0">
                  <a:solidFill>
                    <a:schemeClr val="bg2">
                      <a:lumMod val="25000"/>
                    </a:schemeClr>
                  </a:solidFill>
                  <a:latin typeface="Century Gothic" panose="020B0502020202020204" pitchFamily="34" charset="0"/>
                </a:rPr>
                <a:t>down</a:t>
              </a:r>
              <a:endParaRPr lang="en-US" sz="3600" b="1" dirty="0">
                <a:solidFill>
                  <a:schemeClr val="bg2">
                    <a:lumMod val="25000"/>
                  </a:schemeClr>
                </a:solidFill>
                <a:latin typeface="Century Gothic" panose="020B0502020202020204" pitchFamily="34" charset="0"/>
              </a:endParaRPr>
            </a:p>
          </p:txBody>
        </p:sp>
        <p:sp>
          <p:nvSpPr>
            <p:cNvPr id="25" name="Rectangle: Rounded Corners 24">
              <a:extLst>
                <a:ext uri="{FF2B5EF4-FFF2-40B4-BE49-F238E27FC236}">
                  <a16:creationId xmlns:a16="http://schemas.microsoft.com/office/drawing/2014/main" id="{6252F976-8788-49C7-9DB1-2978FF6F5882}"/>
                </a:ext>
              </a:extLst>
            </p:cNvPr>
            <p:cNvSpPr/>
            <p:nvPr/>
          </p:nvSpPr>
          <p:spPr>
            <a:xfrm>
              <a:off x="2947786" y="4992549"/>
              <a:ext cx="1620927" cy="728870"/>
            </a:xfrm>
            <a:prstGeom prst="roundRect">
              <a:avLst/>
            </a:prstGeom>
            <a:solidFill>
              <a:schemeClr val="accent6">
                <a:lumMod val="40000"/>
                <a:lumOff val="6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3600" b="1" dirty="0">
                  <a:solidFill>
                    <a:schemeClr val="bg2">
                      <a:lumMod val="25000"/>
                    </a:schemeClr>
                  </a:solidFill>
                  <a:latin typeface="Century Gothic" panose="020B0502020202020204" pitchFamily="34" charset="0"/>
                </a:rPr>
                <a:t>left</a:t>
              </a:r>
              <a:endParaRPr lang="en-US" sz="3600" b="1" dirty="0">
                <a:solidFill>
                  <a:schemeClr val="bg2">
                    <a:lumMod val="25000"/>
                  </a:schemeClr>
                </a:solidFill>
                <a:latin typeface="Century Gothic" panose="020B0502020202020204" pitchFamily="34" charset="0"/>
              </a:endParaRPr>
            </a:p>
          </p:txBody>
        </p:sp>
        <p:sp>
          <p:nvSpPr>
            <p:cNvPr id="27" name="Rectangle: Rounded Corners 26">
              <a:extLst>
                <a:ext uri="{FF2B5EF4-FFF2-40B4-BE49-F238E27FC236}">
                  <a16:creationId xmlns:a16="http://schemas.microsoft.com/office/drawing/2014/main" id="{B914EEE2-003A-4000-A420-CA5E18E462FE}"/>
                </a:ext>
              </a:extLst>
            </p:cNvPr>
            <p:cNvSpPr/>
            <p:nvPr/>
          </p:nvSpPr>
          <p:spPr>
            <a:xfrm>
              <a:off x="1115152" y="4992549"/>
              <a:ext cx="1620927" cy="728870"/>
            </a:xfrm>
            <a:prstGeom prst="roundRect">
              <a:avLst/>
            </a:prstGeom>
            <a:solidFill>
              <a:schemeClr val="accent6">
                <a:lumMod val="40000"/>
                <a:lumOff val="6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r>
                <a:rPr lang="en-GB" sz="3600" b="1" dirty="0">
                  <a:solidFill>
                    <a:schemeClr val="bg2">
                      <a:lumMod val="25000"/>
                    </a:schemeClr>
                  </a:solidFill>
                  <a:latin typeface="Century Gothic" panose="020B0502020202020204" pitchFamily="34" charset="0"/>
                </a:rPr>
                <a:t>up</a:t>
              </a:r>
              <a:endParaRPr lang="en-US" sz="3600" b="1" dirty="0">
                <a:solidFill>
                  <a:schemeClr val="bg2">
                    <a:lumMod val="25000"/>
                  </a:schemeClr>
                </a:solidFill>
                <a:latin typeface="Century Gothic" panose="020B0502020202020204" pitchFamily="34" charset="0"/>
              </a:endParaRPr>
            </a:p>
          </p:txBody>
        </p:sp>
      </p:grpSp>
      <p:sp>
        <p:nvSpPr>
          <p:cNvPr id="7" name="Arrow: Up 6">
            <a:extLst>
              <a:ext uri="{FF2B5EF4-FFF2-40B4-BE49-F238E27FC236}">
                <a16:creationId xmlns:a16="http://schemas.microsoft.com/office/drawing/2014/main" id="{99AEDDDB-50C1-4487-9F8F-961A37F60A62}"/>
              </a:ext>
            </a:extLst>
          </p:cNvPr>
          <p:cNvSpPr/>
          <p:nvPr/>
        </p:nvSpPr>
        <p:spPr>
          <a:xfrm>
            <a:off x="1046068" y="1582832"/>
            <a:ext cx="1074356" cy="1635581"/>
          </a:xfrm>
          <a:prstGeom prst="upArrow">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1" name="Arrow: Down 10">
            <a:extLst>
              <a:ext uri="{FF2B5EF4-FFF2-40B4-BE49-F238E27FC236}">
                <a16:creationId xmlns:a16="http://schemas.microsoft.com/office/drawing/2014/main" id="{5727F845-046B-478A-8478-610714C35A3C}"/>
              </a:ext>
            </a:extLst>
          </p:cNvPr>
          <p:cNvSpPr/>
          <p:nvPr/>
        </p:nvSpPr>
        <p:spPr>
          <a:xfrm>
            <a:off x="2626264" y="1582831"/>
            <a:ext cx="1074355" cy="1635583"/>
          </a:xfrm>
          <a:prstGeom prst="downArrow">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cxnSp>
        <p:nvCxnSpPr>
          <p:cNvPr id="26" name="Straight Arrow Connector 25">
            <a:extLst>
              <a:ext uri="{FF2B5EF4-FFF2-40B4-BE49-F238E27FC236}">
                <a16:creationId xmlns:a16="http://schemas.microsoft.com/office/drawing/2014/main" id="{CFED8653-BC52-4CA0-BE58-9A2E50D87858}"/>
              </a:ext>
            </a:extLst>
          </p:cNvPr>
          <p:cNvCxnSpPr>
            <a:cxnSpLocks/>
            <a:endCxn id="25" idx="0"/>
          </p:cNvCxnSpPr>
          <p:nvPr/>
        </p:nvCxnSpPr>
        <p:spPr>
          <a:xfrm flipH="1">
            <a:off x="3655684" y="2668905"/>
            <a:ext cx="1518296" cy="1984596"/>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3" name="Arrow: Left 12">
            <a:extLst>
              <a:ext uri="{FF2B5EF4-FFF2-40B4-BE49-F238E27FC236}">
                <a16:creationId xmlns:a16="http://schemas.microsoft.com/office/drawing/2014/main" id="{6C82E826-3316-465E-8190-44E496B8ACCB}"/>
              </a:ext>
            </a:extLst>
          </p:cNvPr>
          <p:cNvSpPr/>
          <p:nvPr/>
        </p:nvSpPr>
        <p:spPr>
          <a:xfrm>
            <a:off x="4206459" y="1837255"/>
            <a:ext cx="1699723" cy="1126734"/>
          </a:xfrm>
          <a:prstGeom prst="leftArrow">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2" name="Arrow: Right 11">
            <a:extLst>
              <a:ext uri="{FF2B5EF4-FFF2-40B4-BE49-F238E27FC236}">
                <a16:creationId xmlns:a16="http://schemas.microsoft.com/office/drawing/2014/main" id="{B09BA7FA-2CDA-481E-9014-51CDA52AC685}"/>
              </a:ext>
            </a:extLst>
          </p:cNvPr>
          <p:cNvSpPr/>
          <p:nvPr/>
        </p:nvSpPr>
        <p:spPr>
          <a:xfrm>
            <a:off x="6412021" y="1837255"/>
            <a:ext cx="1699723" cy="1126734"/>
          </a:xfrm>
          <a:prstGeom prst="rightArrow">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Tree>
    <p:extLst>
      <p:ext uri="{BB962C8B-B14F-4D97-AF65-F5344CB8AC3E}">
        <p14:creationId xmlns:p14="http://schemas.microsoft.com/office/powerpoint/2010/main" val="11939299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Colour the shape one place to the left and </a:t>
            </a:r>
          </a:p>
          <a:p>
            <a:pPr lvl="0" algn="ctr"/>
            <a:r>
              <a:rPr lang="en-GB" sz="2000" b="1" dirty="0">
                <a:solidFill>
                  <a:schemeClr val="tx1"/>
                </a:solidFill>
                <a:latin typeface="Century Gothic" panose="020B0502020202020204" pitchFamily="34" charset="0"/>
              </a:rPr>
              <a:t>one place down from the circle.</a:t>
            </a:r>
          </a:p>
        </p:txBody>
      </p:sp>
      <p:grpSp>
        <p:nvGrpSpPr>
          <p:cNvPr id="2" name="Group 1">
            <a:extLst>
              <a:ext uri="{FF2B5EF4-FFF2-40B4-BE49-F238E27FC236}">
                <a16:creationId xmlns:a16="http://schemas.microsoft.com/office/drawing/2014/main" id="{D86C3255-FA71-4AF1-8410-CD6EFA9688FC}"/>
              </a:ext>
            </a:extLst>
          </p:cNvPr>
          <p:cNvGrpSpPr/>
          <p:nvPr/>
        </p:nvGrpSpPr>
        <p:grpSpPr>
          <a:xfrm>
            <a:off x="2366551" y="1755893"/>
            <a:ext cx="4410898" cy="3944931"/>
            <a:chOff x="3213411" y="2781000"/>
            <a:chExt cx="1700592" cy="1520942"/>
          </a:xfrm>
        </p:grpSpPr>
        <p:sp>
          <p:nvSpPr>
            <p:cNvPr id="7" name="Rectangle 6">
              <a:extLst>
                <a:ext uri="{FF2B5EF4-FFF2-40B4-BE49-F238E27FC236}">
                  <a16:creationId xmlns:a16="http://schemas.microsoft.com/office/drawing/2014/main" id="{803C1447-D76F-4B05-90B1-F4FDBF5C30F2}"/>
                </a:ext>
              </a:extLst>
            </p:cNvPr>
            <p:cNvSpPr/>
            <p:nvPr/>
          </p:nvSpPr>
          <p:spPr>
            <a:xfrm>
              <a:off x="3213411" y="2781000"/>
              <a:ext cx="648000" cy="64800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Oval 10">
              <a:extLst>
                <a:ext uri="{FF2B5EF4-FFF2-40B4-BE49-F238E27FC236}">
                  <a16:creationId xmlns:a16="http://schemas.microsoft.com/office/drawing/2014/main" id="{05C203E6-B796-489C-BDD8-EF0C8E4071FE}"/>
                </a:ext>
              </a:extLst>
            </p:cNvPr>
            <p:cNvSpPr/>
            <p:nvPr/>
          </p:nvSpPr>
          <p:spPr>
            <a:xfrm>
              <a:off x="4266003" y="2781000"/>
              <a:ext cx="648000" cy="6480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Isosceles Triangle 11">
              <a:extLst>
                <a:ext uri="{FF2B5EF4-FFF2-40B4-BE49-F238E27FC236}">
                  <a16:creationId xmlns:a16="http://schemas.microsoft.com/office/drawing/2014/main" id="{C0B1E0AA-BDC9-41B1-BAE9-D124C8596D7B}"/>
                </a:ext>
              </a:extLst>
            </p:cNvPr>
            <p:cNvSpPr/>
            <p:nvPr/>
          </p:nvSpPr>
          <p:spPr>
            <a:xfrm>
              <a:off x="3213411" y="3653942"/>
              <a:ext cx="648000" cy="648000"/>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Star: 5 Points 12">
              <a:extLst>
                <a:ext uri="{FF2B5EF4-FFF2-40B4-BE49-F238E27FC236}">
                  <a16:creationId xmlns:a16="http://schemas.microsoft.com/office/drawing/2014/main" id="{70244B65-1462-4902-964C-ED602FBEF126}"/>
                </a:ext>
              </a:extLst>
            </p:cNvPr>
            <p:cNvSpPr/>
            <p:nvPr/>
          </p:nvSpPr>
          <p:spPr>
            <a:xfrm>
              <a:off x="4266003" y="3653942"/>
              <a:ext cx="648000" cy="648000"/>
            </a:xfrm>
            <a:prstGeom prst="star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grpSp>
      <p:grpSp>
        <p:nvGrpSpPr>
          <p:cNvPr id="17" name="Group 3">
            <a:extLst>
              <a:ext uri="{FF2B5EF4-FFF2-40B4-BE49-F238E27FC236}">
                <a16:creationId xmlns:a16="http://schemas.microsoft.com/office/drawing/2014/main" id="{D809501D-ECD3-4F4D-9238-DA485D3829D1}"/>
              </a:ext>
            </a:extLst>
          </p:cNvPr>
          <p:cNvGrpSpPr>
            <a:grpSpLocks/>
          </p:cNvGrpSpPr>
          <p:nvPr/>
        </p:nvGrpSpPr>
        <p:grpSpPr bwMode="auto">
          <a:xfrm>
            <a:off x="0" y="6417869"/>
            <a:ext cx="1260476" cy="368300"/>
            <a:chOff x="1" y="6007"/>
            <a:chExt cx="794" cy="232"/>
          </a:xfrm>
        </p:grpSpPr>
        <p:pic>
          <p:nvPicPr>
            <p:cNvPr id="18" name="Picture 4">
              <a:extLst>
                <a:ext uri="{FF2B5EF4-FFF2-40B4-BE49-F238E27FC236}">
                  <a16:creationId xmlns:a16="http://schemas.microsoft.com/office/drawing/2014/main" id="{465023EA-A68D-417A-B52C-544230CEA4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 name="Rectangle 5">
              <a:extLst>
                <a:ext uri="{FF2B5EF4-FFF2-40B4-BE49-F238E27FC236}">
                  <a16:creationId xmlns:a16="http://schemas.microsoft.com/office/drawing/2014/main" id="{A031C5ED-F3F8-4891-84A7-B8B023571307}"/>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Colour the shape one place to the left and </a:t>
            </a:r>
          </a:p>
          <a:p>
            <a:pPr lvl="0" algn="ctr"/>
            <a:r>
              <a:rPr lang="en-GB" sz="2000" b="1" dirty="0">
                <a:solidFill>
                  <a:schemeClr val="tx1"/>
                </a:solidFill>
                <a:latin typeface="Century Gothic" panose="020B0502020202020204" pitchFamily="34" charset="0"/>
              </a:rPr>
              <a:t>one place down from the circle.</a:t>
            </a:r>
          </a:p>
          <a:p>
            <a:pPr lvl="0" algn="ctr"/>
            <a:endParaRPr lang="en-GB" sz="2000" b="1" dirty="0">
              <a:solidFill>
                <a:schemeClr val="tx1"/>
              </a:solidFill>
              <a:latin typeface="Century Gothic" panose="020B0502020202020204" pitchFamily="34" charset="0"/>
            </a:endParaRPr>
          </a:p>
        </p:txBody>
      </p:sp>
      <p:grpSp>
        <p:nvGrpSpPr>
          <p:cNvPr id="2" name="Group 1">
            <a:extLst>
              <a:ext uri="{FF2B5EF4-FFF2-40B4-BE49-F238E27FC236}">
                <a16:creationId xmlns:a16="http://schemas.microsoft.com/office/drawing/2014/main" id="{D86C3255-FA71-4AF1-8410-CD6EFA9688FC}"/>
              </a:ext>
            </a:extLst>
          </p:cNvPr>
          <p:cNvGrpSpPr/>
          <p:nvPr/>
        </p:nvGrpSpPr>
        <p:grpSpPr>
          <a:xfrm>
            <a:off x="2366551" y="1755893"/>
            <a:ext cx="4410898" cy="3944931"/>
            <a:chOff x="3213411" y="2781000"/>
            <a:chExt cx="1700592" cy="1520942"/>
          </a:xfrm>
        </p:grpSpPr>
        <p:sp>
          <p:nvSpPr>
            <p:cNvPr id="7" name="Rectangle 6">
              <a:extLst>
                <a:ext uri="{FF2B5EF4-FFF2-40B4-BE49-F238E27FC236}">
                  <a16:creationId xmlns:a16="http://schemas.microsoft.com/office/drawing/2014/main" id="{803C1447-D76F-4B05-90B1-F4FDBF5C30F2}"/>
                </a:ext>
              </a:extLst>
            </p:cNvPr>
            <p:cNvSpPr/>
            <p:nvPr/>
          </p:nvSpPr>
          <p:spPr>
            <a:xfrm>
              <a:off x="3213411" y="2781000"/>
              <a:ext cx="648000" cy="648000"/>
            </a:xfrm>
            <a:prstGeom prst="rect">
              <a:avLst/>
            </a:prstGeom>
            <a:solidFill>
              <a:schemeClr val="bg1"/>
            </a:solidFill>
            <a:ln w="285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05C203E6-B796-489C-BDD8-EF0C8E4071FE}"/>
                </a:ext>
              </a:extLst>
            </p:cNvPr>
            <p:cNvSpPr/>
            <p:nvPr/>
          </p:nvSpPr>
          <p:spPr>
            <a:xfrm>
              <a:off x="4266003" y="2781000"/>
              <a:ext cx="648000" cy="648000"/>
            </a:xfrm>
            <a:prstGeom prst="ellipse">
              <a:avLst/>
            </a:prstGeom>
            <a:solidFill>
              <a:schemeClr val="bg1"/>
            </a:solidFill>
            <a:ln w="285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Isosceles Triangle 11">
              <a:extLst>
                <a:ext uri="{FF2B5EF4-FFF2-40B4-BE49-F238E27FC236}">
                  <a16:creationId xmlns:a16="http://schemas.microsoft.com/office/drawing/2014/main" id="{C0B1E0AA-BDC9-41B1-BAE9-D124C8596D7B}"/>
                </a:ext>
              </a:extLst>
            </p:cNvPr>
            <p:cNvSpPr/>
            <p:nvPr/>
          </p:nvSpPr>
          <p:spPr>
            <a:xfrm>
              <a:off x="3213411" y="3653942"/>
              <a:ext cx="648000" cy="648000"/>
            </a:xfrm>
            <a:prstGeom prst="triangle">
              <a:avLst/>
            </a:prstGeom>
            <a:solidFill>
              <a:srgbClr val="FF00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Star: 5 Points 12">
              <a:extLst>
                <a:ext uri="{FF2B5EF4-FFF2-40B4-BE49-F238E27FC236}">
                  <a16:creationId xmlns:a16="http://schemas.microsoft.com/office/drawing/2014/main" id="{70244B65-1462-4902-964C-ED602FBEF126}"/>
                </a:ext>
              </a:extLst>
            </p:cNvPr>
            <p:cNvSpPr/>
            <p:nvPr/>
          </p:nvSpPr>
          <p:spPr>
            <a:xfrm>
              <a:off x="4266003" y="3653942"/>
              <a:ext cx="648000" cy="648000"/>
            </a:xfrm>
            <a:prstGeom prst="star5">
              <a:avLst/>
            </a:prstGeom>
            <a:solidFill>
              <a:schemeClr val="bg1"/>
            </a:solidFill>
            <a:ln w="285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grpSp>
      <p:grpSp>
        <p:nvGrpSpPr>
          <p:cNvPr id="14" name="Group 3">
            <a:extLst>
              <a:ext uri="{FF2B5EF4-FFF2-40B4-BE49-F238E27FC236}">
                <a16:creationId xmlns:a16="http://schemas.microsoft.com/office/drawing/2014/main" id="{1D61C6F0-1692-4EF2-B6CA-611B373AE5DF}"/>
              </a:ext>
            </a:extLst>
          </p:cNvPr>
          <p:cNvGrpSpPr>
            <a:grpSpLocks/>
          </p:cNvGrpSpPr>
          <p:nvPr/>
        </p:nvGrpSpPr>
        <p:grpSpPr bwMode="auto">
          <a:xfrm>
            <a:off x="0" y="6417869"/>
            <a:ext cx="1260476" cy="368300"/>
            <a:chOff x="1" y="6007"/>
            <a:chExt cx="794" cy="232"/>
          </a:xfrm>
        </p:grpSpPr>
        <p:pic>
          <p:nvPicPr>
            <p:cNvPr id="15" name="Picture 4">
              <a:extLst>
                <a:ext uri="{FF2B5EF4-FFF2-40B4-BE49-F238E27FC236}">
                  <a16:creationId xmlns:a16="http://schemas.microsoft.com/office/drawing/2014/main" id="{C39115AA-D583-4790-9A60-FD62DC12A6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 name="Rectangle 5">
              <a:extLst>
                <a:ext uri="{FF2B5EF4-FFF2-40B4-BE49-F238E27FC236}">
                  <a16:creationId xmlns:a16="http://schemas.microsoft.com/office/drawing/2014/main" id="{E1056347-BCAC-4D68-8C4B-14A976AAC3BF}"/>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3815648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Circle the shape that is one place right and </a:t>
            </a:r>
          </a:p>
          <a:p>
            <a:pPr lvl="0" algn="ctr"/>
            <a:r>
              <a:rPr lang="en-GB" sz="2000" b="1" dirty="0">
                <a:solidFill>
                  <a:schemeClr val="tx1"/>
                </a:solidFill>
                <a:latin typeface="Century Gothic" panose="020B0502020202020204" pitchFamily="34" charset="0"/>
              </a:rPr>
              <a:t>one place up from the square.</a:t>
            </a:r>
          </a:p>
        </p:txBody>
      </p:sp>
      <p:grpSp>
        <p:nvGrpSpPr>
          <p:cNvPr id="2" name="Group 1">
            <a:extLst>
              <a:ext uri="{FF2B5EF4-FFF2-40B4-BE49-F238E27FC236}">
                <a16:creationId xmlns:a16="http://schemas.microsoft.com/office/drawing/2014/main" id="{CA49D6A4-4E69-400B-AA7A-DFB7ABC15B08}"/>
              </a:ext>
            </a:extLst>
          </p:cNvPr>
          <p:cNvGrpSpPr/>
          <p:nvPr/>
        </p:nvGrpSpPr>
        <p:grpSpPr>
          <a:xfrm>
            <a:off x="2386084" y="1880694"/>
            <a:ext cx="4371831" cy="3944931"/>
            <a:chOff x="4219996" y="3185574"/>
            <a:chExt cx="1685531" cy="1520942"/>
          </a:xfrm>
        </p:grpSpPr>
        <p:sp>
          <p:nvSpPr>
            <p:cNvPr id="7" name="Star: 5 Points 6">
              <a:extLst>
                <a:ext uri="{FF2B5EF4-FFF2-40B4-BE49-F238E27FC236}">
                  <a16:creationId xmlns:a16="http://schemas.microsoft.com/office/drawing/2014/main" id="{9072E3B6-997F-4F50-B9E3-7B2536F61547}"/>
                </a:ext>
              </a:extLst>
            </p:cNvPr>
            <p:cNvSpPr/>
            <p:nvPr/>
          </p:nvSpPr>
          <p:spPr>
            <a:xfrm>
              <a:off x="4219996" y="3185574"/>
              <a:ext cx="648000" cy="648000"/>
            </a:xfrm>
            <a:prstGeom prst="star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sp>
          <p:nvSpPr>
            <p:cNvPr id="11" name="Isosceles Triangle 10">
              <a:extLst>
                <a:ext uri="{FF2B5EF4-FFF2-40B4-BE49-F238E27FC236}">
                  <a16:creationId xmlns:a16="http://schemas.microsoft.com/office/drawing/2014/main" id="{38E0587D-36C7-4D81-B1C7-FE87F0428C6D}"/>
                </a:ext>
              </a:extLst>
            </p:cNvPr>
            <p:cNvSpPr/>
            <p:nvPr/>
          </p:nvSpPr>
          <p:spPr>
            <a:xfrm>
              <a:off x="5257527" y="3185574"/>
              <a:ext cx="648000" cy="648000"/>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E9771CD5-DDE3-4114-95EF-94DBB73724FC}"/>
                </a:ext>
              </a:extLst>
            </p:cNvPr>
            <p:cNvSpPr/>
            <p:nvPr/>
          </p:nvSpPr>
          <p:spPr>
            <a:xfrm>
              <a:off x="4222603" y="4058516"/>
              <a:ext cx="648000" cy="64800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3CBE6E62-7164-49A6-8A10-AF6A16680F49}"/>
                </a:ext>
              </a:extLst>
            </p:cNvPr>
            <p:cNvSpPr/>
            <p:nvPr/>
          </p:nvSpPr>
          <p:spPr>
            <a:xfrm>
              <a:off x="5243802" y="4058516"/>
              <a:ext cx="648000" cy="648000"/>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4" name="Group 3">
            <a:extLst>
              <a:ext uri="{FF2B5EF4-FFF2-40B4-BE49-F238E27FC236}">
                <a16:creationId xmlns:a16="http://schemas.microsoft.com/office/drawing/2014/main" id="{301A470E-8DEC-47C4-96D9-7DC7BFD43F81}"/>
              </a:ext>
            </a:extLst>
          </p:cNvPr>
          <p:cNvGrpSpPr>
            <a:grpSpLocks/>
          </p:cNvGrpSpPr>
          <p:nvPr/>
        </p:nvGrpSpPr>
        <p:grpSpPr bwMode="auto">
          <a:xfrm>
            <a:off x="0" y="6417869"/>
            <a:ext cx="1260476" cy="368300"/>
            <a:chOff x="1" y="6007"/>
            <a:chExt cx="794" cy="232"/>
          </a:xfrm>
        </p:grpSpPr>
        <p:pic>
          <p:nvPicPr>
            <p:cNvPr id="15" name="Picture 4">
              <a:extLst>
                <a:ext uri="{FF2B5EF4-FFF2-40B4-BE49-F238E27FC236}">
                  <a16:creationId xmlns:a16="http://schemas.microsoft.com/office/drawing/2014/main" id="{E54729EA-F96B-4696-9B73-7A641A2E53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 name="Rectangle 5">
              <a:extLst>
                <a:ext uri="{FF2B5EF4-FFF2-40B4-BE49-F238E27FC236}">
                  <a16:creationId xmlns:a16="http://schemas.microsoft.com/office/drawing/2014/main" id="{24A87E4E-1737-48FE-B84D-BE863CA582F1}"/>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19264377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Circle the shape that is one place right and </a:t>
            </a:r>
          </a:p>
          <a:p>
            <a:pPr lvl="0" algn="ctr"/>
            <a:r>
              <a:rPr lang="en-GB" sz="2000" b="1" dirty="0">
                <a:solidFill>
                  <a:schemeClr val="tx1"/>
                </a:solidFill>
                <a:latin typeface="Century Gothic" panose="020B0502020202020204" pitchFamily="34" charset="0"/>
              </a:rPr>
              <a:t>one place up from the square.</a:t>
            </a:r>
          </a:p>
          <a:p>
            <a:pPr lvl="0" algn="ctr"/>
            <a:endParaRPr lang="en-GB" sz="2000" b="1" dirty="0">
              <a:solidFill>
                <a:schemeClr val="tx1"/>
              </a:solidFill>
              <a:latin typeface="Century Gothic" panose="020B0502020202020204" pitchFamily="34" charset="0"/>
            </a:endParaRPr>
          </a:p>
        </p:txBody>
      </p:sp>
      <p:grpSp>
        <p:nvGrpSpPr>
          <p:cNvPr id="2" name="Group 1">
            <a:extLst>
              <a:ext uri="{FF2B5EF4-FFF2-40B4-BE49-F238E27FC236}">
                <a16:creationId xmlns:a16="http://schemas.microsoft.com/office/drawing/2014/main" id="{CA49D6A4-4E69-400B-AA7A-DFB7ABC15B08}"/>
              </a:ext>
            </a:extLst>
          </p:cNvPr>
          <p:cNvGrpSpPr/>
          <p:nvPr/>
        </p:nvGrpSpPr>
        <p:grpSpPr>
          <a:xfrm>
            <a:off x="2386084" y="1756869"/>
            <a:ext cx="4371831" cy="3944931"/>
            <a:chOff x="4219996" y="3185574"/>
            <a:chExt cx="1685531" cy="1520942"/>
          </a:xfrm>
        </p:grpSpPr>
        <p:sp>
          <p:nvSpPr>
            <p:cNvPr id="7" name="Star: 5 Points 6">
              <a:extLst>
                <a:ext uri="{FF2B5EF4-FFF2-40B4-BE49-F238E27FC236}">
                  <a16:creationId xmlns:a16="http://schemas.microsoft.com/office/drawing/2014/main" id="{9072E3B6-997F-4F50-B9E3-7B2536F61547}"/>
                </a:ext>
              </a:extLst>
            </p:cNvPr>
            <p:cNvSpPr/>
            <p:nvPr/>
          </p:nvSpPr>
          <p:spPr>
            <a:xfrm>
              <a:off x="4219996" y="3185574"/>
              <a:ext cx="648000" cy="648000"/>
            </a:xfrm>
            <a:prstGeom prst="star5">
              <a:avLst/>
            </a:prstGeom>
            <a:solidFill>
              <a:schemeClr val="bg1"/>
            </a:solidFill>
            <a:ln w="285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sp>
          <p:nvSpPr>
            <p:cNvPr id="11" name="Isosceles Triangle 10">
              <a:extLst>
                <a:ext uri="{FF2B5EF4-FFF2-40B4-BE49-F238E27FC236}">
                  <a16:creationId xmlns:a16="http://schemas.microsoft.com/office/drawing/2014/main" id="{38E0587D-36C7-4D81-B1C7-FE87F0428C6D}"/>
                </a:ext>
              </a:extLst>
            </p:cNvPr>
            <p:cNvSpPr/>
            <p:nvPr/>
          </p:nvSpPr>
          <p:spPr>
            <a:xfrm>
              <a:off x="5257527" y="3185574"/>
              <a:ext cx="648000" cy="648000"/>
            </a:xfrm>
            <a:prstGeom prst="triangl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a:extLst>
                <a:ext uri="{FF2B5EF4-FFF2-40B4-BE49-F238E27FC236}">
                  <a16:creationId xmlns:a16="http://schemas.microsoft.com/office/drawing/2014/main" id="{E9771CD5-DDE3-4114-95EF-94DBB73724FC}"/>
                </a:ext>
              </a:extLst>
            </p:cNvPr>
            <p:cNvSpPr/>
            <p:nvPr/>
          </p:nvSpPr>
          <p:spPr>
            <a:xfrm>
              <a:off x="4222603" y="4058516"/>
              <a:ext cx="648000" cy="648000"/>
            </a:xfrm>
            <a:prstGeom prst="rect">
              <a:avLst/>
            </a:prstGeom>
            <a:solidFill>
              <a:schemeClr val="bg1"/>
            </a:solidFill>
            <a:ln w="285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3CBE6E62-7164-49A6-8A10-AF6A16680F49}"/>
                </a:ext>
              </a:extLst>
            </p:cNvPr>
            <p:cNvSpPr/>
            <p:nvPr/>
          </p:nvSpPr>
          <p:spPr>
            <a:xfrm>
              <a:off x="5243802" y="4058516"/>
              <a:ext cx="648000" cy="648000"/>
            </a:xfrm>
            <a:prstGeom prst="ellipse">
              <a:avLst/>
            </a:prstGeom>
            <a:solidFill>
              <a:schemeClr val="bg1"/>
            </a:solidFill>
            <a:ln w="2857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4" name="Group 3">
            <a:extLst>
              <a:ext uri="{FF2B5EF4-FFF2-40B4-BE49-F238E27FC236}">
                <a16:creationId xmlns:a16="http://schemas.microsoft.com/office/drawing/2014/main" id="{69CCEC3C-E61C-47AE-8692-55665754CC37}"/>
              </a:ext>
            </a:extLst>
          </p:cNvPr>
          <p:cNvGrpSpPr>
            <a:grpSpLocks/>
          </p:cNvGrpSpPr>
          <p:nvPr/>
        </p:nvGrpSpPr>
        <p:grpSpPr bwMode="auto">
          <a:xfrm>
            <a:off x="0" y="6417869"/>
            <a:ext cx="1260476" cy="368300"/>
            <a:chOff x="1" y="6007"/>
            <a:chExt cx="794" cy="232"/>
          </a:xfrm>
        </p:grpSpPr>
        <p:pic>
          <p:nvPicPr>
            <p:cNvPr id="15" name="Picture 4">
              <a:extLst>
                <a:ext uri="{FF2B5EF4-FFF2-40B4-BE49-F238E27FC236}">
                  <a16:creationId xmlns:a16="http://schemas.microsoft.com/office/drawing/2014/main" id="{45996654-DC33-45F3-A951-AF00D2088F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 name="Rectangle 5">
              <a:extLst>
                <a:ext uri="{FF2B5EF4-FFF2-40B4-BE49-F238E27FC236}">
                  <a16:creationId xmlns:a16="http://schemas.microsoft.com/office/drawing/2014/main" id="{8EB269AC-97D7-4953-86DD-EF3556B69BAE}"/>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sp>
        <p:nvSpPr>
          <p:cNvPr id="3" name="Oval 2">
            <a:extLst>
              <a:ext uri="{FF2B5EF4-FFF2-40B4-BE49-F238E27FC236}">
                <a16:creationId xmlns:a16="http://schemas.microsoft.com/office/drawing/2014/main" id="{9B4A8B3B-E289-4067-AB61-17935E81C42D}"/>
              </a:ext>
            </a:extLst>
          </p:cNvPr>
          <p:cNvSpPr/>
          <p:nvPr/>
        </p:nvSpPr>
        <p:spPr>
          <a:xfrm>
            <a:off x="4645955" y="1609725"/>
            <a:ext cx="2543175" cy="232309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480177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4" name="Group 3">
            <a:extLst>
              <a:ext uri="{FF2B5EF4-FFF2-40B4-BE49-F238E27FC236}">
                <a16:creationId xmlns:a16="http://schemas.microsoft.com/office/drawing/2014/main" id="{DB4AF523-488F-4DC3-A824-09E647F3F514}"/>
              </a:ext>
            </a:extLst>
          </p:cNvPr>
          <p:cNvGrpSpPr>
            <a:grpSpLocks/>
          </p:cNvGrpSpPr>
          <p:nvPr/>
        </p:nvGrpSpPr>
        <p:grpSpPr bwMode="auto">
          <a:xfrm>
            <a:off x="0" y="6417869"/>
            <a:ext cx="1260476" cy="368300"/>
            <a:chOff x="1" y="6007"/>
            <a:chExt cx="794" cy="232"/>
          </a:xfrm>
        </p:grpSpPr>
        <p:pic>
          <p:nvPicPr>
            <p:cNvPr id="15" name="Picture 4">
              <a:extLst>
                <a:ext uri="{FF2B5EF4-FFF2-40B4-BE49-F238E27FC236}">
                  <a16:creationId xmlns:a16="http://schemas.microsoft.com/office/drawing/2014/main" id="{B5971F74-5D58-4942-B09E-721F29126D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 name="Rectangle 5">
              <a:extLst>
                <a:ext uri="{FF2B5EF4-FFF2-40B4-BE49-F238E27FC236}">
                  <a16:creationId xmlns:a16="http://schemas.microsoft.com/office/drawing/2014/main" id="{F1003979-05A5-44F6-B466-3D22738D815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9" name="Picture 8">
            <a:extLst>
              <a:ext uri="{FF2B5EF4-FFF2-40B4-BE49-F238E27FC236}">
                <a16:creationId xmlns:a16="http://schemas.microsoft.com/office/drawing/2014/main" id="{E2768029-9860-4D62-9944-77D8A5E3A290}"/>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0" name="Rectangle 9">
            <a:extLst>
              <a:ext uri="{FF2B5EF4-FFF2-40B4-BE49-F238E27FC236}">
                <a16:creationId xmlns:a16="http://schemas.microsoft.com/office/drawing/2014/main" id="{2239F004-92CC-4C94-85EE-98DAB2449E2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a:t>
            </a:r>
          </a:p>
          <a:p>
            <a:pPr lvl="0" algn="ctr"/>
            <a:r>
              <a:rPr lang="en-GB" sz="2000" b="1" dirty="0">
                <a:solidFill>
                  <a:schemeClr val="tx1"/>
                </a:solidFill>
                <a:latin typeface="Century Gothic" panose="020B0502020202020204" pitchFamily="34" charset="0"/>
              </a:rPr>
              <a:t>The doll is up from the ball and to the left of the blocks.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324826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4" name="Group 3">
            <a:extLst>
              <a:ext uri="{FF2B5EF4-FFF2-40B4-BE49-F238E27FC236}">
                <a16:creationId xmlns:a16="http://schemas.microsoft.com/office/drawing/2014/main" id="{DB4AF523-488F-4DC3-A824-09E647F3F514}"/>
              </a:ext>
            </a:extLst>
          </p:cNvPr>
          <p:cNvGrpSpPr>
            <a:grpSpLocks/>
          </p:cNvGrpSpPr>
          <p:nvPr/>
        </p:nvGrpSpPr>
        <p:grpSpPr bwMode="auto">
          <a:xfrm>
            <a:off x="0" y="6417869"/>
            <a:ext cx="1260476" cy="368300"/>
            <a:chOff x="1" y="6007"/>
            <a:chExt cx="794" cy="232"/>
          </a:xfrm>
        </p:grpSpPr>
        <p:pic>
          <p:nvPicPr>
            <p:cNvPr id="15" name="Picture 4">
              <a:extLst>
                <a:ext uri="{FF2B5EF4-FFF2-40B4-BE49-F238E27FC236}">
                  <a16:creationId xmlns:a16="http://schemas.microsoft.com/office/drawing/2014/main" id="{B5971F74-5D58-4942-B09E-721F29126D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 name="Rectangle 5">
              <a:extLst>
                <a:ext uri="{FF2B5EF4-FFF2-40B4-BE49-F238E27FC236}">
                  <a16:creationId xmlns:a16="http://schemas.microsoft.com/office/drawing/2014/main" id="{F1003979-05A5-44F6-B466-3D22738D815A}"/>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9" name="Picture 8">
            <a:extLst>
              <a:ext uri="{FF2B5EF4-FFF2-40B4-BE49-F238E27FC236}">
                <a16:creationId xmlns:a16="http://schemas.microsoft.com/office/drawing/2014/main" id="{E2768029-9860-4D62-9944-77D8A5E3A290}"/>
              </a:ext>
            </a:extLst>
          </p:cNvPr>
          <p:cNvPicPr>
            <a:picLocks noChangeAspect="1"/>
          </p:cNvPicPr>
          <p:nvPr/>
        </p:nvPicPr>
        <p:blipFill>
          <a:blip r:embed="rId4"/>
          <a:stretch>
            <a:fillRect/>
          </a:stretch>
        </p:blipFill>
        <p:spPr>
          <a:xfrm>
            <a:off x="115438" y="143658"/>
            <a:ext cx="8913124" cy="6322100"/>
          </a:xfrm>
          <a:prstGeom prst="rect">
            <a:avLst/>
          </a:prstGeom>
        </p:spPr>
      </p:pic>
      <p:sp>
        <p:nvSpPr>
          <p:cNvPr id="10" name="Rectangle 9">
            <a:extLst>
              <a:ext uri="{FF2B5EF4-FFF2-40B4-BE49-F238E27FC236}">
                <a16:creationId xmlns:a16="http://schemas.microsoft.com/office/drawing/2014/main" id="{2239F004-92CC-4C94-85EE-98DAB2449E2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a:t>
            </a:r>
          </a:p>
          <a:p>
            <a:pPr lvl="0" algn="ctr"/>
            <a:r>
              <a:rPr lang="en-GB" sz="2000" b="1" dirty="0">
                <a:solidFill>
                  <a:schemeClr val="tx1"/>
                </a:solidFill>
                <a:latin typeface="Century Gothic" panose="020B0502020202020204" pitchFamily="34" charset="0"/>
              </a:rPr>
              <a:t>The doll is up from the ball and to the left of the blocks.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False, the doll is up from the ball and to the right of the blocks.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3684943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8" name="Group 3">
            <a:extLst>
              <a:ext uri="{FF2B5EF4-FFF2-40B4-BE49-F238E27FC236}">
                <a16:creationId xmlns:a16="http://schemas.microsoft.com/office/drawing/2014/main" id="{9DB1DA14-B984-443A-8812-B1FC58BFCF95}"/>
              </a:ext>
            </a:extLst>
          </p:cNvPr>
          <p:cNvGrpSpPr>
            <a:grpSpLocks/>
          </p:cNvGrpSpPr>
          <p:nvPr/>
        </p:nvGrpSpPr>
        <p:grpSpPr bwMode="auto">
          <a:xfrm>
            <a:off x="0" y="6417869"/>
            <a:ext cx="1260476" cy="368300"/>
            <a:chOff x="1" y="6007"/>
            <a:chExt cx="794" cy="232"/>
          </a:xfrm>
        </p:grpSpPr>
        <p:pic>
          <p:nvPicPr>
            <p:cNvPr id="20" name="Picture 4">
              <a:extLst>
                <a:ext uri="{FF2B5EF4-FFF2-40B4-BE49-F238E27FC236}">
                  <a16:creationId xmlns:a16="http://schemas.microsoft.com/office/drawing/2014/main" id="{A4671306-6533-4F37-8B95-55495FCCD6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1" name="Rectangle 5">
              <a:extLst>
                <a:ext uri="{FF2B5EF4-FFF2-40B4-BE49-F238E27FC236}">
                  <a16:creationId xmlns:a16="http://schemas.microsoft.com/office/drawing/2014/main" id="{602A8472-D2BD-496A-BA0D-81A327EE5F45}"/>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17" name="Picture 16">
            <a:extLst>
              <a:ext uri="{FF2B5EF4-FFF2-40B4-BE49-F238E27FC236}">
                <a16:creationId xmlns:a16="http://schemas.microsoft.com/office/drawing/2014/main" id="{96020D5E-9C4C-4072-836B-770483522CDC}"/>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6" name="Rectangle 25">
            <a:extLst>
              <a:ext uri="{FF2B5EF4-FFF2-40B4-BE49-F238E27FC236}">
                <a16:creationId xmlns:a16="http://schemas.microsoft.com/office/drawing/2014/main" id="{B9CA7D15-018B-42A9-97BF-E9E9BD987DD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Which colour car is right of the blue car and down from the red?</a:t>
            </a:r>
          </a:p>
          <a:p>
            <a:pPr lvl="0" algn="ctr"/>
            <a:endParaRPr lang="en-GB" sz="2000" b="1" dirty="0">
              <a:solidFill>
                <a:schemeClr val="tx1"/>
              </a:solidFill>
              <a:latin typeface="Century Gothic" panose="020B0502020202020204" pitchFamily="34" charset="0"/>
            </a:endParaRPr>
          </a:p>
        </p:txBody>
      </p:sp>
      <p:sp>
        <p:nvSpPr>
          <p:cNvPr id="27" name="TextBox 26">
            <a:extLst>
              <a:ext uri="{FF2B5EF4-FFF2-40B4-BE49-F238E27FC236}">
                <a16:creationId xmlns:a16="http://schemas.microsoft.com/office/drawing/2014/main" id="{14CC6A7B-B083-427D-900A-E77A1C83DBDE}"/>
              </a:ext>
            </a:extLst>
          </p:cNvPr>
          <p:cNvSpPr txBox="1"/>
          <p:nvPr/>
        </p:nvSpPr>
        <p:spPr>
          <a:xfrm>
            <a:off x="2223419" y="2846519"/>
            <a:ext cx="732894" cy="400110"/>
          </a:xfrm>
          <a:prstGeom prst="rect">
            <a:avLst/>
          </a:prstGeom>
          <a:noFill/>
        </p:spPr>
        <p:txBody>
          <a:bodyPr wrap="none" rtlCol="0">
            <a:spAutoFit/>
          </a:bodyPr>
          <a:lstStyle/>
          <a:p>
            <a:pPr algn="ctr"/>
            <a:r>
              <a:rPr lang="en-GB" sz="2000" b="1" dirty="0">
                <a:latin typeface="Century Gothic" panose="020B0502020202020204" pitchFamily="34" charset="0"/>
              </a:rPr>
              <a:t>blue</a:t>
            </a:r>
          </a:p>
        </p:txBody>
      </p:sp>
      <p:sp>
        <p:nvSpPr>
          <p:cNvPr id="28" name="TextBox 27">
            <a:extLst>
              <a:ext uri="{FF2B5EF4-FFF2-40B4-BE49-F238E27FC236}">
                <a16:creationId xmlns:a16="http://schemas.microsoft.com/office/drawing/2014/main" id="{3459E168-7470-45B2-9C50-20E50FE848E2}"/>
              </a:ext>
            </a:extLst>
          </p:cNvPr>
          <p:cNvSpPr txBox="1"/>
          <p:nvPr/>
        </p:nvSpPr>
        <p:spPr>
          <a:xfrm>
            <a:off x="6072991" y="2846519"/>
            <a:ext cx="643119" cy="400110"/>
          </a:xfrm>
          <a:prstGeom prst="rect">
            <a:avLst/>
          </a:prstGeom>
          <a:noFill/>
        </p:spPr>
        <p:txBody>
          <a:bodyPr wrap="square" rtlCol="0">
            <a:spAutoFit/>
          </a:bodyPr>
          <a:lstStyle/>
          <a:p>
            <a:pPr algn="r"/>
            <a:r>
              <a:rPr lang="en-GB" sz="2000" b="1" dirty="0">
                <a:latin typeface="Century Gothic" panose="020B0502020202020204" pitchFamily="34" charset="0"/>
              </a:rPr>
              <a:t>red</a:t>
            </a:r>
          </a:p>
        </p:txBody>
      </p:sp>
      <p:sp>
        <p:nvSpPr>
          <p:cNvPr id="29" name="TextBox 28">
            <a:extLst>
              <a:ext uri="{FF2B5EF4-FFF2-40B4-BE49-F238E27FC236}">
                <a16:creationId xmlns:a16="http://schemas.microsoft.com/office/drawing/2014/main" id="{4EBB6B9C-20D2-40AE-9549-61AF4E6C8C06}"/>
              </a:ext>
            </a:extLst>
          </p:cNvPr>
          <p:cNvSpPr txBox="1"/>
          <p:nvPr/>
        </p:nvSpPr>
        <p:spPr>
          <a:xfrm>
            <a:off x="2095980" y="5122533"/>
            <a:ext cx="987771" cy="400110"/>
          </a:xfrm>
          <a:prstGeom prst="rect">
            <a:avLst/>
          </a:prstGeom>
          <a:noFill/>
        </p:spPr>
        <p:txBody>
          <a:bodyPr wrap="none" rtlCol="0">
            <a:spAutoFit/>
          </a:bodyPr>
          <a:lstStyle/>
          <a:p>
            <a:pPr algn="ctr"/>
            <a:r>
              <a:rPr lang="en-GB" sz="2000" b="1" dirty="0">
                <a:latin typeface="Century Gothic" panose="020B0502020202020204" pitchFamily="34" charset="0"/>
              </a:rPr>
              <a:t>yellow</a:t>
            </a:r>
          </a:p>
        </p:txBody>
      </p:sp>
      <p:sp>
        <p:nvSpPr>
          <p:cNvPr id="30" name="TextBox 29">
            <a:extLst>
              <a:ext uri="{FF2B5EF4-FFF2-40B4-BE49-F238E27FC236}">
                <a16:creationId xmlns:a16="http://schemas.microsoft.com/office/drawing/2014/main" id="{0202AB79-08DB-4722-95B0-235DADFD959A}"/>
              </a:ext>
            </a:extLst>
          </p:cNvPr>
          <p:cNvSpPr txBox="1"/>
          <p:nvPr/>
        </p:nvSpPr>
        <p:spPr>
          <a:xfrm>
            <a:off x="5902267" y="5122533"/>
            <a:ext cx="984565" cy="400110"/>
          </a:xfrm>
          <a:prstGeom prst="rect">
            <a:avLst/>
          </a:prstGeom>
          <a:noFill/>
        </p:spPr>
        <p:txBody>
          <a:bodyPr wrap="none" rtlCol="0">
            <a:spAutoFit/>
          </a:bodyPr>
          <a:lstStyle/>
          <a:p>
            <a:pPr algn="ctr"/>
            <a:r>
              <a:rPr lang="en-GB" sz="2000" b="1" dirty="0">
                <a:latin typeface="Century Gothic" panose="020B0502020202020204" pitchFamily="34" charset="0"/>
              </a:rPr>
              <a:t>purple</a:t>
            </a:r>
          </a:p>
        </p:txBody>
      </p:sp>
    </p:spTree>
    <p:extLst>
      <p:ext uri="{BB962C8B-B14F-4D97-AF65-F5344CB8AC3E}">
        <p14:creationId xmlns:p14="http://schemas.microsoft.com/office/powerpoint/2010/main" val="39210202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8" name="Group 3">
            <a:extLst>
              <a:ext uri="{FF2B5EF4-FFF2-40B4-BE49-F238E27FC236}">
                <a16:creationId xmlns:a16="http://schemas.microsoft.com/office/drawing/2014/main" id="{9DB1DA14-B984-443A-8812-B1FC58BFCF95}"/>
              </a:ext>
            </a:extLst>
          </p:cNvPr>
          <p:cNvGrpSpPr>
            <a:grpSpLocks/>
          </p:cNvGrpSpPr>
          <p:nvPr/>
        </p:nvGrpSpPr>
        <p:grpSpPr bwMode="auto">
          <a:xfrm>
            <a:off x="0" y="6417869"/>
            <a:ext cx="1260476" cy="368300"/>
            <a:chOff x="1" y="6007"/>
            <a:chExt cx="794" cy="232"/>
          </a:xfrm>
        </p:grpSpPr>
        <p:pic>
          <p:nvPicPr>
            <p:cNvPr id="20" name="Picture 4">
              <a:extLst>
                <a:ext uri="{FF2B5EF4-FFF2-40B4-BE49-F238E27FC236}">
                  <a16:creationId xmlns:a16="http://schemas.microsoft.com/office/drawing/2014/main" id="{A4671306-6533-4F37-8B95-55495FCCD6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1" name="Rectangle 5">
              <a:extLst>
                <a:ext uri="{FF2B5EF4-FFF2-40B4-BE49-F238E27FC236}">
                  <a16:creationId xmlns:a16="http://schemas.microsoft.com/office/drawing/2014/main" id="{602A8472-D2BD-496A-BA0D-81A327EE5F45}"/>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17" name="Picture 16">
            <a:extLst>
              <a:ext uri="{FF2B5EF4-FFF2-40B4-BE49-F238E27FC236}">
                <a16:creationId xmlns:a16="http://schemas.microsoft.com/office/drawing/2014/main" id="{96020D5E-9C4C-4072-836B-770483522CDC}"/>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6" name="Rectangle 25">
            <a:extLst>
              <a:ext uri="{FF2B5EF4-FFF2-40B4-BE49-F238E27FC236}">
                <a16:creationId xmlns:a16="http://schemas.microsoft.com/office/drawing/2014/main" id="{B9CA7D15-018B-42A9-97BF-E9E9BD987DD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Which colour car is right of the blue car and down from the red?</a:t>
            </a:r>
          </a:p>
          <a:p>
            <a:pPr lvl="0" algn="ctr"/>
            <a:endParaRPr lang="en-GB" sz="2000" b="1" dirty="0">
              <a:solidFill>
                <a:schemeClr val="tx1"/>
              </a:solidFill>
              <a:latin typeface="Century Gothic" panose="020B0502020202020204" pitchFamily="34" charset="0"/>
            </a:endParaRPr>
          </a:p>
        </p:txBody>
      </p:sp>
      <p:sp>
        <p:nvSpPr>
          <p:cNvPr id="12" name="TextBox 11">
            <a:extLst>
              <a:ext uri="{FF2B5EF4-FFF2-40B4-BE49-F238E27FC236}">
                <a16:creationId xmlns:a16="http://schemas.microsoft.com/office/drawing/2014/main" id="{2666F8E2-C460-4AA4-B152-080A0D2DEE78}"/>
              </a:ext>
            </a:extLst>
          </p:cNvPr>
          <p:cNvSpPr txBox="1"/>
          <p:nvPr/>
        </p:nvSpPr>
        <p:spPr>
          <a:xfrm>
            <a:off x="2223419" y="2846519"/>
            <a:ext cx="732894" cy="400110"/>
          </a:xfrm>
          <a:prstGeom prst="rect">
            <a:avLst/>
          </a:prstGeom>
          <a:noFill/>
        </p:spPr>
        <p:txBody>
          <a:bodyPr wrap="none" rtlCol="0">
            <a:spAutoFit/>
          </a:bodyPr>
          <a:lstStyle/>
          <a:p>
            <a:pPr algn="ctr"/>
            <a:r>
              <a:rPr lang="en-GB" sz="2000" b="1" dirty="0">
                <a:solidFill>
                  <a:schemeClr val="bg2">
                    <a:lumMod val="50000"/>
                  </a:schemeClr>
                </a:solidFill>
                <a:latin typeface="Century Gothic" panose="020B0502020202020204" pitchFamily="34" charset="0"/>
              </a:rPr>
              <a:t>blue</a:t>
            </a:r>
          </a:p>
        </p:txBody>
      </p:sp>
      <p:sp>
        <p:nvSpPr>
          <p:cNvPr id="13" name="TextBox 12">
            <a:extLst>
              <a:ext uri="{FF2B5EF4-FFF2-40B4-BE49-F238E27FC236}">
                <a16:creationId xmlns:a16="http://schemas.microsoft.com/office/drawing/2014/main" id="{DA756739-141B-43E9-92CE-E92AA828538D}"/>
              </a:ext>
            </a:extLst>
          </p:cNvPr>
          <p:cNvSpPr txBox="1"/>
          <p:nvPr/>
        </p:nvSpPr>
        <p:spPr>
          <a:xfrm>
            <a:off x="6072991" y="2846519"/>
            <a:ext cx="643119" cy="400110"/>
          </a:xfrm>
          <a:prstGeom prst="rect">
            <a:avLst/>
          </a:prstGeom>
          <a:noFill/>
        </p:spPr>
        <p:txBody>
          <a:bodyPr wrap="square" rtlCol="0">
            <a:spAutoFit/>
          </a:bodyPr>
          <a:lstStyle/>
          <a:p>
            <a:pPr algn="r"/>
            <a:r>
              <a:rPr lang="en-GB" sz="2000" b="1" dirty="0">
                <a:solidFill>
                  <a:schemeClr val="bg2">
                    <a:lumMod val="50000"/>
                  </a:schemeClr>
                </a:solidFill>
                <a:latin typeface="Century Gothic" panose="020B0502020202020204" pitchFamily="34" charset="0"/>
              </a:rPr>
              <a:t>red</a:t>
            </a:r>
          </a:p>
        </p:txBody>
      </p:sp>
      <p:sp>
        <p:nvSpPr>
          <p:cNvPr id="14" name="TextBox 13">
            <a:extLst>
              <a:ext uri="{FF2B5EF4-FFF2-40B4-BE49-F238E27FC236}">
                <a16:creationId xmlns:a16="http://schemas.microsoft.com/office/drawing/2014/main" id="{A96DE57C-AD95-4B33-B871-CC06911F1D5E}"/>
              </a:ext>
            </a:extLst>
          </p:cNvPr>
          <p:cNvSpPr txBox="1"/>
          <p:nvPr/>
        </p:nvSpPr>
        <p:spPr>
          <a:xfrm>
            <a:off x="2095980" y="5122533"/>
            <a:ext cx="987771" cy="400110"/>
          </a:xfrm>
          <a:prstGeom prst="rect">
            <a:avLst/>
          </a:prstGeom>
          <a:noFill/>
        </p:spPr>
        <p:txBody>
          <a:bodyPr wrap="none" rtlCol="0">
            <a:spAutoFit/>
          </a:bodyPr>
          <a:lstStyle/>
          <a:p>
            <a:pPr algn="ctr"/>
            <a:r>
              <a:rPr lang="en-GB" sz="2000" b="1" dirty="0">
                <a:solidFill>
                  <a:schemeClr val="bg2">
                    <a:lumMod val="50000"/>
                  </a:schemeClr>
                </a:solidFill>
                <a:latin typeface="Century Gothic" panose="020B0502020202020204" pitchFamily="34" charset="0"/>
              </a:rPr>
              <a:t>yellow</a:t>
            </a:r>
          </a:p>
        </p:txBody>
      </p:sp>
      <p:sp>
        <p:nvSpPr>
          <p:cNvPr id="15" name="TextBox 14">
            <a:extLst>
              <a:ext uri="{FF2B5EF4-FFF2-40B4-BE49-F238E27FC236}">
                <a16:creationId xmlns:a16="http://schemas.microsoft.com/office/drawing/2014/main" id="{B8C6CA41-9225-4112-B31F-0E34EA6D1A02}"/>
              </a:ext>
            </a:extLst>
          </p:cNvPr>
          <p:cNvSpPr txBox="1"/>
          <p:nvPr/>
        </p:nvSpPr>
        <p:spPr>
          <a:xfrm>
            <a:off x="5902267" y="5122533"/>
            <a:ext cx="984565" cy="400110"/>
          </a:xfrm>
          <a:prstGeom prst="rect">
            <a:avLst/>
          </a:prstGeom>
          <a:noFill/>
        </p:spPr>
        <p:txBody>
          <a:bodyPr wrap="none" rtlCol="0">
            <a:spAutoFit/>
          </a:bodyPr>
          <a:lstStyle/>
          <a:p>
            <a:pPr algn="ctr"/>
            <a:r>
              <a:rPr lang="en-GB" sz="2000" b="1" dirty="0">
                <a:solidFill>
                  <a:srgbClr val="FF0000"/>
                </a:solidFill>
                <a:latin typeface="Century Gothic" panose="020B0502020202020204" pitchFamily="34" charset="0"/>
              </a:rPr>
              <a:t>purple</a:t>
            </a:r>
          </a:p>
        </p:txBody>
      </p:sp>
      <p:sp>
        <p:nvSpPr>
          <p:cNvPr id="16" name="Oval 15">
            <a:extLst>
              <a:ext uri="{FF2B5EF4-FFF2-40B4-BE49-F238E27FC236}">
                <a16:creationId xmlns:a16="http://schemas.microsoft.com/office/drawing/2014/main" id="{0A552A08-6870-4003-822C-74DFBE391B96}"/>
              </a:ext>
            </a:extLst>
          </p:cNvPr>
          <p:cNvSpPr/>
          <p:nvPr/>
        </p:nvSpPr>
        <p:spPr>
          <a:xfrm>
            <a:off x="4635062" y="3701743"/>
            <a:ext cx="3682825" cy="221347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684271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8" name="Group 3">
            <a:extLst>
              <a:ext uri="{FF2B5EF4-FFF2-40B4-BE49-F238E27FC236}">
                <a16:creationId xmlns:a16="http://schemas.microsoft.com/office/drawing/2014/main" id="{43314AEE-9000-489F-820E-F3B9597117E4}"/>
              </a:ext>
            </a:extLst>
          </p:cNvPr>
          <p:cNvGrpSpPr>
            <a:grpSpLocks/>
          </p:cNvGrpSpPr>
          <p:nvPr/>
        </p:nvGrpSpPr>
        <p:grpSpPr bwMode="auto">
          <a:xfrm>
            <a:off x="0" y="6417869"/>
            <a:ext cx="1260476" cy="368300"/>
            <a:chOff x="1" y="6007"/>
            <a:chExt cx="794" cy="232"/>
          </a:xfrm>
        </p:grpSpPr>
        <p:pic>
          <p:nvPicPr>
            <p:cNvPr id="20" name="Picture 4">
              <a:extLst>
                <a:ext uri="{FF2B5EF4-FFF2-40B4-BE49-F238E27FC236}">
                  <a16:creationId xmlns:a16="http://schemas.microsoft.com/office/drawing/2014/main" id="{CB3A01EB-1CE2-493D-92F1-241339F236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1" name="Rectangle 5">
              <a:extLst>
                <a:ext uri="{FF2B5EF4-FFF2-40B4-BE49-F238E27FC236}">
                  <a16:creationId xmlns:a16="http://schemas.microsoft.com/office/drawing/2014/main" id="{6FEA68B0-1C17-4CEE-A800-868E817E49F8}"/>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22" name="Picture 21">
            <a:extLst>
              <a:ext uri="{FF2B5EF4-FFF2-40B4-BE49-F238E27FC236}">
                <a16:creationId xmlns:a16="http://schemas.microsoft.com/office/drawing/2014/main" id="{8313E113-B5B3-4820-B682-C33E89168DDE}"/>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3" name="Rectangle 22">
            <a:extLst>
              <a:ext uri="{FF2B5EF4-FFF2-40B4-BE49-F238E27FC236}">
                <a16:creationId xmlns:a16="http://schemas.microsoft.com/office/drawing/2014/main" id="{2AABA1E0-B53F-4D41-8720-A71E0367AC7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Fill in the gaps using the word bank.</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The worm is </a:t>
            </a:r>
            <a:r>
              <a:rPr lang="en-GB" sz="2000" b="1" spc="-300" dirty="0">
                <a:solidFill>
                  <a:prstClr val="black"/>
                </a:solidFill>
                <a:latin typeface="Century Gothic" panose="020B0502020202020204" pitchFamily="34" charset="0"/>
              </a:rPr>
              <a:t>_______________</a:t>
            </a:r>
            <a:r>
              <a:rPr lang="en-GB" sz="2000" b="1" dirty="0">
                <a:solidFill>
                  <a:schemeClr val="tx1"/>
                </a:solidFill>
                <a:latin typeface="Century Gothic" panose="020B0502020202020204" pitchFamily="34" charset="0"/>
              </a:rPr>
              <a:t> of the bee and </a:t>
            </a:r>
            <a:r>
              <a:rPr lang="en-GB" sz="2000" b="1" spc="-300" dirty="0">
                <a:solidFill>
                  <a:prstClr val="black"/>
                </a:solidFill>
                <a:latin typeface="Century Gothic" panose="020B0502020202020204" pitchFamily="34" charset="0"/>
              </a:rPr>
              <a:t>_______________</a:t>
            </a:r>
            <a:r>
              <a:rPr lang="en-GB" sz="2000" b="1" dirty="0">
                <a:solidFill>
                  <a:schemeClr val="tx1"/>
                </a:solidFill>
                <a:latin typeface="Century Gothic" panose="020B0502020202020204" pitchFamily="34" charset="0"/>
              </a:rPr>
              <a:t> from the snail.</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The ladybird is </a:t>
            </a:r>
            <a:r>
              <a:rPr lang="en-GB" sz="2000" b="1" spc="-300" dirty="0">
                <a:solidFill>
                  <a:prstClr val="black"/>
                </a:solidFill>
                <a:latin typeface="Century Gothic" panose="020B0502020202020204" pitchFamily="34" charset="0"/>
              </a:rPr>
              <a:t>_______________</a:t>
            </a:r>
            <a:r>
              <a:rPr lang="en-GB" sz="2000" b="1" dirty="0">
                <a:solidFill>
                  <a:schemeClr val="tx1"/>
                </a:solidFill>
                <a:latin typeface="Century Gothic" panose="020B0502020202020204" pitchFamily="34" charset="0"/>
              </a:rPr>
              <a:t> from the bee and </a:t>
            </a:r>
            <a:r>
              <a:rPr lang="en-GB" sz="2000" b="1" spc="-300" dirty="0">
                <a:solidFill>
                  <a:prstClr val="black"/>
                </a:solidFill>
                <a:latin typeface="Century Gothic" panose="020B0502020202020204" pitchFamily="34" charset="0"/>
              </a:rPr>
              <a:t>_______________</a:t>
            </a:r>
            <a:r>
              <a:rPr lang="en-GB" sz="2000" b="1" dirty="0">
                <a:solidFill>
                  <a:schemeClr val="tx1"/>
                </a:solidFill>
                <a:latin typeface="Century Gothic" panose="020B0502020202020204" pitchFamily="34" charset="0"/>
              </a:rPr>
              <a:t> of the snail.</a:t>
            </a:r>
          </a:p>
        </p:txBody>
      </p:sp>
      <p:grpSp>
        <p:nvGrpSpPr>
          <p:cNvPr id="24" name="Group 23">
            <a:extLst>
              <a:ext uri="{FF2B5EF4-FFF2-40B4-BE49-F238E27FC236}">
                <a16:creationId xmlns:a16="http://schemas.microsoft.com/office/drawing/2014/main" id="{37B4DF3C-DE56-4754-B5B4-BAE640987914}"/>
              </a:ext>
            </a:extLst>
          </p:cNvPr>
          <p:cNvGrpSpPr/>
          <p:nvPr/>
        </p:nvGrpSpPr>
        <p:grpSpPr>
          <a:xfrm>
            <a:off x="1429998" y="1648710"/>
            <a:ext cx="6284004" cy="568836"/>
            <a:chOff x="2604909" y="1626735"/>
            <a:chExt cx="3901871" cy="353203"/>
          </a:xfrm>
        </p:grpSpPr>
        <p:sp>
          <p:nvSpPr>
            <p:cNvPr id="25" name="Rectangle: Rounded Corners 24">
              <a:extLst>
                <a:ext uri="{FF2B5EF4-FFF2-40B4-BE49-F238E27FC236}">
                  <a16:creationId xmlns:a16="http://schemas.microsoft.com/office/drawing/2014/main" id="{89E5CC9F-D462-44CE-9876-CC3B20ED5BE7}"/>
                </a:ext>
              </a:extLst>
            </p:cNvPr>
            <p:cNvSpPr/>
            <p:nvPr/>
          </p:nvSpPr>
          <p:spPr>
            <a:xfrm>
              <a:off x="4730669" y="1626735"/>
              <a:ext cx="713232" cy="35320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left</a:t>
              </a:r>
            </a:p>
            <a:p>
              <a:pPr algn="ctr"/>
              <a:endParaRPr lang="en-GB" sz="2000" b="1" dirty="0">
                <a:latin typeface="Century Gothic" panose="020B0502020202020204" pitchFamily="34" charset="0"/>
              </a:endParaRPr>
            </a:p>
          </p:txBody>
        </p:sp>
        <p:sp>
          <p:nvSpPr>
            <p:cNvPr id="26" name="Rectangle: Rounded Corners 25">
              <a:extLst>
                <a:ext uri="{FF2B5EF4-FFF2-40B4-BE49-F238E27FC236}">
                  <a16:creationId xmlns:a16="http://schemas.microsoft.com/office/drawing/2014/main" id="{C76255A9-96CB-41A2-9CFD-19A1DA2A2CA8}"/>
                </a:ext>
              </a:extLst>
            </p:cNvPr>
            <p:cNvSpPr/>
            <p:nvPr/>
          </p:nvSpPr>
          <p:spPr>
            <a:xfrm>
              <a:off x="2604909" y="1626736"/>
              <a:ext cx="713232" cy="35320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up</a:t>
              </a:r>
            </a:p>
            <a:p>
              <a:pPr algn="ctr"/>
              <a:endParaRPr lang="en-GB" sz="2000" b="1" dirty="0">
                <a:latin typeface="Century Gothic" panose="020B0502020202020204" pitchFamily="34" charset="0"/>
              </a:endParaRPr>
            </a:p>
          </p:txBody>
        </p:sp>
        <p:sp>
          <p:nvSpPr>
            <p:cNvPr id="27" name="Rectangle: Rounded Corners 26">
              <a:extLst>
                <a:ext uri="{FF2B5EF4-FFF2-40B4-BE49-F238E27FC236}">
                  <a16:creationId xmlns:a16="http://schemas.microsoft.com/office/drawing/2014/main" id="{2CF91724-420A-4ADC-8059-B743684CE85F}"/>
                </a:ext>
              </a:extLst>
            </p:cNvPr>
            <p:cNvSpPr/>
            <p:nvPr/>
          </p:nvSpPr>
          <p:spPr>
            <a:xfrm>
              <a:off x="5793548" y="1626735"/>
              <a:ext cx="713232" cy="35320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right</a:t>
              </a:r>
            </a:p>
            <a:p>
              <a:pPr algn="ctr"/>
              <a:endParaRPr lang="en-GB" sz="2000" b="1" dirty="0">
                <a:latin typeface="Century Gothic" panose="020B0502020202020204" pitchFamily="34" charset="0"/>
              </a:endParaRPr>
            </a:p>
          </p:txBody>
        </p:sp>
        <p:sp>
          <p:nvSpPr>
            <p:cNvPr id="28" name="Rectangle: Rounded Corners 27">
              <a:extLst>
                <a:ext uri="{FF2B5EF4-FFF2-40B4-BE49-F238E27FC236}">
                  <a16:creationId xmlns:a16="http://schemas.microsoft.com/office/drawing/2014/main" id="{48AE717A-7377-4943-A621-0C19C8265C63}"/>
                </a:ext>
              </a:extLst>
            </p:cNvPr>
            <p:cNvSpPr/>
            <p:nvPr/>
          </p:nvSpPr>
          <p:spPr>
            <a:xfrm>
              <a:off x="3667789" y="1626735"/>
              <a:ext cx="713232" cy="35320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down</a:t>
              </a:r>
            </a:p>
            <a:p>
              <a:pPr algn="ctr"/>
              <a:endParaRPr lang="en-GB" sz="2000" b="1" dirty="0">
                <a:latin typeface="Century Gothic" panose="020B0502020202020204" pitchFamily="34" charset="0"/>
              </a:endParaRPr>
            </a:p>
          </p:txBody>
        </p:sp>
      </p:grpSp>
    </p:spTree>
    <p:extLst>
      <p:ext uri="{BB962C8B-B14F-4D97-AF65-F5344CB8AC3E}">
        <p14:creationId xmlns:p14="http://schemas.microsoft.com/office/powerpoint/2010/main" val="1071900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8" name="Group 3">
            <a:extLst>
              <a:ext uri="{FF2B5EF4-FFF2-40B4-BE49-F238E27FC236}">
                <a16:creationId xmlns:a16="http://schemas.microsoft.com/office/drawing/2014/main" id="{43314AEE-9000-489F-820E-F3B9597117E4}"/>
              </a:ext>
            </a:extLst>
          </p:cNvPr>
          <p:cNvGrpSpPr>
            <a:grpSpLocks/>
          </p:cNvGrpSpPr>
          <p:nvPr/>
        </p:nvGrpSpPr>
        <p:grpSpPr bwMode="auto">
          <a:xfrm>
            <a:off x="0" y="6417869"/>
            <a:ext cx="1260476" cy="368300"/>
            <a:chOff x="1" y="6007"/>
            <a:chExt cx="794" cy="232"/>
          </a:xfrm>
        </p:grpSpPr>
        <p:pic>
          <p:nvPicPr>
            <p:cNvPr id="20" name="Picture 4">
              <a:extLst>
                <a:ext uri="{FF2B5EF4-FFF2-40B4-BE49-F238E27FC236}">
                  <a16:creationId xmlns:a16="http://schemas.microsoft.com/office/drawing/2014/main" id="{CB3A01EB-1CE2-493D-92F1-241339F236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1" name="Rectangle 5">
              <a:extLst>
                <a:ext uri="{FF2B5EF4-FFF2-40B4-BE49-F238E27FC236}">
                  <a16:creationId xmlns:a16="http://schemas.microsoft.com/office/drawing/2014/main" id="{6FEA68B0-1C17-4CEE-A800-868E817E49F8}"/>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22" name="Picture 21">
            <a:extLst>
              <a:ext uri="{FF2B5EF4-FFF2-40B4-BE49-F238E27FC236}">
                <a16:creationId xmlns:a16="http://schemas.microsoft.com/office/drawing/2014/main" id="{8313E113-B5B3-4820-B682-C33E89168DDE}"/>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3" name="Rectangle 22">
            <a:extLst>
              <a:ext uri="{FF2B5EF4-FFF2-40B4-BE49-F238E27FC236}">
                <a16:creationId xmlns:a16="http://schemas.microsoft.com/office/drawing/2014/main" id="{2AABA1E0-B53F-4D41-8720-A71E0367AC7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Fill in the gaps using the word bank.</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The worm is </a:t>
            </a:r>
            <a:r>
              <a:rPr lang="en-GB" sz="2000" b="1" dirty="0">
                <a:solidFill>
                  <a:srgbClr val="FF0000"/>
                </a:solidFill>
                <a:latin typeface="Century Gothic" panose="020B0502020202020204" pitchFamily="34" charset="0"/>
              </a:rPr>
              <a:t>right</a:t>
            </a:r>
            <a:r>
              <a:rPr lang="en-GB" sz="2000" b="1" dirty="0">
                <a:solidFill>
                  <a:schemeClr val="tx1"/>
                </a:solidFill>
                <a:latin typeface="Century Gothic" panose="020B0502020202020204" pitchFamily="34" charset="0"/>
              </a:rPr>
              <a:t> of the bee and </a:t>
            </a:r>
            <a:r>
              <a:rPr lang="en-GB" sz="2000" b="1" dirty="0">
                <a:solidFill>
                  <a:srgbClr val="FF0000"/>
                </a:solidFill>
                <a:latin typeface="Century Gothic" panose="020B0502020202020204" pitchFamily="34" charset="0"/>
              </a:rPr>
              <a:t>up</a:t>
            </a:r>
            <a:r>
              <a:rPr lang="en-GB" sz="2000" b="1" dirty="0">
                <a:solidFill>
                  <a:schemeClr val="tx1"/>
                </a:solidFill>
                <a:latin typeface="Century Gothic" panose="020B0502020202020204" pitchFamily="34" charset="0"/>
              </a:rPr>
              <a:t> from the snail.</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The ladybird is </a:t>
            </a:r>
            <a:r>
              <a:rPr lang="en-GB" sz="2000" b="1" dirty="0">
                <a:solidFill>
                  <a:srgbClr val="FF0000"/>
                </a:solidFill>
                <a:latin typeface="Century Gothic" panose="020B0502020202020204" pitchFamily="34" charset="0"/>
              </a:rPr>
              <a:t>down</a:t>
            </a:r>
            <a:r>
              <a:rPr lang="en-GB" sz="2000" b="1" dirty="0">
                <a:solidFill>
                  <a:schemeClr val="tx1"/>
                </a:solidFill>
                <a:latin typeface="Century Gothic" panose="020B0502020202020204" pitchFamily="34" charset="0"/>
              </a:rPr>
              <a:t> from the bee and </a:t>
            </a:r>
            <a:r>
              <a:rPr lang="en-GB" sz="2000" b="1" dirty="0">
                <a:solidFill>
                  <a:srgbClr val="FF0000"/>
                </a:solidFill>
                <a:latin typeface="Century Gothic" panose="020B0502020202020204" pitchFamily="34" charset="0"/>
              </a:rPr>
              <a:t>left</a:t>
            </a:r>
            <a:r>
              <a:rPr lang="en-GB" sz="2000" b="1" dirty="0">
                <a:solidFill>
                  <a:schemeClr val="tx1"/>
                </a:solidFill>
                <a:latin typeface="Century Gothic" panose="020B0502020202020204" pitchFamily="34" charset="0"/>
              </a:rPr>
              <a:t> of the snail.</a:t>
            </a:r>
          </a:p>
        </p:txBody>
      </p:sp>
      <p:grpSp>
        <p:nvGrpSpPr>
          <p:cNvPr id="24" name="Group 23">
            <a:extLst>
              <a:ext uri="{FF2B5EF4-FFF2-40B4-BE49-F238E27FC236}">
                <a16:creationId xmlns:a16="http://schemas.microsoft.com/office/drawing/2014/main" id="{37B4DF3C-DE56-4754-B5B4-BAE640987914}"/>
              </a:ext>
            </a:extLst>
          </p:cNvPr>
          <p:cNvGrpSpPr/>
          <p:nvPr/>
        </p:nvGrpSpPr>
        <p:grpSpPr>
          <a:xfrm>
            <a:off x="1429998" y="1648710"/>
            <a:ext cx="6284004" cy="568836"/>
            <a:chOff x="2604909" y="1626735"/>
            <a:chExt cx="3901871" cy="353203"/>
          </a:xfrm>
        </p:grpSpPr>
        <p:sp>
          <p:nvSpPr>
            <p:cNvPr id="25" name="Rectangle: Rounded Corners 24">
              <a:extLst>
                <a:ext uri="{FF2B5EF4-FFF2-40B4-BE49-F238E27FC236}">
                  <a16:creationId xmlns:a16="http://schemas.microsoft.com/office/drawing/2014/main" id="{89E5CC9F-D462-44CE-9876-CC3B20ED5BE7}"/>
                </a:ext>
              </a:extLst>
            </p:cNvPr>
            <p:cNvSpPr/>
            <p:nvPr/>
          </p:nvSpPr>
          <p:spPr>
            <a:xfrm>
              <a:off x="4730669" y="1626735"/>
              <a:ext cx="713232" cy="35320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left</a:t>
              </a:r>
            </a:p>
            <a:p>
              <a:pPr algn="ctr"/>
              <a:endParaRPr lang="en-GB" sz="2000" b="1" dirty="0">
                <a:latin typeface="Century Gothic" panose="020B0502020202020204" pitchFamily="34" charset="0"/>
              </a:endParaRPr>
            </a:p>
          </p:txBody>
        </p:sp>
        <p:sp>
          <p:nvSpPr>
            <p:cNvPr id="26" name="Rectangle: Rounded Corners 25">
              <a:extLst>
                <a:ext uri="{FF2B5EF4-FFF2-40B4-BE49-F238E27FC236}">
                  <a16:creationId xmlns:a16="http://schemas.microsoft.com/office/drawing/2014/main" id="{C76255A9-96CB-41A2-9CFD-19A1DA2A2CA8}"/>
                </a:ext>
              </a:extLst>
            </p:cNvPr>
            <p:cNvSpPr/>
            <p:nvPr/>
          </p:nvSpPr>
          <p:spPr>
            <a:xfrm>
              <a:off x="2604909" y="1626736"/>
              <a:ext cx="713232" cy="35320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up</a:t>
              </a:r>
            </a:p>
            <a:p>
              <a:pPr algn="ctr"/>
              <a:endParaRPr lang="en-GB" sz="2000" b="1" dirty="0">
                <a:latin typeface="Century Gothic" panose="020B0502020202020204" pitchFamily="34" charset="0"/>
              </a:endParaRPr>
            </a:p>
          </p:txBody>
        </p:sp>
        <p:sp>
          <p:nvSpPr>
            <p:cNvPr id="27" name="Rectangle: Rounded Corners 26">
              <a:extLst>
                <a:ext uri="{FF2B5EF4-FFF2-40B4-BE49-F238E27FC236}">
                  <a16:creationId xmlns:a16="http://schemas.microsoft.com/office/drawing/2014/main" id="{2CF91724-420A-4ADC-8059-B743684CE85F}"/>
                </a:ext>
              </a:extLst>
            </p:cNvPr>
            <p:cNvSpPr/>
            <p:nvPr/>
          </p:nvSpPr>
          <p:spPr>
            <a:xfrm>
              <a:off x="5793548" y="1626735"/>
              <a:ext cx="713232" cy="35320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right</a:t>
              </a:r>
            </a:p>
            <a:p>
              <a:pPr algn="ctr"/>
              <a:endParaRPr lang="en-GB" sz="2000" b="1" dirty="0">
                <a:latin typeface="Century Gothic" panose="020B0502020202020204" pitchFamily="34" charset="0"/>
              </a:endParaRPr>
            </a:p>
          </p:txBody>
        </p:sp>
        <p:sp>
          <p:nvSpPr>
            <p:cNvPr id="28" name="Rectangle: Rounded Corners 27">
              <a:extLst>
                <a:ext uri="{FF2B5EF4-FFF2-40B4-BE49-F238E27FC236}">
                  <a16:creationId xmlns:a16="http://schemas.microsoft.com/office/drawing/2014/main" id="{48AE717A-7377-4943-A621-0C19C8265C63}"/>
                </a:ext>
              </a:extLst>
            </p:cNvPr>
            <p:cNvSpPr/>
            <p:nvPr/>
          </p:nvSpPr>
          <p:spPr>
            <a:xfrm>
              <a:off x="3667789" y="1626735"/>
              <a:ext cx="713232" cy="353202"/>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down</a:t>
              </a:r>
            </a:p>
            <a:p>
              <a:pPr algn="ctr"/>
              <a:endParaRPr lang="en-GB" sz="2000" b="1" dirty="0">
                <a:latin typeface="Century Gothic" panose="020B0502020202020204" pitchFamily="34" charset="0"/>
              </a:endParaRPr>
            </a:p>
          </p:txBody>
        </p:sp>
      </p:grpSp>
    </p:spTree>
    <p:extLst>
      <p:ext uri="{BB962C8B-B14F-4D97-AF65-F5344CB8AC3E}">
        <p14:creationId xmlns:p14="http://schemas.microsoft.com/office/powerpoint/2010/main" val="14491977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8" name="Group 3">
            <a:extLst>
              <a:ext uri="{FF2B5EF4-FFF2-40B4-BE49-F238E27FC236}">
                <a16:creationId xmlns:a16="http://schemas.microsoft.com/office/drawing/2014/main" id="{31419031-2DF7-4A0E-8B52-BEF380E52B1D}"/>
              </a:ext>
            </a:extLst>
          </p:cNvPr>
          <p:cNvGrpSpPr>
            <a:grpSpLocks/>
          </p:cNvGrpSpPr>
          <p:nvPr/>
        </p:nvGrpSpPr>
        <p:grpSpPr bwMode="auto">
          <a:xfrm>
            <a:off x="0" y="6417869"/>
            <a:ext cx="1260476" cy="368300"/>
            <a:chOff x="1" y="6007"/>
            <a:chExt cx="794" cy="232"/>
          </a:xfrm>
        </p:grpSpPr>
        <p:pic>
          <p:nvPicPr>
            <p:cNvPr id="20" name="Picture 4">
              <a:extLst>
                <a:ext uri="{FF2B5EF4-FFF2-40B4-BE49-F238E27FC236}">
                  <a16:creationId xmlns:a16="http://schemas.microsoft.com/office/drawing/2014/main" id="{F84390C4-8C31-49A4-A1FE-0C5C5D72C2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1" name="Rectangle 5">
              <a:extLst>
                <a:ext uri="{FF2B5EF4-FFF2-40B4-BE49-F238E27FC236}">
                  <a16:creationId xmlns:a16="http://schemas.microsoft.com/office/drawing/2014/main" id="{5BBFD0A5-85BC-4BCA-8CAA-F00D68D93A93}"/>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22" name="Picture 21">
            <a:extLst>
              <a:ext uri="{FF2B5EF4-FFF2-40B4-BE49-F238E27FC236}">
                <a16:creationId xmlns:a16="http://schemas.microsoft.com/office/drawing/2014/main" id="{0E48A5EF-5A41-4918-B4B7-3B3E02791039}"/>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3" name="Rectangle 22">
            <a:extLst>
              <a:ext uri="{FF2B5EF4-FFF2-40B4-BE49-F238E27FC236}">
                <a16:creationId xmlns:a16="http://schemas.microsoft.com/office/drawing/2014/main" id="{23790B5B-5ECC-419E-A64C-15CB5B96C87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 am one place left and one place down from Beth.</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Who am I?</a:t>
            </a:r>
          </a:p>
        </p:txBody>
      </p:sp>
      <p:sp>
        <p:nvSpPr>
          <p:cNvPr id="24" name="TextBox 23">
            <a:extLst>
              <a:ext uri="{FF2B5EF4-FFF2-40B4-BE49-F238E27FC236}">
                <a16:creationId xmlns:a16="http://schemas.microsoft.com/office/drawing/2014/main" id="{BD172F7E-C8E6-485E-8366-9B2EDCF79052}"/>
              </a:ext>
            </a:extLst>
          </p:cNvPr>
          <p:cNvSpPr txBox="1"/>
          <p:nvPr/>
        </p:nvSpPr>
        <p:spPr>
          <a:xfrm>
            <a:off x="2375516" y="3457445"/>
            <a:ext cx="949299" cy="400110"/>
          </a:xfrm>
          <a:prstGeom prst="rect">
            <a:avLst/>
          </a:prstGeom>
          <a:noFill/>
        </p:spPr>
        <p:txBody>
          <a:bodyPr wrap="none" rtlCol="0">
            <a:spAutoFit/>
          </a:bodyPr>
          <a:lstStyle/>
          <a:p>
            <a:pPr algn="ctr"/>
            <a:r>
              <a:rPr lang="en-GB" sz="2000" b="1" dirty="0">
                <a:latin typeface="Century Gothic" panose="020B0502020202020204" pitchFamily="34" charset="0"/>
              </a:rPr>
              <a:t>Penny</a:t>
            </a:r>
          </a:p>
        </p:txBody>
      </p:sp>
      <p:sp>
        <p:nvSpPr>
          <p:cNvPr id="25" name="TextBox 24">
            <a:extLst>
              <a:ext uri="{FF2B5EF4-FFF2-40B4-BE49-F238E27FC236}">
                <a16:creationId xmlns:a16="http://schemas.microsoft.com/office/drawing/2014/main" id="{4D537867-66D9-439F-96E0-5D90DA9A56C1}"/>
              </a:ext>
            </a:extLst>
          </p:cNvPr>
          <p:cNvSpPr txBox="1"/>
          <p:nvPr/>
        </p:nvSpPr>
        <p:spPr>
          <a:xfrm>
            <a:off x="5961507" y="3457445"/>
            <a:ext cx="728084" cy="400110"/>
          </a:xfrm>
          <a:prstGeom prst="rect">
            <a:avLst/>
          </a:prstGeom>
          <a:noFill/>
        </p:spPr>
        <p:txBody>
          <a:bodyPr wrap="none" rtlCol="0">
            <a:spAutoFit/>
          </a:bodyPr>
          <a:lstStyle/>
          <a:p>
            <a:pPr algn="ctr"/>
            <a:r>
              <a:rPr lang="en-GB" sz="2000" b="1" dirty="0">
                <a:latin typeface="Century Gothic" panose="020B0502020202020204" pitchFamily="34" charset="0"/>
              </a:rPr>
              <a:t>Beth</a:t>
            </a:r>
          </a:p>
        </p:txBody>
      </p:sp>
      <p:sp>
        <p:nvSpPr>
          <p:cNvPr id="26" name="TextBox 25">
            <a:extLst>
              <a:ext uri="{FF2B5EF4-FFF2-40B4-BE49-F238E27FC236}">
                <a16:creationId xmlns:a16="http://schemas.microsoft.com/office/drawing/2014/main" id="{A5A5426F-23D1-4497-ABA4-F09C19010821}"/>
              </a:ext>
            </a:extLst>
          </p:cNvPr>
          <p:cNvSpPr txBox="1"/>
          <p:nvPr/>
        </p:nvSpPr>
        <p:spPr>
          <a:xfrm>
            <a:off x="2363495" y="5730176"/>
            <a:ext cx="973343" cy="400110"/>
          </a:xfrm>
          <a:prstGeom prst="rect">
            <a:avLst/>
          </a:prstGeom>
          <a:noFill/>
        </p:spPr>
        <p:txBody>
          <a:bodyPr wrap="none" rtlCol="0">
            <a:spAutoFit/>
          </a:bodyPr>
          <a:lstStyle/>
          <a:p>
            <a:pPr algn="ctr"/>
            <a:r>
              <a:rPr lang="en-GB" sz="2000" b="1" dirty="0">
                <a:latin typeface="Century Gothic" panose="020B0502020202020204" pitchFamily="34" charset="0"/>
              </a:rPr>
              <a:t>Carlos</a:t>
            </a:r>
          </a:p>
        </p:txBody>
      </p:sp>
      <p:sp>
        <p:nvSpPr>
          <p:cNvPr id="27" name="TextBox 26">
            <a:extLst>
              <a:ext uri="{FF2B5EF4-FFF2-40B4-BE49-F238E27FC236}">
                <a16:creationId xmlns:a16="http://schemas.microsoft.com/office/drawing/2014/main" id="{A50B764D-721C-4FE2-BB8E-0C4582489427}"/>
              </a:ext>
            </a:extLst>
          </p:cNvPr>
          <p:cNvSpPr txBox="1"/>
          <p:nvPr/>
        </p:nvSpPr>
        <p:spPr>
          <a:xfrm>
            <a:off x="5944302" y="5730176"/>
            <a:ext cx="790602" cy="400110"/>
          </a:xfrm>
          <a:prstGeom prst="rect">
            <a:avLst/>
          </a:prstGeom>
          <a:noFill/>
        </p:spPr>
        <p:txBody>
          <a:bodyPr wrap="none" rtlCol="0">
            <a:spAutoFit/>
          </a:bodyPr>
          <a:lstStyle/>
          <a:p>
            <a:pPr algn="ctr"/>
            <a:r>
              <a:rPr lang="en-GB" sz="2000" b="1" dirty="0">
                <a:latin typeface="Century Gothic" panose="020B0502020202020204" pitchFamily="34" charset="0"/>
              </a:rPr>
              <a:t>Jake</a:t>
            </a:r>
          </a:p>
        </p:txBody>
      </p:sp>
    </p:spTree>
    <p:extLst>
      <p:ext uri="{BB962C8B-B14F-4D97-AF65-F5344CB8AC3E}">
        <p14:creationId xmlns:p14="http://schemas.microsoft.com/office/powerpoint/2010/main" val="21777686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8" name="Group 3">
            <a:extLst>
              <a:ext uri="{FF2B5EF4-FFF2-40B4-BE49-F238E27FC236}">
                <a16:creationId xmlns:a16="http://schemas.microsoft.com/office/drawing/2014/main" id="{31419031-2DF7-4A0E-8B52-BEF380E52B1D}"/>
              </a:ext>
            </a:extLst>
          </p:cNvPr>
          <p:cNvGrpSpPr>
            <a:grpSpLocks/>
          </p:cNvGrpSpPr>
          <p:nvPr/>
        </p:nvGrpSpPr>
        <p:grpSpPr bwMode="auto">
          <a:xfrm>
            <a:off x="0" y="6417869"/>
            <a:ext cx="1260476" cy="368300"/>
            <a:chOff x="1" y="6007"/>
            <a:chExt cx="794" cy="232"/>
          </a:xfrm>
        </p:grpSpPr>
        <p:pic>
          <p:nvPicPr>
            <p:cNvPr id="20" name="Picture 4">
              <a:extLst>
                <a:ext uri="{FF2B5EF4-FFF2-40B4-BE49-F238E27FC236}">
                  <a16:creationId xmlns:a16="http://schemas.microsoft.com/office/drawing/2014/main" id="{F84390C4-8C31-49A4-A1FE-0C5C5D72C2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1" name="Rectangle 5">
              <a:extLst>
                <a:ext uri="{FF2B5EF4-FFF2-40B4-BE49-F238E27FC236}">
                  <a16:creationId xmlns:a16="http://schemas.microsoft.com/office/drawing/2014/main" id="{5BBFD0A5-85BC-4BCA-8CAA-F00D68D93A93}"/>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22" name="Picture 21">
            <a:extLst>
              <a:ext uri="{FF2B5EF4-FFF2-40B4-BE49-F238E27FC236}">
                <a16:creationId xmlns:a16="http://schemas.microsoft.com/office/drawing/2014/main" id="{0E48A5EF-5A41-4918-B4B7-3B3E02791039}"/>
              </a:ext>
            </a:extLst>
          </p:cNvPr>
          <p:cNvPicPr>
            <a:picLocks noChangeAspect="1"/>
          </p:cNvPicPr>
          <p:nvPr/>
        </p:nvPicPr>
        <p:blipFill>
          <a:blip r:embed="rId4"/>
          <a:stretch>
            <a:fillRect/>
          </a:stretch>
        </p:blipFill>
        <p:spPr>
          <a:xfrm>
            <a:off x="115438" y="143658"/>
            <a:ext cx="8913124" cy="6322100"/>
          </a:xfrm>
          <a:prstGeom prst="rect">
            <a:avLst/>
          </a:prstGeom>
        </p:spPr>
      </p:pic>
      <p:sp>
        <p:nvSpPr>
          <p:cNvPr id="23" name="Rectangle 22">
            <a:extLst>
              <a:ext uri="{FF2B5EF4-FFF2-40B4-BE49-F238E27FC236}">
                <a16:creationId xmlns:a16="http://schemas.microsoft.com/office/drawing/2014/main" id="{23790B5B-5ECC-419E-A64C-15CB5B96C87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 am one place left and one place down from Beth.</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Who am I?</a:t>
            </a:r>
          </a:p>
        </p:txBody>
      </p:sp>
      <p:sp>
        <p:nvSpPr>
          <p:cNvPr id="16" name="TextBox 15">
            <a:extLst>
              <a:ext uri="{FF2B5EF4-FFF2-40B4-BE49-F238E27FC236}">
                <a16:creationId xmlns:a16="http://schemas.microsoft.com/office/drawing/2014/main" id="{ADA697E6-83F6-4FA6-9489-829F55C8FFD5}"/>
              </a:ext>
            </a:extLst>
          </p:cNvPr>
          <p:cNvSpPr txBox="1"/>
          <p:nvPr/>
        </p:nvSpPr>
        <p:spPr>
          <a:xfrm>
            <a:off x="5961507" y="3457445"/>
            <a:ext cx="728084" cy="400110"/>
          </a:xfrm>
          <a:prstGeom prst="rect">
            <a:avLst/>
          </a:prstGeom>
          <a:noFill/>
        </p:spPr>
        <p:txBody>
          <a:bodyPr wrap="none" rtlCol="0">
            <a:spAutoFit/>
          </a:bodyPr>
          <a:lstStyle/>
          <a:p>
            <a:pPr algn="ctr"/>
            <a:r>
              <a:rPr lang="en-GB" sz="2000" b="1" dirty="0">
                <a:solidFill>
                  <a:schemeClr val="bg2">
                    <a:lumMod val="50000"/>
                  </a:schemeClr>
                </a:solidFill>
                <a:latin typeface="Century Gothic" panose="020B0502020202020204" pitchFamily="34" charset="0"/>
              </a:rPr>
              <a:t>Beth</a:t>
            </a:r>
          </a:p>
        </p:txBody>
      </p:sp>
      <p:sp>
        <p:nvSpPr>
          <p:cNvPr id="17" name="TextBox 16">
            <a:extLst>
              <a:ext uri="{FF2B5EF4-FFF2-40B4-BE49-F238E27FC236}">
                <a16:creationId xmlns:a16="http://schemas.microsoft.com/office/drawing/2014/main" id="{066DC154-ACD5-4703-A4B2-6739F888E22C}"/>
              </a:ext>
            </a:extLst>
          </p:cNvPr>
          <p:cNvSpPr txBox="1"/>
          <p:nvPr/>
        </p:nvSpPr>
        <p:spPr>
          <a:xfrm>
            <a:off x="2363495" y="5730176"/>
            <a:ext cx="973343" cy="400110"/>
          </a:xfrm>
          <a:prstGeom prst="rect">
            <a:avLst/>
          </a:prstGeom>
          <a:noFill/>
        </p:spPr>
        <p:txBody>
          <a:bodyPr wrap="none" rtlCol="0">
            <a:spAutoFit/>
          </a:bodyPr>
          <a:lstStyle/>
          <a:p>
            <a:pPr algn="ctr"/>
            <a:r>
              <a:rPr lang="en-GB" sz="2000" b="1" dirty="0">
                <a:solidFill>
                  <a:srgbClr val="FF0000"/>
                </a:solidFill>
                <a:latin typeface="Century Gothic" panose="020B0502020202020204" pitchFamily="34" charset="0"/>
              </a:rPr>
              <a:t>Carlos</a:t>
            </a:r>
          </a:p>
        </p:txBody>
      </p:sp>
      <p:sp>
        <p:nvSpPr>
          <p:cNvPr id="19" name="TextBox 18">
            <a:extLst>
              <a:ext uri="{FF2B5EF4-FFF2-40B4-BE49-F238E27FC236}">
                <a16:creationId xmlns:a16="http://schemas.microsoft.com/office/drawing/2014/main" id="{FF7AF563-0ABA-469C-8552-70AA60F6C99C}"/>
              </a:ext>
            </a:extLst>
          </p:cNvPr>
          <p:cNvSpPr txBox="1"/>
          <p:nvPr/>
        </p:nvSpPr>
        <p:spPr>
          <a:xfrm>
            <a:off x="5944302" y="5730176"/>
            <a:ext cx="790602" cy="400110"/>
          </a:xfrm>
          <a:prstGeom prst="rect">
            <a:avLst/>
          </a:prstGeom>
          <a:noFill/>
        </p:spPr>
        <p:txBody>
          <a:bodyPr wrap="none" rtlCol="0">
            <a:spAutoFit/>
          </a:bodyPr>
          <a:lstStyle/>
          <a:p>
            <a:pPr algn="ctr"/>
            <a:r>
              <a:rPr lang="en-GB" sz="2000" b="1" dirty="0">
                <a:solidFill>
                  <a:schemeClr val="bg2">
                    <a:lumMod val="50000"/>
                  </a:schemeClr>
                </a:solidFill>
                <a:latin typeface="Century Gothic" panose="020B0502020202020204" pitchFamily="34" charset="0"/>
              </a:rPr>
              <a:t>Jake</a:t>
            </a:r>
          </a:p>
        </p:txBody>
      </p:sp>
      <p:sp>
        <p:nvSpPr>
          <p:cNvPr id="28" name="Oval 27">
            <a:extLst>
              <a:ext uri="{FF2B5EF4-FFF2-40B4-BE49-F238E27FC236}">
                <a16:creationId xmlns:a16="http://schemas.microsoft.com/office/drawing/2014/main" id="{0DE4DA91-053C-41C8-ABDD-A3EC5BB2A1E5}"/>
              </a:ext>
            </a:extLst>
          </p:cNvPr>
          <p:cNvSpPr/>
          <p:nvPr/>
        </p:nvSpPr>
        <p:spPr>
          <a:xfrm>
            <a:off x="1804415" y="4054419"/>
            <a:ext cx="2132849" cy="2213479"/>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F7AEAFFB-427F-4C13-9C16-0B7447427FCD}"/>
              </a:ext>
            </a:extLst>
          </p:cNvPr>
          <p:cNvSpPr txBox="1"/>
          <p:nvPr/>
        </p:nvSpPr>
        <p:spPr>
          <a:xfrm>
            <a:off x="2375516" y="3457445"/>
            <a:ext cx="949299" cy="400110"/>
          </a:xfrm>
          <a:prstGeom prst="rect">
            <a:avLst/>
          </a:prstGeom>
          <a:noFill/>
        </p:spPr>
        <p:txBody>
          <a:bodyPr wrap="none" rtlCol="0">
            <a:spAutoFit/>
          </a:bodyPr>
          <a:lstStyle/>
          <a:p>
            <a:pPr algn="ctr"/>
            <a:r>
              <a:rPr lang="en-GB" sz="2000" b="1" dirty="0">
                <a:solidFill>
                  <a:schemeClr val="bg2">
                    <a:lumMod val="50000"/>
                  </a:schemeClr>
                </a:solidFill>
                <a:latin typeface="Century Gothic" panose="020B0502020202020204" pitchFamily="34" charset="0"/>
              </a:rPr>
              <a:t>Penny</a:t>
            </a:r>
          </a:p>
        </p:txBody>
      </p:sp>
    </p:spTree>
    <p:extLst>
      <p:ext uri="{BB962C8B-B14F-4D97-AF65-F5344CB8AC3E}">
        <p14:creationId xmlns:p14="http://schemas.microsoft.com/office/powerpoint/2010/main" val="20442153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3">
            <a:extLst>
              <a:ext uri="{FF2B5EF4-FFF2-40B4-BE49-F238E27FC236}">
                <a16:creationId xmlns:a16="http://schemas.microsoft.com/office/drawing/2014/main" id="{21D7A7E7-D2F1-45B6-A43E-DF1299002D34}"/>
              </a:ext>
            </a:extLst>
          </p:cNvPr>
          <p:cNvGrpSpPr>
            <a:grpSpLocks/>
          </p:cNvGrpSpPr>
          <p:nvPr/>
        </p:nvGrpSpPr>
        <p:grpSpPr bwMode="auto">
          <a:xfrm>
            <a:off x="0" y="6417869"/>
            <a:ext cx="1260476" cy="368300"/>
            <a:chOff x="1" y="6007"/>
            <a:chExt cx="794" cy="232"/>
          </a:xfrm>
        </p:grpSpPr>
        <p:pic>
          <p:nvPicPr>
            <p:cNvPr id="21" name="Picture 4">
              <a:extLst>
                <a:ext uri="{FF2B5EF4-FFF2-40B4-BE49-F238E27FC236}">
                  <a16:creationId xmlns:a16="http://schemas.microsoft.com/office/drawing/2014/main" id="{CBAD6FF5-7C3F-43EC-8618-8A91A7DC59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Rectangle 5">
              <a:extLst>
                <a:ext uri="{FF2B5EF4-FFF2-40B4-BE49-F238E27FC236}">
                  <a16:creationId xmlns:a16="http://schemas.microsoft.com/office/drawing/2014/main" id="{56B5D634-3785-4E48-89A7-22B60C80B148}"/>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16" name="Picture 15">
            <a:extLst>
              <a:ext uri="{FF2B5EF4-FFF2-40B4-BE49-F238E27FC236}">
                <a16:creationId xmlns:a16="http://schemas.microsoft.com/office/drawing/2014/main" id="{EC138587-F184-45D6-A90A-43406AFAF01C}"/>
              </a:ext>
            </a:extLst>
          </p:cNvPr>
          <p:cNvPicPr>
            <a:picLocks noChangeAspect="1"/>
          </p:cNvPicPr>
          <p:nvPr/>
        </p:nvPicPr>
        <p:blipFill>
          <a:blip r:embed="rId4"/>
          <a:stretch>
            <a:fillRect/>
          </a:stretch>
        </p:blipFill>
        <p:spPr>
          <a:xfrm>
            <a:off x="115438" y="134780"/>
            <a:ext cx="8913124" cy="6322100"/>
          </a:xfrm>
          <a:prstGeom prst="rect">
            <a:avLst/>
          </a:prstGeom>
        </p:spPr>
      </p:pic>
      <p:sp>
        <p:nvSpPr>
          <p:cNvPr id="17" name="Rectangle 16">
            <a:extLst>
              <a:ext uri="{FF2B5EF4-FFF2-40B4-BE49-F238E27FC236}">
                <a16:creationId xmlns:a16="http://schemas.microsoft.com/office/drawing/2014/main" id="{3406C8A4-7500-4727-9887-1E895E45C62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Tim says he put his football on the </a:t>
            </a:r>
          </a:p>
          <a:p>
            <a:pPr lvl="0" algn="ctr"/>
            <a:r>
              <a:rPr lang="en-GB" sz="2000" b="1" dirty="0">
                <a:solidFill>
                  <a:schemeClr val="tx1"/>
                </a:solidFill>
                <a:latin typeface="Century Gothic" panose="020B0502020202020204" pitchFamily="34" charset="0"/>
              </a:rPr>
              <a:t>right of the drum and down from the boat.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Is he correct?</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how you know.</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6360145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3">
            <a:extLst>
              <a:ext uri="{FF2B5EF4-FFF2-40B4-BE49-F238E27FC236}">
                <a16:creationId xmlns:a16="http://schemas.microsoft.com/office/drawing/2014/main" id="{21D7A7E7-D2F1-45B6-A43E-DF1299002D34}"/>
              </a:ext>
            </a:extLst>
          </p:cNvPr>
          <p:cNvGrpSpPr>
            <a:grpSpLocks/>
          </p:cNvGrpSpPr>
          <p:nvPr/>
        </p:nvGrpSpPr>
        <p:grpSpPr bwMode="auto">
          <a:xfrm>
            <a:off x="0" y="6417869"/>
            <a:ext cx="1260476" cy="368300"/>
            <a:chOff x="1" y="6007"/>
            <a:chExt cx="794" cy="232"/>
          </a:xfrm>
        </p:grpSpPr>
        <p:pic>
          <p:nvPicPr>
            <p:cNvPr id="21" name="Picture 4">
              <a:extLst>
                <a:ext uri="{FF2B5EF4-FFF2-40B4-BE49-F238E27FC236}">
                  <a16:creationId xmlns:a16="http://schemas.microsoft.com/office/drawing/2014/main" id="{CBAD6FF5-7C3F-43EC-8618-8A91A7DC59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Rectangle 5">
              <a:extLst>
                <a:ext uri="{FF2B5EF4-FFF2-40B4-BE49-F238E27FC236}">
                  <a16:creationId xmlns:a16="http://schemas.microsoft.com/office/drawing/2014/main" id="{56B5D634-3785-4E48-89A7-22B60C80B148}"/>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16" name="Picture 15">
            <a:extLst>
              <a:ext uri="{FF2B5EF4-FFF2-40B4-BE49-F238E27FC236}">
                <a16:creationId xmlns:a16="http://schemas.microsoft.com/office/drawing/2014/main" id="{EC138587-F184-45D6-A90A-43406AFAF01C}"/>
              </a:ext>
            </a:extLst>
          </p:cNvPr>
          <p:cNvPicPr>
            <a:picLocks noChangeAspect="1"/>
          </p:cNvPicPr>
          <p:nvPr/>
        </p:nvPicPr>
        <p:blipFill>
          <a:blip r:embed="rId4"/>
          <a:stretch>
            <a:fillRect/>
          </a:stretch>
        </p:blipFill>
        <p:spPr>
          <a:xfrm>
            <a:off x="115438" y="134780"/>
            <a:ext cx="8913124" cy="6322100"/>
          </a:xfrm>
          <a:prstGeom prst="rect">
            <a:avLst/>
          </a:prstGeom>
        </p:spPr>
      </p:pic>
      <p:sp>
        <p:nvSpPr>
          <p:cNvPr id="17" name="Rectangle 16">
            <a:extLst>
              <a:ext uri="{FF2B5EF4-FFF2-40B4-BE49-F238E27FC236}">
                <a16:creationId xmlns:a16="http://schemas.microsoft.com/office/drawing/2014/main" id="{3406C8A4-7500-4727-9887-1E895E45C62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Tim says he put his football on the </a:t>
            </a:r>
          </a:p>
          <a:p>
            <a:pPr lvl="0" algn="ctr"/>
            <a:r>
              <a:rPr lang="en-GB" sz="2000" b="1" dirty="0">
                <a:solidFill>
                  <a:schemeClr val="tx1"/>
                </a:solidFill>
                <a:latin typeface="Century Gothic" panose="020B0502020202020204" pitchFamily="34" charset="0"/>
              </a:rPr>
              <a:t>right of the drum and down from the boat.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Is he correct?</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how you know.</a:t>
            </a:r>
          </a:p>
          <a:p>
            <a:pPr lvl="0" algn="ctr"/>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Tim is not correct because…</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1685179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3">
            <a:extLst>
              <a:ext uri="{FF2B5EF4-FFF2-40B4-BE49-F238E27FC236}">
                <a16:creationId xmlns:a16="http://schemas.microsoft.com/office/drawing/2014/main" id="{21D7A7E7-D2F1-45B6-A43E-DF1299002D34}"/>
              </a:ext>
            </a:extLst>
          </p:cNvPr>
          <p:cNvGrpSpPr>
            <a:grpSpLocks/>
          </p:cNvGrpSpPr>
          <p:nvPr/>
        </p:nvGrpSpPr>
        <p:grpSpPr bwMode="auto">
          <a:xfrm>
            <a:off x="0" y="6417869"/>
            <a:ext cx="1260476" cy="368300"/>
            <a:chOff x="1" y="6007"/>
            <a:chExt cx="794" cy="232"/>
          </a:xfrm>
        </p:grpSpPr>
        <p:pic>
          <p:nvPicPr>
            <p:cNvPr id="21" name="Picture 4">
              <a:extLst>
                <a:ext uri="{FF2B5EF4-FFF2-40B4-BE49-F238E27FC236}">
                  <a16:creationId xmlns:a16="http://schemas.microsoft.com/office/drawing/2014/main" id="{CBAD6FF5-7C3F-43EC-8618-8A91A7DC59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 y="6007"/>
              <a:ext cx="495" cy="19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Rectangle 5">
              <a:extLst>
                <a:ext uri="{FF2B5EF4-FFF2-40B4-BE49-F238E27FC236}">
                  <a16:creationId xmlns:a16="http://schemas.microsoft.com/office/drawing/2014/main" id="{56B5D634-3785-4E48-89A7-22B60C80B148}"/>
                </a:ext>
              </a:extLst>
            </p:cNvPr>
            <p:cNvSpPr>
              <a:spLocks noChangeArrowheads="1"/>
            </p:cNvSpPr>
            <p:nvPr/>
          </p:nvSpPr>
          <p:spPr bwMode="auto">
            <a:xfrm>
              <a:off x="1" y="6133"/>
              <a:ext cx="794" cy="1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lnSpc>
                  <a:spcPct val="83000"/>
                </a:lnSpc>
                <a:spcAft>
                  <a:spcPts val="142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3200">
                  <a:solidFill>
                    <a:srgbClr val="000000"/>
                  </a:solidFill>
                  <a:latin typeface="Calibri" panose="020F0502020204030204" pitchFamily="34" charset="0"/>
                  <a:ea typeface="SimSun" panose="02010600030101010101" pitchFamily="2" charset="-122"/>
                </a:defRPr>
              </a:lvl1pPr>
              <a:lvl2pPr>
                <a:lnSpc>
                  <a:spcPct val="83000"/>
                </a:lnSpc>
                <a:spcAft>
                  <a:spcPts val="113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400">
                  <a:solidFill>
                    <a:srgbClr val="000000"/>
                  </a:solidFill>
                  <a:latin typeface="Calibri" panose="020F0502020204030204" pitchFamily="34" charset="0"/>
                  <a:ea typeface="SimSun" panose="02010600030101010101" pitchFamily="2" charset="-122"/>
                </a:defRPr>
              </a:lvl2pPr>
              <a:lvl3pPr>
                <a:lnSpc>
                  <a:spcPct val="83000"/>
                </a:lnSpc>
                <a:spcAft>
                  <a:spcPts val="85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3pPr>
              <a:lvl4pPr>
                <a:lnSpc>
                  <a:spcPct val="83000"/>
                </a:lnSpc>
                <a:spcAft>
                  <a:spcPts val="575"/>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4pPr>
              <a:lvl5pPr>
                <a:lnSpc>
                  <a:spcPct val="83000"/>
                </a:lnSpc>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5pPr>
              <a:lvl6pPr marL="25146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6pPr>
              <a:lvl7pPr marL="29718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7pPr>
              <a:lvl8pPr marL="34290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8pPr>
              <a:lvl9pPr marL="3886200" indent="-228600" defTabSz="449263" eaLnBrk="0" fontAlgn="base" hangingPunct="0">
                <a:lnSpc>
                  <a:spcPct val="83000"/>
                </a:lnSpc>
                <a:spcBef>
                  <a:spcPct val="0"/>
                </a:spcBef>
                <a:spcAft>
                  <a:spcPts val="288"/>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000">
                  <a:solidFill>
                    <a:srgbClr val="000000"/>
                  </a:solidFill>
                  <a:latin typeface="Calibri" panose="020F0502020204030204" pitchFamily="34" charset="0"/>
                  <a:ea typeface="SimSun" panose="02010600030101010101" pitchFamily="2" charset="-122"/>
                </a:defRPr>
              </a:lvl9pPr>
            </a:lstStyle>
            <a:p>
              <a:pPr eaLnBrk="1">
                <a:lnSpc>
                  <a:spcPct val="100000"/>
                </a:lnSpc>
                <a:spcAft>
                  <a:spcPct val="0"/>
                </a:spcAft>
                <a:buClrTx/>
                <a:buFontTx/>
                <a:buNone/>
              </a:pPr>
              <a:r>
                <a:rPr lang="en-GB" altLang="en-US" sz="500" b="1" dirty="0">
                  <a:latin typeface="Century Gothic" panose="020B0502020202020204" pitchFamily="34" charset="0"/>
                </a:rPr>
                <a:t>© Classroom Secrets Limited 2018</a:t>
              </a:r>
            </a:p>
          </p:txBody>
        </p:sp>
      </p:grpSp>
      <p:pic>
        <p:nvPicPr>
          <p:cNvPr id="16" name="Picture 15">
            <a:extLst>
              <a:ext uri="{FF2B5EF4-FFF2-40B4-BE49-F238E27FC236}">
                <a16:creationId xmlns:a16="http://schemas.microsoft.com/office/drawing/2014/main" id="{EC138587-F184-45D6-A90A-43406AFAF01C}"/>
              </a:ext>
            </a:extLst>
          </p:cNvPr>
          <p:cNvPicPr>
            <a:picLocks noChangeAspect="1"/>
          </p:cNvPicPr>
          <p:nvPr/>
        </p:nvPicPr>
        <p:blipFill>
          <a:blip r:embed="rId4"/>
          <a:stretch>
            <a:fillRect/>
          </a:stretch>
        </p:blipFill>
        <p:spPr>
          <a:xfrm>
            <a:off x="115438" y="134780"/>
            <a:ext cx="8913124" cy="6322100"/>
          </a:xfrm>
          <a:prstGeom prst="rect">
            <a:avLst/>
          </a:prstGeom>
        </p:spPr>
      </p:pic>
      <p:sp>
        <p:nvSpPr>
          <p:cNvPr id="17" name="Rectangle 16">
            <a:extLst>
              <a:ext uri="{FF2B5EF4-FFF2-40B4-BE49-F238E27FC236}">
                <a16:creationId xmlns:a16="http://schemas.microsoft.com/office/drawing/2014/main" id="{3406C8A4-7500-4727-9887-1E895E45C62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Tim says he put his football on the </a:t>
            </a:r>
          </a:p>
          <a:p>
            <a:pPr lvl="0" algn="ctr"/>
            <a:r>
              <a:rPr lang="en-GB" sz="2000" b="1" dirty="0">
                <a:solidFill>
                  <a:schemeClr val="tx1"/>
                </a:solidFill>
                <a:latin typeface="Century Gothic" panose="020B0502020202020204" pitchFamily="34" charset="0"/>
              </a:rPr>
              <a:t>right of the drum and down from the boat.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Is he correct?</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how you know.</a:t>
            </a:r>
          </a:p>
          <a:p>
            <a:pPr lvl="0" algn="ctr"/>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Tim is not correct because the football is on the left of the drum.</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500799475"/>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FDDCAE5-86CF-4716-9E31-6DFAC13D2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http://schemas.microsoft.com/office/2006/documentManagement/types"/>
    <ds:schemaRef ds:uri="http://schemas.microsoft.com/office/infopath/2007/PartnerControls"/>
    <ds:schemaRef ds:uri="86144f90-c7b6-48d0-aae5-f5e9e48cc3df"/>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0f0ae0ff-29c4-4766-b250-c1a9bee8d430"/>
    <ds:schemaRef ds:uri="http://www.w3.org/XML/1998/namespace"/>
    <ds:schemaRef ds:uri="http://purl.org/dc/dcmitype/"/>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187</TotalTime>
  <Words>670</Words>
  <Application>Microsoft Office PowerPoint</Application>
  <PresentationFormat>On-screen Show (4:3)</PresentationFormat>
  <Paragraphs>224</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Kyle Berkeley</cp:lastModifiedBy>
  <cp:revision>2</cp:revision>
  <dcterms:created xsi:type="dcterms:W3CDTF">2018-03-17T10:08:43Z</dcterms:created>
  <dcterms:modified xsi:type="dcterms:W3CDTF">2019-04-10T13:29:38Z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