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258" r:id="rId4"/>
    <p:sldId id="259" r:id="rId5"/>
    <p:sldId id="260" r:id="rId6"/>
    <p:sldId id="261"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4" d="100"/>
          <a:sy n="84" d="100"/>
        </p:scale>
        <p:origin x="-1808"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theme" Target="theme/theme1.xml"/><Relationship Id="rId12"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printerSettings" Target="printerSettings/printerSettings1.bin"/><Relationship Id="rId9" Type="http://schemas.openxmlformats.org/officeDocument/2006/relationships/presProps" Target="presProps.xml"/><Relationship Id="rId1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8" name="Date Placeholder 27"/>
          <p:cNvSpPr>
            <a:spLocks noGrp="1"/>
          </p:cNvSpPr>
          <p:nvPr>
            <p:ph type="dt" sz="half" idx="10"/>
          </p:nvPr>
        </p:nvSpPr>
        <p:spPr/>
        <p:txBody>
          <a:bodyPr/>
          <a:lstStyle>
            <a:extLst/>
          </a:lstStyle>
          <a:p>
            <a:fld id="{B99657B6-41FE-41C6-BDBD-FC4556DE2116}" type="datetimeFigureOut">
              <a:rPr lang="en-GB" smtClean="0"/>
              <a:t>22/05/2020</a:t>
            </a:fld>
            <a:endParaRPr lang="en-GB"/>
          </a:p>
        </p:txBody>
      </p:sp>
      <p:sp>
        <p:nvSpPr>
          <p:cNvPr id="17" name="Footer Placeholder 16"/>
          <p:cNvSpPr>
            <a:spLocks noGrp="1"/>
          </p:cNvSpPr>
          <p:nvPr>
            <p:ph type="ftr" sz="quarter" idx="11"/>
          </p:nvPr>
        </p:nvSpPr>
        <p:spPr/>
        <p:txBody>
          <a:bodyPr/>
          <a:lstStyle>
            <a:extLst/>
          </a:lstStyle>
          <a:p>
            <a:endParaRPr lang="en-GB"/>
          </a:p>
        </p:txBody>
      </p:sp>
      <p:sp>
        <p:nvSpPr>
          <p:cNvPr id="29" name="Slide Number Placeholder 28"/>
          <p:cNvSpPr>
            <a:spLocks noGrp="1"/>
          </p:cNvSpPr>
          <p:nvPr>
            <p:ph type="sldNum" sz="quarter" idx="12"/>
          </p:nvPr>
        </p:nvSpPr>
        <p:spPr/>
        <p:txBody>
          <a:bodyPr/>
          <a:lstStyle>
            <a:extLst/>
          </a:lstStyle>
          <a:p>
            <a:fld id="{4004D7E3-84A3-4DED-9592-C378CF80B99E}" type="slidenum">
              <a:rPr lang="en-GB" smtClean="0"/>
              <a:t>‹#›</a:t>
            </a:fld>
            <a:endParaRPr lang="en-GB"/>
          </a:p>
        </p:txBody>
      </p:sp>
      <p:sp>
        <p:nvSpPr>
          <p:cNvPr id="32" name="Rectangle 31"/>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9" name="Rectangle 38"/>
          <p:cNvSpPr/>
          <p:nvPr/>
        </p:nvSpPr>
        <p:spPr>
          <a:xfrm>
            <a:off x="309558" y="680477"/>
            <a:ext cx="45720"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0" name="Rectangle 39"/>
          <p:cNvSpPr/>
          <p:nvPr/>
        </p:nvSpPr>
        <p:spPr>
          <a:xfrm>
            <a:off x="269073"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1" name="Rectangle 40"/>
          <p:cNvSpPr/>
          <p:nvPr/>
        </p:nvSpPr>
        <p:spPr>
          <a:xfrm>
            <a:off x="25002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42" name="Rectangle 41"/>
          <p:cNvSpPr/>
          <p:nvPr/>
        </p:nvSpPr>
        <p:spPr>
          <a:xfrm>
            <a:off x="221768"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Title 7"/>
          <p:cNvSpPr>
            <a:spLocks noGrp="1"/>
          </p:cNvSpPr>
          <p:nvPr>
            <p:ph type="ctrTitle"/>
          </p:nvPr>
        </p:nvSpPr>
        <p:spPr>
          <a:xfrm>
            <a:off x="914400" y="4343400"/>
            <a:ext cx="7772400" cy="1975104"/>
          </a:xfrm>
        </p:spPr>
        <p:txBody>
          <a:bodyPr/>
          <a:lstStyle>
            <a:lvl1pPr marR="9144" algn="l">
              <a:defRPr sz="4000" b="1" cap="all" spc="0" baseline="0">
                <a:effectLst>
                  <a:reflection blurRad="12700" stA="34000" endA="740" endPos="53000" dir="5400000" sy="-100000" algn="bl" rotWithShape="0"/>
                </a:effectLst>
              </a:defRPr>
            </a:lvl1pPr>
            <a:extLst/>
          </a:lstStyle>
          <a:p>
            <a:r>
              <a:rPr kumimoji="0" lang="en-US" smtClean="0"/>
              <a:t>Click to edit Master title style</a:t>
            </a:r>
            <a:endParaRPr kumimoji="0" lang="en-US"/>
          </a:p>
        </p:txBody>
      </p:sp>
      <p:sp>
        <p:nvSpPr>
          <p:cNvPr id="9" name="Subtitle 8"/>
          <p:cNvSpPr>
            <a:spLocks noGrp="1"/>
          </p:cNvSpPr>
          <p:nvPr>
            <p:ph type="subTitle" idx="1"/>
          </p:nvPr>
        </p:nvSpPr>
        <p:spPr>
          <a:xfrm>
            <a:off x="914400" y="2834640"/>
            <a:ext cx="7772400" cy="1508760"/>
          </a:xfrm>
        </p:spPr>
        <p:txBody>
          <a:bodyPr lIns="100584" tIns="45720"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56" name="Rectangle 55"/>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5" name="Rectangle 64"/>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6" name="Rectangle 65"/>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7" name="Rectangle 66"/>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99657B6-41FE-41C6-BDBD-FC4556DE2116}" type="datetimeFigureOut">
              <a:rPr lang="en-GB" smtClean="0"/>
              <a:t>22/05/2020</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4004D7E3-84A3-4DED-9592-C378CF80B99E}"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4" name="Freeform 13"/>
          <p:cNvSpPr>
            <a:spLocks/>
          </p:cNvSpPr>
          <p:nvPr/>
        </p:nvSpPr>
        <p:spPr bwMode="auto">
          <a:xfrm>
            <a:off x="4828952" y="1073888"/>
            <a:ext cx="4322136"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5" name="Freeform 14"/>
          <p:cNvSpPr>
            <a:spLocks/>
          </p:cNvSpPr>
          <p:nvPr/>
        </p:nvSpPr>
        <p:spPr bwMode="auto">
          <a:xfrm>
            <a:off x="373966" y="0"/>
            <a:ext cx="5514536" cy="6615332"/>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3" name="Freeform 12"/>
          <p:cNvSpPr>
            <a:spLocks/>
          </p:cNvSpPr>
          <p:nvPr/>
        </p:nvSpPr>
        <p:spPr bwMode="auto">
          <a:xfrm rot="5236414">
            <a:off x="4462128" y="1483600"/>
            <a:ext cx="4114800" cy="118872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6" name="Freeform 15"/>
          <p:cNvSpPr>
            <a:spLocks/>
          </p:cNvSpPr>
          <p:nvPr/>
        </p:nvSpPr>
        <p:spPr bwMode="auto">
          <a:xfrm>
            <a:off x="5943600" y="0"/>
            <a:ext cx="27432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7" name="Freeform 16"/>
          <p:cNvSpPr>
            <a:spLocks/>
          </p:cNvSpPr>
          <p:nvPr/>
        </p:nvSpPr>
        <p:spPr bwMode="auto">
          <a:xfrm>
            <a:off x="5943600" y="4267200"/>
            <a:ext cx="32004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8" name="Freeform 17"/>
          <p:cNvSpPr>
            <a:spLocks/>
          </p:cNvSpPr>
          <p:nvPr/>
        </p:nvSpPr>
        <p:spPr bwMode="auto">
          <a:xfrm>
            <a:off x="5943600" y="0"/>
            <a:ext cx="13716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9" name="Freeform 18"/>
          <p:cNvSpPr>
            <a:spLocks/>
          </p:cNvSpPr>
          <p:nvPr/>
        </p:nvSpPr>
        <p:spPr bwMode="auto">
          <a:xfrm>
            <a:off x="5948363" y="4246563"/>
            <a:ext cx="2090737"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0" name="Freeform 19"/>
          <p:cNvSpPr>
            <a:spLocks/>
          </p:cNvSpPr>
          <p:nvPr/>
        </p:nvSpPr>
        <p:spPr bwMode="auto">
          <a:xfrm>
            <a:off x="5943600" y="4267200"/>
            <a:ext cx="16002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1" name="Freeform 20"/>
          <p:cNvSpPr>
            <a:spLocks/>
          </p:cNvSpPr>
          <p:nvPr/>
        </p:nvSpPr>
        <p:spPr bwMode="auto">
          <a:xfrm>
            <a:off x="5943600" y="1371600"/>
            <a:ext cx="32004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2" name="Freeform 21"/>
          <p:cNvSpPr>
            <a:spLocks/>
          </p:cNvSpPr>
          <p:nvPr/>
        </p:nvSpPr>
        <p:spPr bwMode="auto">
          <a:xfrm>
            <a:off x="5943600" y="1752600"/>
            <a:ext cx="32004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3" name="Freeform 22"/>
          <p:cNvSpPr>
            <a:spLocks/>
          </p:cNvSpPr>
          <p:nvPr/>
        </p:nvSpPr>
        <p:spPr bwMode="auto">
          <a:xfrm>
            <a:off x="990600" y="4267200"/>
            <a:ext cx="4953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4" name="Freeform 23"/>
          <p:cNvSpPr>
            <a:spLocks/>
          </p:cNvSpPr>
          <p:nvPr/>
        </p:nvSpPr>
        <p:spPr bwMode="auto">
          <a:xfrm>
            <a:off x="533400" y="4267200"/>
            <a:ext cx="533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5" name="Freeform 24"/>
          <p:cNvSpPr>
            <a:spLocks/>
          </p:cNvSpPr>
          <p:nvPr/>
        </p:nvSpPr>
        <p:spPr bwMode="auto">
          <a:xfrm>
            <a:off x="366824" y="2438400"/>
            <a:ext cx="56388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6" name="Freeform 25"/>
          <p:cNvSpPr>
            <a:spLocks/>
          </p:cNvSpPr>
          <p:nvPr/>
        </p:nvSpPr>
        <p:spPr bwMode="auto">
          <a:xfrm>
            <a:off x="366824" y="2133600"/>
            <a:ext cx="56388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7" name="Freeform 26"/>
          <p:cNvSpPr>
            <a:spLocks/>
          </p:cNvSpPr>
          <p:nvPr/>
        </p:nvSpPr>
        <p:spPr bwMode="auto">
          <a:xfrm>
            <a:off x="4572000" y="4267200"/>
            <a:ext cx="13716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3" name="Text Placeholder 2"/>
          <p:cNvSpPr>
            <a:spLocks noGrp="1"/>
          </p:cNvSpPr>
          <p:nvPr>
            <p:ph type="body" idx="1"/>
          </p:nvPr>
        </p:nvSpPr>
        <p:spPr>
          <a:xfrm>
            <a:off x="706902" y="1351672"/>
            <a:ext cx="5718048" cy="977486"/>
          </a:xfrm>
        </p:spPr>
        <p:txBody>
          <a:bodyPr lIns="82296" tIns="45720" bIns="0" anchor="t"/>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B99657B6-41FE-41C6-BDBD-FC4556DE2116}" type="datetimeFigureOut">
              <a:rPr lang="en-GB" smtClean="0"/>
              <a:t>22/05/2020</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4004D7E3-84A3-4DED-9592-C378CF80B99E}" type="slidenum">
              <a:rPr lang="en-GB" smtClean="0"/>
              <a:t>‹#›</a:t>
            </a:fld>
            <a:endParaRPr lang="en-GB"/>
          </a:p>
        </p:txBody>
      </p:sp>
      <p:sp>
        <p:nvSpPr>
          <p:cNvPr id="7" name="Rectangle 6"/>
          <p:cNvSpPr/>
          <p:nvPr/>
        </p:nvSpPr>
        <p:spPr>
          <a:xfrm>
            <a:off x="363160" y="402264"/>
            <a:ext cx="850392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706902" y="512064"/>
            <a:ext cx="8156448" cy="777240"/>
          </a:xfrm>
        </p:spPr>
        <p:txBody>
          <a:bodyPr tIns="64008"/>
          <a:lstStyle>
            <a:lvl1pPr algn="l">
              <a:buNone/>
              <a:defRPr sz="3800" b="0" cap="none" spc="-150" baseline="0"/>
            </a:lvl1pPr>
            <a:extLst/>
          </a:lstStyle>
          <a:p>
            <a:r>
              <a:rPr kumimoji="0" lang="en-US" smtClean="0"/>
              <a:t>Click to edit Master title style</a:t>
            </a:r>
            <a:endParaRPr kumimoji="0" lang="en-US"/>
          </a:p>
        </p:txBody>
      </p:sp>
      <p:sp>
        <p:nvSpPr>
          <p:cNvPr id="8" name="Rectangle 7"/>
          <p:cNvSpPr/>
          <p:nvPr/>
        </p:nvSpPr>
        <p:spPr>
          <a:xfrm flipH="1">
            <a:off x="371538"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9" name="Rectangle 8"/>
          <p:cNvSpPr/>
          <p:nvPr/>
        </p:nvSpPr>
        <p:spPr>
          <a:xfrm flipH="1">
            <a:off x="411109"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0" name="Rectangle 9"/>
          <p:cNvSpPr/>
          <p:nvPr/>
        </p:nvSpPr>
        <p:spPr>
          <a:xfrm flipH="1">
            <a:off x="44845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ectangle 10"/>
          <p:cNvSpPr/>
          <p:nvPr/>
        </p:nvSpPr>
        <p:spPr>
          <a:xfrm flipH="1">
            <a:off x="476702"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Rectangle 11"/>
          <p:cNvSpPr/>
          <p:nvPr/>
        </p:nvSpPr>
        <p:spPr>
          <a:xfrm>
            <a:off x="500478" y="680477"/>
            <a:ext cx="36576"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512064"/>
            <a:ext cx="8229600" cy="9144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64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55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B99657B6-41FE-41C6-BDBD-FC4556DE2116}" type="datetimeFigureOut">
              <a:rPr lang="en-GB" smtClean="0"/>
              <a:t>22/05/2020</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4004D7E3-84A3-4DED-9592-C378CF80B99E}"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5" name="Rectangle 24"/>
          <p:cNvSpPr/>
          <p:nvPr/>
        </p:nvSpPr>
        <p:spPr>
          <a:xfrm>
            <a:off x="0" y="402265"/>
            <a:ext cx="886708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504824" y="512064"/>
            <a:ext cx="7772400" cy="914400"/>
          </a:xfrm>
        </p:spPr>
        <p:txBody>
          <a:bodyPr anchor="t"/>
          <a:lstStyle>
            <a:lvl1pPr>
              <a:defRPr sz="400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459037"/>
            <a:ext cx="4040188"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B99657B6-41FE-41C6-BDBD-FC4556DE2116}" type="datetimeFigureOut">
              <a:rPr lang="en-GB" smtClean="0"/>
              <a:t>22/05/2020</a:t>
            </a:fld>
            <a:endParaRPr lang="en-GB"/>
          </a:p>
        </p:txBody>
      </p:sp>
      <p:sp>
        <p:nvSpPr>
          <p:cNvPr id="8" name="Footer Placeholder 7"/>
          <p:cNvSpPr>
            <a:spLocks noGrp="1"/>
          </p:cNvSpPr>
          <p:nvPr>
            <p:ph type="ftr" sz="quarter" idx="11"/>
          </p:nvPr>
        </p:nvSpPr>
        <p:spPr/>
        <p:txBody>
          <a:bodyPr/>
          <a:lstStyle>
            <a:extLst/>
          </a:lstStyle>
          <a:p>
            <a:endParaRPr lang="en-GB"/>
          </a:p>
        </p:txBody>
      </p:sp>
      <p:sp>
        <p:nvSpPr>
          <p:cNvPr id="9" name="Slide Number Placeholder 8"/>
          <p:cNvSpPr>
            <a:spLocks noGrp="1"/>
          </p:cNvSpPr>
          <p:nvPr>
            <p:ph type="sldNum" sz="quarter" idx="12"/>
          </p:nvPr>
        </p:nvSpPr>
        <p:spPr/>
        <p:txBody>
          <a:bodyPr/>
          <a:lstStyle>
            <a:extLst/>
          </a:lstStyle>
          <a:p>
            <a:fld id="{4004D7E3-84A3-4DED-9592-C378CF80B99E}" type="slidenum">
              <a:rPr lang="en-GB" smtClean="0"/>
              <a:t>‹#›</a:t>
            </a:fld>
            <a:endParaRPr lang="en-GB"/>
          </a:p>
        </p:txBody>
      </p:sp>
      <p:sp>
        <p:nvSpPr>
          <p:cNvPr id="16" name="Rectangle 15"/>
          <p:cNvSpPr/>
          <p:nvPr/>
        </p:nvSpPr>
        <p:spPr>
          <a:xfrm>
            <a:off x="87790" y="680477"/>
            <a:ext cx="45720"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7" name="Rectangle 16"/>
          <p:cNvSpPr/>
          <p:nvPr/>
        </p:nvSpPr>
        <p:spPr>
          <a:xfrm>
            <a:off x="47305"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8" name="Rectangle 17"/>
          <p:cNvSpPr/>
          <p:nvPr/>
        </p:nvSpPr>
        <p:spPr>
          <a:xfrm>
            <a:off x="2825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9" name="Rectangle 18"/>
          <p:cNvSpPr/>
          <p:nvPr/>
        </p:nvSpPr>
        <p:spPr>
          <a:xfrm>
            <a:off x="0"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0" name="Rectangle 19"/>
          <p:cNvSpPr/>
          <p:nvPr/>
        </p:nvSpPr>
        <p:spPr>
          <a:xfrm flipH="1">
            <a:off x="149770"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1" name="Rectangle 20"/>
          <p:cNvSpPr/>
          <p:nvPr/>
        </p:nvSpPr>
        <p:spPr>
          <a:xfrm flipH="1">
            <a:off x="189341"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Rectangle 21"/>
          <p:cNvSpPr/>
          <p:nvPr/>
        </p:nvSpPr>
        <p:spPr>
          <a:xfrm flipH="1">
            <a:off x="22668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9" name="Rectangle 28"/>
          <p:cNvSpPr/>
          <p:nvPr/>
        </p:nvSpPr>
        <p:spPr>
          <a:xfrm flipH="1">
            <a:off x="254934"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30" name="Rectangle 29"/>
          <p:cNvSpPr/>
          <p:nvPr/>
        </p:nvSpPr>
        <p:spPr>
          <a:xfrm>
            <a:off x="278710" y="680477"/>
            <a:ext cx="36576"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914400" y="512064"/>
            <a:ext cx="7772400" cy="914400"/>
          </a:xfrm>
        </p:spPr>
        <p:txBody>
          <a:bodyPr/>
          <a:lstStyle>
            <a:lvl1pPr>
              <a:defRPr sz="4000" cap="none" baseline="0"/>
            </a:lvl1pPr>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B99657B6-41FE-41C6-BDBD-FC4556DE2116}" type="datetimeFigureOut">
              <a:rPr lang="en-GB" smtClean="0"/>
              <a:t>22/05/2020</a:t>
            </a:fld>
            <a:endParaRPr lang="en-GB"/>
          </a:p>
        </p:txBody>
      </p:sp>
      <p:sp>
        <p:nvSpPr>
          <p:cNvPr id="4" name="Footer Placeholder 3"/>
          <p:cNvSpPr>
            <a:spLocks noGrp="1"/>
          </p:cNvSpPr>
          <p:nvPr>
            <p:ph type="ftr" sz="quarter" idx="11"/>
          </p:nvPr>
        </p:nvSpPr>
        <p:spPr/>
        <p:txBody>
          <a:bodyPr/>
          <a:lstStyle>
            <a:extLst/>
          </a:lstStyle>
          <a:p>
            <a:endParaRPr lang="en-GB"/>
          </a:p>
        </p:txBody>
      </p:sp>
      <p:sp>
        <p:nvSpPr>
          <p:cNvPr id="5" name="Slide Number Placeholder 4"/>
          <p:cNvSpPr>
            <a:spLocks noGrp="1"/>
          </p:cNvSpPr>
          <p:nvPr>
            <p:ph type="sldNum" sz="quarter" idx="12"/>
          </p:nvPr>
        </p:nvSpPr>
        <p:spPr/>
        <p:txBody>
          <a:bodyPr/>
          <a:lstStyle>
            <a:extLst/>
          </a:lstStyle>
          <a:p>
            <a:fld id="{4004D7E3-84A3-4DED-9592-C378CF80B99E}"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B99657B6-41FE-41C6-BDBD-FC4556DE2116}" type="datetimeFigureOut">
              <a:rPr lang="en-GB" smtClean="0"/>
              <a:t>22/05/2020</a:t>
            </a:fld>
            <a:endParaRPr lang="en-GB"/>
          </a:p>
        </p:txBody>
      </p:sp>
      <p:sp>
        <p:nvSpPr>
          <p:cNvPr id="3" name="Footer Placeholder 2"/>
          <p:cNvSpPr>
            <a:spLocks noGrp="1"/>
          </p:cNvSpPr>
          <p:nvPr>
            <p:ph type="ftr" sz="quarter" idx="11"/>
          </p:nvPr>
        </p:nvSpPr>
        <p:spPr/>
        <p:txBody>
          <a:bodyPr/>
          <a:lstStyle>
            <a:extLst/>
          </a:lstStyle>
          <a:p>
            <a:endParaRPr lang="en-GB"/>
          </a:p>
        </p:txBody>
      </p:sp>
      <p:sp>
        <p:nvSpPr>
          <p:cNvPr id="4" name="Slide Number Placeholder 3"/>
          <p:cNvSpPr>
            <a:spLocks noGrp="1"/>
          </p:cNvSpPr>
          <p:nvPr>
            <p:ph type="sldNum" sz="quarter" idx="12"/>
          </p:nvPr>
        </p:nvSpPr>
        <p:spPr/>
        <p:txBody>
          <a:bodyPr/>
          <a:lstStyle>
            <a:extLst/>
          </a:lstStyle>
          <a:p>
            <a:fld id="{4004D7E3-84A3-4DED-9592-C378CF80B99E}"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273050"/>
            <a:ext cx="8229600" cy="1162050"/>
          </a:xfrm>
        </p:spPr>
        <p:txBody>
          <a:bodyPr anchor="ctr"/>
          <a:lstStyle>
            <a:lvl1pPr algn="l">
              <a:buNone/>
              <a:defRPr sz="3600" b="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435100"/>
            <a:ext cx="25146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429000" y="1435100"/>
            <a:ext cx="5486400"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B99657B6-41FE-41C6-BDBD-FC4556DE2116}" type="datetimeFigureOut">
              <a:rPr lang="en-GB" smtClean="0"/>
              <a:t>22/05/2020</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4004D7E3-84A3-4DED-9592-C378CF80B99E}"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368032" y="0"/>
            <a:ext cx="8778240" cy="1878037"/>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cxnSp>
        <p:nvCxnSpPr>
          <p:cNvPr id="9" name="Straight Connector 8"/>
          <p:cNvCxnSpPr/>
          <p:nvPr/>
        </p:nvCxnSpPr>
        <p:spPr>
          <a:xfrm flipV="1">
            <a:off x="363195" y="1885028"/>
            <a:ext cx="8782622"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10" name="Group 9"/>
          <p:cNvGrpSpPr/>
          <p:nvPr/>
        </p:nvGrpSpPr>
        <p:grpSpPr>
          <a:xfrm rot="5400000">
            <a:off x="8514581" y="1219200"/>
            <a:ext cx="132763" cy="128466"/>
            <a:chOff x="6668087" y="1297746"/>
            <a:chExt cx="161840" cy="156602"/>
          </a:xfrm>
        </p:grpSpPr>
        <p:cxnSp>
          <p:nvCxnSpPr>
            <p:cNvPr id="15" name="Straight Connector 14"/>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6" name="Straight Connector 15"/>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title"/>
          </p:nvPr>
        </p:nvSpPr>
        <p:spPr bwMode="grayWhite">
          <a:xfrm>
            <a:off x="914400" y="441251"/>
            <a:ext cx="6858000" cy="701749"/>
          </a:xfrm>
        </p:spPr>
        <p:txBody>
          <a:bodyPr anchor="b"/>
          <a:lstStyle>
            <a:lvl1pPr algn="l">
              <a:buNone/>
              <a:defRPr sz="2100" b="0"/>
            </a:lvl1pPr>
            <a:extLst/>
          </a:lstStyle>
          <a:p>
            <a:r>
              <a:rPr kumimoji="0" lang="en-US" smtClean="0"/>
              <a:t>Click to edit Master title style</a:t>
            </a:r>
            <a:endParaRPr kumimoji="0" lang="en-US"/>
          </a:p>
        </p:txBody>
      </p:sp>
      <p:sp>
        <p:nvSpPr>
          <p:cNvPr id="3" name="Picture Placeholder 2"/>
          <p:cNvSpPr>
            <a:spLocks noGrp="1"/>
          </p:cNvSpPr>
          <p:nvPr>
            <p:ph type="pic" idx="1"/>
          </p:nvPr>
        </p:nvSpPr>
        <p:spPr>
          <a:xfrm>
            <a:off x="368032" y="1893781"/>
            <a:ext cx="8778240" cy="4960144"/>
          </a:xfrm>
          <a:solidFill>
            <a:schemeClr val="bg2"/>
          </a:solidFill>
        </p:spPr>
        <p:txBody>
          <a:bodyPr/>
          <a:lstStyle>
            <a:lvl1pPr marL="0" indent="0">
              <a:buNone/>
              <a:defRPr sz="3200"/>
            </a:lvl1pPr>
            <a:extLst/>
          </a:lstStyle>
          <a:p>
            <a:r>
              <a:rPr kumimoji="0" lang="en-US" smtClean="0"/>
              <a:t>Click icon to add picture</a:t>
            </a:r>
            <a:endParaRPr kumimoji="0" lang="en-US"/>
          </a:p>
        </p:txBody>
      </p:sp>
      <p:sp>
        <p:nvSpPr>
          <p:cNvPr id="4" name="Text Placeholder 3"/>
          <p:cNvSpPr>
            <a:spLocks noGrp="1"/>
          </p:cNvSpPr>
          <p:nvPr>
            <p:ph type="body" sz="half" idx="2"/>
          </p:nvPr>
        </p:nvSpPr>
        <p:spPr bwMode="grayWhite">
          <a:xfrm>
            <a:off x="914400" y="1150144"/>
            <a:ext cx="6858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grpSp>
        <p:nvGrpSpPr>
          <p:cNvPr id="14" name="Group 13"/>
          <p:cNvGrpSpPr/>
          <p:nvPr/>
        </p:nvGrpSpPr>
        <p:grpSpPr>
          <a:xfrm rot="5400000">
            <a:off x="8666981" y="1371600"/>
            <a:ext cx="132763" cy="128466"/>
            <a:chOff x="6668087" y="1297746"/>
            <a:chExt cx="161840" cy="156602"/>
          </a:xfrm>
        </p:grpSpPr>
        <p:cxnSp>
          <p:nvCxnSpPr>
            <p:cNvPr id="11" name="Straight Connector 10"/>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8" name="Group 17"/>
          <p:cNvGrpSpPr/>
          <p:nvPr/>
        </p:nvGrpSpPr>
        <p:grpSpPr>
          <a:xfrm rot="5400000">
            <a:off x="8320088" y="1474763"/>
            <a:ext cx="132763" cy="128466"/>
            <a:chOff x="6668087" y="1297746"/>
            <a:chExt cx="161840" cy="156602"/>
          </a:xfrm>
        </p:grpSpPr>
        <p:cxnSp>
          <p:nvCxnSpPr>
            <p:cNvPr id="19" name="Straight Connector 18"/>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5" name="Date Placeholder 4"/>
          <p:cNvSpPr>
            <a:spLocks noGrp="1"/>
          </p:cNvSpPr>
          <p:nvPr>
            <p:ph type="dt" sz="half" idx="10"/>
          </p:nvPr>
        </p:nvSpPr>
        <p:spPr>
          <a:xfrm>
            <a:off x="6477000" y="55499"/>
            <a:ext cx="2133600" cy="365125"/>
          </a:xfrm>
        </p:spPr>
        <p:txBody>
          <a:bodyPr/>
          <a:lstStyle>
            <a:extLst/>
          </a:lstStyle>
          <a:p>
            <a:fld id="{B99657B6-41FE-41C6-BDBD-FC4556DE2116}" type="datetimeFigureOut">
              <a:rPr lang="en-GB" smtClean="0"/>
              <a:t>22/05/2020</a:t>
            </a:fld>
            <a:endParaRPr lang="en-GB"/>
          </a:p>
        </p:txBody>
      </p:sp>
      <p:sp>
        <p:nvSpPr>
          <p:cNvPr id="6" name="Footer Placeholder 5"/>
          <p:cNvSpPr>
            <a:spLocks noGrp="1"/>
          </p:cNvSpPr>
          <p:nvPr>
            <p:ph type="ftr" sz="quarter" idx="11"/>
          </p:nvPr>
        </p:nvSpPr>
        <p:spPr>
          <a:xfrm>
            <a:off x="914400" y="55499"/>
            <a:ext cx="5562600" cy="365125"/>
          </a:xfrm>
        </p:spPr>
        <p:txBody>
          <a:bodyPr/>
          <a:lstStyle>
            <a:extLst/>
          </a:lstStyle>
          <a:p>
            <a:endParaRPr lang="en-GB"/>
          </a:p>
        </p:txBody>
      </p:sp>
      <p:sp>
        <p:nvSpPr>
          <p:cNvPr id="7" name="Slide Number Placeholder 6"/>
          <p:cNvSpPr>
            <a:spLocks noGrp="1"/>
          </p:cNvSpPr>
          <p:nvPr>
            <p:ph type="sldNum" sz="quarter" idx="12"/>
          </p:nvPr>
        </p:nvSpPr>
        <p:spPr>
          <a:xfrm>
            <a:off x="8610600" y="55499"/>
            <a:ext cx="457200" cy="365125"/>
          </a:xfrm>
        </p:spPr>
        <p:txBody>
          <a:bodyPr/>
          <a:lstStyle>
            <a:extLst/>
          </a:lstStyle>
          <a:p>
            <a:fld id="{4004D7E3-84A3-4DED-9592-C378CF80B99E}"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99657B6-41FE-41C6-BDBD-FC4556DE2116}" type="datetimeFigureOut">
              <a:rPr lang="en-GB" smtClean="0"/>
              <a:t>22/05/2020</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4004D7E3-84A3-4DED-9592-C378CF80B99E}"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981200" cy="5851525"/>
          </a:xfrm>
        </p:spPr>
        <p:txBody>
          <a:bodyPr vert="eaVert" anchor="ct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274639"/>
            <a:ext cx="58674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99657B6-41FE-41C6-BDBD-FC4556DE2116}" type="datetimeFigureOut">
              <a:rPr lang="en-GB" smtClean="0"/>
              <a:t>22/05/2020</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4004D7E3-84A3-4DED-9592-C378CF80B99E}"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Rectangle 7"/>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Rectangle 8"/>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Rectangle 9"/>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ectangle 10"/>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Rectangle 11"/>
          <p:cNvSpPr/>
          <p:nvPr/>
        </p:nvSpPr>
        <p:spPr>
          <a:xfrm>
            <a:off x="309558" y="680477"/>
            <a:ext cx="45720"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5" name="Rectangle 14"/>
          <p:cNvSpPr/>
          <p:nvPr/>
        </p:nvSpPr>
        <p:spPr>
          <a:xfrm>
            <a:off x="269073" y="680477"/>
            <a:ext cx="27432"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6" name="Rectangle 15"/>
          <p:cNvSpPr/>
          <p:nvPr/>
        </p:nvSpPr>
        <p:spPr>
          <a:xfrm>
            <a:off x="250020"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7" name="Rectangle 16"/>
          <p:cNvSpPr/>
          <p:nvPr/>
        </p:nvSpPr>
        <p:spPr>
          <a:xfrm>
            <a:off x="221768"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Title Placeholder 21"/>
          <p:cNvSpPr>
            <a:spLocks noGrp="1"/>
          </p:cNvSpPr>
          <p:nvPr>
            <p:ph type="title"/>
          </p:nvPr>
        </p:nvSpPr>
        <p:spPr>
          <a:xfrm>
            <a:off x="914400" y="512064"/>
            <a:ext cx="7772400" cy="914400"/>
          </a:xfrm>
          <a:prstGeom prst="rect">
            <a:avLst/>
          </a:prstGeom>
        </p:spPr>
        <p:txBody>
          <a:bodyPr vert="horz" anchor="t">
            <a:noAutofit/>
          </a:bodyPr>
          <a:lstStyle>
            <a:extLst/>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783560"/>
            <a:ext cx="7772400" cy="4572000"/>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477000" y="6416675"/>
            <a:ext cx="2133600" cy="365125"/>
          </a:xfrm>
          <a:prstGeom prst="rect">
            <a:avLst/>
          </a:prstGeom>
        </p:spPr>
        <p:txBody>
          <a:bodyPr vert="horz" anchor="b"/>
          <a:lstStyle>
            <a:lvl1pPr algn="l" eaLnBrk="1" latinLnBrk="0" hangingPunct="1">
              <a:defRPr kumimoji="0" sz="1100">
                <a:solidFill>
                  <a:schemeClr val="tx2"/>
                </a:solidFill>
              </a:defRPr>
            </a:lvl1pPr>
            <a:extLst/>
          </a:lstStyle>
          <a:p>
            <a:fld id="{B99657B6-41FE-41C6-BDBD-FC4556DE2116}" type="datetimeFigureOut">
              <a:rPr lang="en-GB" smtClean="0"/>
              <a:t>22/05/2020</a:t>
            </a:fld>
            <a:endParaRPr lang="en-GB"/>
          </a:p>
        </p:txBody>
      </p:sp>
      <p:sp>
        <p:nvSpPr>
          <p:cNvPr id="3" name="Footer Placeholder 2"/>
          <p:cNvSpPr>
            <a:spLocks noGrp="1"/>
          </p:cNvSpPr>
          <p:nvPr>
            <p:ph type="ftr" sz="quarter" idx="3"/>
          </p:nvPr>
        </p:nvSpPr>
        <p:spPr>
          <a:xfrm>
            <a:off x="914400" y="6416675"/>
            <a:ext cx="5562600" cy="365125"/>
          </a:xfrm>
          <a:prstGeom prst="rect">
            <a:avLst/>
          </a:prstGeom>
        </p:spPr>
        <p:txBody>
          <a:bodyPr vert="horz" anchor="b"/>
          <a:lstStyle>
            <a:lvl1pPr algn="r" eaLnBrk="1" latinLnBrk="0" hangingPunct="1">
              <a:defRPr kumimoji="0" sz="1100">
                <a:solidFill>
                  <a:schemeClr val="tx2"/>
                </a:solidFill>
              </a:defRPr>
            </a:lvl1pPr>
            <a:extLst/>
          </a:lstStyle>
          <a:p>
            <a:endParaRPr lang="en-GB"/>
          </a:p>
        </p:txBody>
      </p:sp>
      <p:sp>
        <p:nvSpPr>
          <p:cNvPr id="23" name="Slide Number Placeholder 22"/>
          <p:cNvSpPr>
            <a:spLocks noGrp="1"/>
          </p:cNvSpPr>
          <p:nvPr>
            <p:ph type="sldNum" sz="quarter" idx="4"/>
          </p:nvPr>
        </p:nvSpPr>
        <p:spPr>
          <a:xfrm>
            <a:off x="8610600" y="6416675"/>
            <a:ext cx="457200" cy="365125"/>
          </a:xfrm>
          <a:prstGeom prst="rect">
            <a:avLst/>
          </a:prstGeom>
        </p:spPr>
        <p:txBody>
          <a:bodyPr vert="horz" anchor="b"/>
          <a:lstStyle>
            <a:lvl1pPr algn="l" eaLnBrk="1" latinLnBrk="0" hangingPunct="1">
              <a:defRPr kumimoji="0" sz="1200">
                <a:solidFill>
                  <a:schemeClr val="tx2"/>
                </a:solidFill>
              </a:defRPr>
            </a:lvl1pPr>
            <a:extLst/>
          </a:lstStyle>
          <a:p>
            <a:fld id="{4004D7E3-84A3-4DED-9592-C378CF80B99E}" type="slidenum">
              <a:rPr lang="en-GB" smtClean="0"/>
              <a:t>‹#›</a:t>
            </a:fld>
            <a:endParaRPr lang="en-GB"/>
          </a:p>
        </p:txBody>
      </p:sp>
    </p:spTree>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4000" kern="1200" spc="-100" baseline="0">
          <a:solidFill>
            <a:schemeClr val="tx2">
              <a:satMod val="200000"/>
            </a:schemeClr>
          </a:solidFill>
          <a:latin typeface="+mj-lt"/>
          <a:ea typeface="+mj-ea"/>
          <a:cs typeface="+mj-cs"/>
        </a:defRPr>
      </a:lvl1pPr>
      <a:extLst/>
    </p:titleStyle>
    <p:bodyStyle>
      <a:lvl1pPr marL="411480" indent="-342900" algn="l" rtl="0" eaLnBrk="1" latinLnBrk="0" hangingPunct="1">
        <a:spcBef>
          <a:spcPts val="700"/>
        </a:spcBef>
        <a:buClr>
          <a:schemeClr val="tx2"/>
        </a:buClr>
        <a:buSzPct val="95000"/>
        <a:buFont typeface="Wingdings"/>
        <a:buChar char=""/>
        <a:defRPr kumimoji="0" sz="3000" kern="1200">
          <a:solidFill>
            <a:schemeClr val="tx1"/>
          </a:solidFill>
          <a:latin typeface="+mn-lt"/>
          <a:ea typeface="+mn-ea"/>
          <a:cs typeface="+mn-cs"/>
        </a:defRPr>
      </a:lvl1pPr>
      <a:lvl2pPr marL="740664" indent="-285750" algn="l" rtl="0" eaLnBrk="1" latinLnBrk="0" hangingPunct="1">
        <a:spcBef>
          <a:spcPct val="20000"/>
        </a:spcBef>
        <a:buClr>
          <a:schemeClr val="accent2"/>
        </a:buClr>
        <a:buSzPct val="90000"/>
        <a:buFont typeface="Wingdings"/>
        <a:buChar char=""/>
        <a:defRPr kumimoji="0" sz="2600" kern="1200">
          <a:solidFill>
            <a:schemeClr val="tx1"/>
          </a:solidFill>
          <a:latin typeface="+mn-lt"/>
          <a:ea typeface="+mn-ea"/>
          <a:cs typeface="+mn-cs"/>
        </a:defRPr>
      </a:lvl2pPr>
      <a:lvl3pPr marL="996696" indent="-228600" algn="l" rtl="0" eaLnBrk="1" latinLnBrk="0" hangingPunct="1">
        <a:spcBef>
          <a:spcPct val="20000"/>
        </a:spcBef>
        <a:buClr>
          <a:schemeClr val="accent2"/>
        </a:buClr>
        <a:buFont typeface="Wingdings 2"/>
        <a:buChar char=""/>
        <a:defRPr kumimoji="0" sz="2400" kern="1200">
          <a:solidFill>
            <a:schemeClr val="tx1"/>
          </a:solidFill>
          <a:latin typeface="+mn-lt"/>
          <a:ea typeface="+mn-ea"/>
          <a:cs typeface="+mn-cs"/>
        </a:defRPr>
      </a:lvl3pPr>
      <a:lvl4pPr marL="1261872" indent="-228600" algn="l" rtl="0" eaLnBrk="1" latinLnBrk="0" hangingPunct="1">
        <a:spcBef>
          <a:spcPct val="20000"/>
        </a:spcBef>
        <a:buClr>
          <a:schemeClr val="accent3"/>
        </a:buClr>
        <a:buFont typeface="Wingdings 3"/>
        <a:buChar char=""/>
        <a:defRPr kumimoji="0" sz="2200" kern="1200">
          <a:solidFill>
            <a:schemeClr val="tx1"/>
          </a:solidFill>
          <a:latin typeface="+mn-lt"/>
          <a:ea typeface="+mn-ea"/>
          <a:cs typeface="+mn-cs"/>
        </a:defRPr>
      </a:lvl4pPr>
      <a:lvl5pPr marL="1481328" indent="-210312" algn="l" rtl="0" eaLnBrk="1" latinLnBrk="0" hangingPunct="1">
        <a:spcBef>
          <a:spcPct val="20000"/>
        </a:spcBef>
        <a:buClr>
          <a:schemeClr val="accent3"/>
        </a:buClr>
        <a:buFont typeface="Wingdings 2"/>
        <a:buChar char=""/>
        <a:defRPr kumimoji="0"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9600" dirty="0" smtClean="0">
                <a:solidFill>
                  <a:schemeClr val="tx1"/>
                </a:solidFill>
              </a:rPr>
              <a:t>Space suit</a:t>
            </a:r>
            <a:br>
              <a:rPr lang="en-GB" sz="9600" dirty="0" smtClean="0">
                <a:solidFill>
                  <a:schemeClr val="tx1"/>
                </a:solidFill>
              </a:rPr>
            </a:br>
            <a:endParaRPr lang="en-GB" sz="9600" dirty="0">
              <a:solidFill>
                <a:schemeClr val="tx1"/>
              </a:solidFill>
            </a:endParaRPr>
          </a:p>
        </p:txBody>
      </p:sp>
      <p:sp>
        <p:nvSpPr>
          <p:cNvPr id="3" name="Subtitle 2"/>
          <p:cNvSpPr>
            <a:spLocks noGrp="1"/>
          </p:cNvSpPr>
          <p:nvPr>
            <p:ph type="subTitle" idx="1"/>
          </p:nvPr>
        </p:nvSpPr>
        <p:spPr/>
        <p:txBody>
          <a:bodyPr/>
          <a:lstStyle/>
          <a:p>
            <a:r>
              <a:rPr lang="en-GB" dirty="0" smtClean="0"/>
              <a:t>By henry </a:t>
            </a:r>
            <a:r>
              <a:rPr lang="en-GB" dirty="0" err="1" smtClean="0"/>
              <a:t>crowe</a:t>
            </a:r>
            <a:endParaRPr lang="en-GB" dirty="0"/>
          </a:p>
        </p:txBody>
      </p:sp>
    </p:spTree>
    <p:extLst>
      <p:ext uri="{BB962C8B-B14F-4D97-AF65-F5344CB8AC3E}">
        <p14:creationId xmlns:p14="http://schemas.microsoft.com/office/powerpoint/2010/main" val="2303362740"/>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tx1"/>
                </a:solidFill>
              </a:rPr>
              <a:t>Intro</a:t>
            </a:r>
            <a:endParaRPr lang="en-GB" dirty="0">
              <a:solidFill>
                <a:schemeClr val="tx1"/>
              </a:solidFill>
            </a:endParaRPr>
          </a:p>
        </p:txBody>
      </p:sp>
      <p:sp>
        <p:nvSpPr>
          <p:cNvPr id="3" name="Content Placeholder 2"/>
          <p:cNvSpPr>
            <a:spLocks noGrp="1"/>
          </p:cNvSpPr>
          <p:nvPr>
            <p:ph idx="1"/>
          </p:nvPr>
        </p:nvSpPr>
        <p:spPr/>
        <p:txBody>
          <a:bodyPr>
            <a:normAutofit/>
          </a:bodyPr>
          <a:lstStyle/>
          <a:p>
            <a:pPr marL="68580" indent="0">
              <a:buNone/>
            </a:pPr>
            <a:r>
              <a:rPr lang="en-GB" sz="3200" dirty="0" smtClean="0"/>
              <a:t>A  space suit is made to protect the astronaut . From the atmosphere. Or   if the seal on the space ship is not right it gives them oxygen</a:t>
            </a:r>
            <a:r>
              <a:rPr lang="en-GB" sz="2400" dirty="0" smtClean="0"/>
              <a:t>.  </a:t>
            </a:r>
            <a:endParaRPr lang="en-GB" sz="2400" dirty="0"/>
          </a:p>
        </p:txBody>
      </p:sp>
    </p:spTree>
    <p:extLst>
      <p:ext uri="{BB962C8B-B14F-4D97-AF65-F5344CB8AC3E}">
        <p14:creationId xmlns:p14="http://schemas.microsoft.com/office/powerpoint/2010/main" val="3047707202"/>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tx1"/>
                </a:solidFill>
              </a:rPr>
              <a:t>Features of a space suit</a:t>
            </a:r>
            <a:endParaRPr lang="en-GB" dirty="0">
              <a:solidFill>
                <a:schemeClr val="tx1"/>
              </a:solidFill>
            </a:endParaRPr>
          </a:p>
        </p:txBody>
      </p:sp>
      <p:sp>
        <p:nvSpPr>
          <p:cNvPr id="3" name="Content Placeholder 2"/>
          <p:cNvSpPr>
            <a:spLocks noGrp="1"/>
          </p:cNvSpPr>
          <p:nvPr>
            <p:ph idx="1"/>
          </p:nvPr>
        </p:nvSpPr>
        <p:spPr/>
        <p:txBody>
          <a:bodyPr>
            <a:normAutofit lnSpcReduction="10000"/>
          </a:bodyPr>
          <a:lstStyle/>
          <a:p>
            <a:pPr marL="68580" indent="0">
              <a:buNone/>
            </a:pPr>
            <a:r>
              <a:rPr lang="en-GB" dirty="0"/>
              <a:t>Spacesuits help astronauts in many ways. The suits protect astronauts from getting too hot or cold. Spacesuits also give astronauts oxygen to breathe while they are working in space. The suits hold water to drink. They also keep astronauts from getting hurt by space dust. Space dust may not sound very dangerous. But when it moves faster than a bullet, the dust can hurt someone. The suits even have special gold-lined visors to protect eyes from bright sunlight.</a:t>
            </a:r>
          </a:p>
        </p:txBody>
      </p:sp>
    </p:spTree>
    <p:extLst>
      <p:ext uri="{BB962C8B-B14F-4D97-AF65-F5344CB8AC3E}">
        <p14:creationId xmlns:p14="http://schemas.microsoft.com/office/powerpoint/2010/main" val="15593090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tx1"/>
                </a:solidFill>
              </a:rPr>
              <a:t>Extra</a:t>
            </a:r>
            <a:endParaRPr lang="en-GB" dirty="0">
              <a:solidFill>
                <a:schemeClr val="tx1"/>
              </a:solidFill>
            </a:endParaRPr>
          </a:p>
        </p:txBody>
      </p:sp>
      <p:sp>
        <p:nvSpPr>
          <p:cNvPr id="3" name="Content Placeholder 2"/>
          <p:cNvSpPr>
            <a:spLocks noGrp="1"/>
          </p:cNvSpPr>
          <p:nvPr>
            <p:ph idx="1"/>
          </p:nvPr>
        </p:nvSpPr>
        <p:spPr/>
        <p:txBody>
          <a:bodyPr>
            <a:normAutofit fontScale="92500" lnSpcReduction="20000"/>
          </a:bodyPr>
          <a:lstStyle/>
          <a:p>
            <a:pPr marL="68580" indent="0">
              <a:buNone/>
            </a:pPr>
            <a:r>
              <a:rPr lang="en-GB" dirty="0"/>
              <a:t>A spacesuit is made up of many parts. One part covers the astronaut's chest. Another part covers the arms and connects to the gloves. The helmet protects the head. And the last part covers the astronaut's legs and feet. Some parts of the suit are made of many layers of material. Each layer does something different. Some keep oxygen in the suit while others protect astronauts from space dust.</a:t>
            </a:r>
          </a:p>
          <a:p>
            <a:pPr marL="68580" indent="0">
              <a:buNone/>
            </a:pPr>
            <a:r>
              <a:rPr lang="en-GB" dirty="0"/>
              <a:t>Under the suit, astronauts wear another piece of clothing. It covers their body except for the head, hands and feet. Tubes are woven into it. Water flows through the tubes to keep the astronaut cool.</a:t>
            </a:r>
          </a:p>
          <a:p>
            <a:pPr marL="68580" indent="0">
              <a:buNone/>
            </a:pPr>
            <a:endParaRPr lang="en-GB" dirty="0"/>
          </a:p>
        </p:txBody>
      </p:sp>
    </p:spTree>
    <p:extLst>
      <p:ext uri="{BB962C8B-B14F-4D97-AF65-F5344CB8AC3E}">
        <p14:creationId xmlns:p14="http://schemas.microsoft.com/office/powerpoint/2010/main" val="34263385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tx1"/>
                </a:solidFill>
              </a:rPr>
              <a:t>diagram</a:t>
            </a:r>
            <a:endParaRPr lang="en-GB" dirty="0">
              <a:solidFill>
                <a:schemeClr val="tx1"/>
              </a:solidFill>
            </a:endParaRPr>
          </a:p>
        </p:txBody>
      </p:sp>
      <p:sp>
        <p:nvSpPr>
          <p:cNvPr id="4" name="Content Placeholder 3"/>
          <p:cNvSpPr>
            <a:spLocks noGrp="1"/>
          </p:cNvSpPr>
          <p:nvPr>
            <p:ph idx="1"/>
          </p:nvPr>
        </p:nvSpPr>
        <p:spPr/>
        <p:txBody>
          <a:bodyPr/>
          <a:lstStyle/>
          <a:p>
            <a:endParaRPr lang="en-GB"/>
          </a:p>
        </p:txBody>
      </p:sp>
      <p:sp>
        <p:nvSpPr>
          <p:cNvPr id="5" name="AutoShape 4" descr="Image result for space suit diagram"/>
          <p:cNvSpPr>
            <a:spLocks noChangeAspect="1" noChangeArrowheads="1"/>
          </p:cNvSpPr>
          <p:nvPr/>
        </p:nvSpPr>
        <p:spPr bwMode="auto">
          <a:xfrm>
            <a:off x="63500" y="-136525"/>
            <a:ext cx="2743200" cy="18954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264991"/>
            <a:ext cx="8640960" cy="48283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91819360"/>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Fun facts </a:t>
            </a:r>
            <a:endParaRPr lang="en-GB" dirty="0"/>
          </a:p>
        </p:txBody>
      </p:sp>
      <p:sp>
        <p:nvSpPr>
          <p:cNvPr id="3" name="Content Placeholder 2"/>
          <p:cNvSpPr>
            <a:spLocks noGrp="1"/>
          </p:cNvSpPr>
          <p:nvPr>
            <p:ph idx="1"/>
          </p:nvPr>
        </p:nvSpPr>
        <p:spPr/>
        <p:txBody>
          <a:bodyPr>
            <a:normAutofit fontScale="47500" lnSpcReduction="20000"/>
          </a:bodyPr>
          <a:lstStyle/>
          <a:p>
            <a:pPr fontAlgn="base"/>
            <a:r>
              <a:rPr lang="en-GB" dirty="0"/>
              <a:t/>
            </a:r>
            <a:br>
              <a:rPr lang="en-GB" dirty="0"/>
            </a:br>
            <a:r>
              <a:rPr lang="en-GB" dirty="0"/>
              <a:t>NASA's first spacesuits were made for the Mercury program. Mercury was the first time NASA astronauts flew into space. The Mercury suits were worn only inside the spacecraft.</a:t>
            </a:r>
          </a:p>
          <a:p>
            <a:pPr fontAlgn="base"/>
            <a:r>
              <a:rPr lang="en-GB" dirty="0"/>
              <a:t/>
            </a:r>
            <a:br>
              <a:rPr lang="en-GB" dirty="0"/>
            </a:br>
            <a:r>
              <a:rPr lang="en-GB" dirty="0"/>
              <a:t>NASA's first spacewalks took place during the Gemini program.</a:t>
            </a:r>
          </a:p>
          <a:p>
            <a:pPr fontAlgn="base"/>
            <a:r>
              <a:rPr lang="en-GB" dirty="0"/>
              <a:t/>
            </a:r>
            <a:br>
              <a:rPr lang="en-GB" dirty="0"/>
            </a:br>
            <a:r>
              <a:rPr lang="en-GB" dirty="0"/>
              <a:t>Spacesuits for the Apollo program had boots made to walk on rocky ground. The Apollo suits also had a life support system. The astronauts could go far away from the lunar lander because they weren't connected to it by a hose.</a:t>
            </a:r>
          </a:p>
          <a:p>
            <a:pPr fontAlgn="base"/>
            <a:r>
              <a:rPr lang="en-GB" dirty="0"/>
              <a:t/>
            </a:r>
            <a:br>
              <a:rPr lang="en-GB" dirty="0"/>
            </a:br>
            <a:r>
              <a:rPr lang="en-GB" dirty="0"/>
              <a:t>Spacesuits like the Apollo suits were used on the Skylab space station missions. Like the Gemini suits, these suits connected to Skylab with a hose.</a:t>
            </a:r>
          </a:p>
          <a:p>
            <a:pPr fontAlgn="base"/>
            <a:r>
              <a:rPr lang="en-GB" dirty="0"/>
              <a:t/>
            </a:r>
            <a:br>
              <a:rPr lang="en-GB" dirty="0"/>
            </a:br>
            <a:r>
              <a:rPr lang="en-GB" dirty="0"/>
              <a:t>Astronauts wear orange spacesuits called "launch and entry suits" during launch and landing of the space shuttle. In space, these suits can be worn only inside the shuttle.</a:t>
            </a:r>
          </a:p>
          <a:p>
            <a:pPr fontAlgn="base"/>
            <a:r>
              <a:rPr lang="en-GB" dirty="0"/>
              <a:t/>
            </a:r>
            <a:br>
              <a:rPr lang="en-GB" dirty="0"/>
            </a:br>
            <a:r>
              <a:rPr lang="en-GB" dirty="0"/>
              <a:t>An EVA is a spacewalk that takes place outside of a spacecraft. EVA stands for "extravehicular activity."</a:t>
            </a:r>
          </a:p>
          <a:p>
            <a:pPr fontAlgn="base"/>
            <a:r>
              <a:rPr lang="en-GB" dirty="0"/>
              <a:t/>
            </a:r>
            <a:br>
              <a:rPr lang="en-GB" dirty="0"/>
            </a:br>
            <a:r>
              <a:rPr lang="en-GB" dirty="0"/>
              <a:t>The first EVA (extravehicular activity, or spacewalk) took place on March 18, 1965, during the Soviet Union's </a:t>
            </a:r>
            <a:r>
              <a:rPr lang="en-GB" dirty="0" err="1"/>
              <a:t>Voskhod</a:t>
            </a:r>
            <a:r>
              <a:rPr lang="en-GB" dirty="0"/>
              <a:t> 2 orbital mission when cosmonaut Alexei </a:t>
            </a:r>
            <a:r>
              <a:rPr lang="en-GB" dirty="0" err="1"/>
              <a:t>Leonov</a:t>
            </a:r>
            <a:r>
              <a:rPr lang="en-GB" dirty="0"/>
              <a:t> first departed the spacecraft in Earth orbit to test the concept</a:t>
            </a:r>
          </a:p>
          <a:p>
            <a:endParaRPr lang="en-GB" dirty="0"/>
          </a:p>
        </p:txBody>
      </p:sp>
    </p:spTree>
    <p:extLst>
      <p:ext uri="{BB962C8B-B14F-4D97-AF65-F5344CB8AC3E}">
        <p14:creationId xmlns:p14="http://schemas.microsoft.com/office/powerpoint/2010/main" val="383128636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tro">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Metro</Template>
  <TotalTime>5734</TotalTime>
  <Words>252</Words>
  <Application>Microsoft Macintosh PowerPoint</Application>
  <PresentationFormat>On-screen Show (4:3)</PresentationFormat>
  <Paragraphs>18</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Metro</vt:lpstr>
      <vt:lpstr>Space suit </vt:lpstr>
      <vt:lpstr>Intro</vt:lpstr>
      <vt:lpstr>Features of a space suit</vt:lpstr>
      <vt:lpstr>Extra</vt:lpstr>
      <vt:lpstr>diagram</vt:lpstr>
      <vt:lpstr>Fun facts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Space suit</dc:title>
  <dc:creator>Lucy Glover</dc:creator>
  <cp:lastModifiedBy>Harriett Fletcher</cp:lastModifiedBy>
  <cp:revision>8</cp:revision>
  <dcterms:created xsi:type="dcterms:W3CDTF">2020-05-18T11:42:29Z</dcterms:created>
  <dcterms:modified xsi:type="dcterms:W3CDTF">2020-05-22T14:10:32Z</dcterms:modified>
</cp:coreProperties>
</file>