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2" d="100"/>
          <a:sy n="82" d="100"/>
        </p:scale>
        <p:origin x="56" y="3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62641814-6236-43DD-97BB-732DA8B59963}" type="datetimeFigureOut">
              <a:rPr lang="en-GB" smtClean="0"/>
              <a:t>03/05/2020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A27BBE-C5FF-47FC-8422-1F512318A426}" type="slidenum">
              <a:rPr lang="en-GB" smtClean="0"/>
              <a:t>‹#›</a:t>
            </a:fld>
            <a:endParaRPr lang="en-GB"/>
          </a:p>
        </p:txBody>
      </p:sp>
    </p:spTree>
    <p:extLst>
      <p:ext uri="{BB962C8B-B14F-4D97-AF65-F5344CB8AC3E}">
        <p14:creationId xmlns:p14="http://schemas.microsoft.com/office/powerpoint/2010/main" val="9586702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62641814-6236-43DD-97BB-732DA8B59963}" type="datetimeFigureOut">
              <a:rPr lang="en-GB" smtClean="0"/>
              <a:t>03/05/2020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A27BBE-C5FF-47FC-8422-1F512318A426}" type="slidenum">
              <a:rPr lang="en-GB" smtClean="0"/>
              <a:t>‹#›</a:t>
            </a:fld>
            <a:endParaRPr lang="en-GB"/>
          </a:p>
        </p:txBody>
      </p:sp>
    </p:spTree>
    <p:extLst>
      <p:ext uri="{BB962C8B-B14F-4D97-AF65-F5344CB8AC3E}">
        <p14:creationId xmlns:p14="http://schemas.microsoft.com/office/powerpoint/2010/main" val="41541061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2641814-6236-43DD-97BB-732DA8B59963}" type="datetimeFigureOut">
              <a:rPr lang="en-GB" smtClean="0"/>
              <a:t>03/05/2020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A27BBE-C5FF-47FC-8422-1F512318A426}" type="slidenum">
              <a:rPr lang="en-GB" smtClean="0"/>
              <a:t>‹#›</a:t>
            </a:fld>
            <a:endParaRPr lang="en-GB"/>
          </a:p>
        </p:txBody>
      </p:sp>
    </p:spTree>
    <p:extLst>
      <p:ext uri="{BB962C8B-B14F-4D97-AF65-F5344CB8AC3E}">
        <p14:creationId xmlns:p14="http://schemas.microsoft.com/office/powerpoint/2010/main" val="29477110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2641814-6236-43DD-97BB-732DA8B59963}" type="datetimeFigureOut">
              <a:rPr lang="en-GB" smtClean="0"/>
              <a:t>03/05/2020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7A27BBE-C5FF-47FC-8422-1F512318A426}" type="slidenum">
              <a:rPr lang="en-GB" smtClean="0"/>
              <a:t>‹#›</a:t>
            </a:fld>
            <a:endParaRPr lang="en-GB"/>
          </a:p>
        </p:txBody>
      </p:sp>
    </p:spTree>
    <p:extLst>
      <p:ext uri="{BB962C8B-B14F-4D97-AF65-F5344CB8AC3E}">
        <p14:creationId xmlns:p14="http://schemas.microsoft.com/office/powerpoint/2010/main" val="29572588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2641814-6236-43DD-97BB-732DA8B59963}" type="datetimeFigureOut">
              <a:rPr lang="en-GB" smtClean="0"/>
              <a:t>03/05/2020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7A27BBE-C5FF-47FC-8422-1F512318A426}" type="slidenum">
              <a:rPr lang="en-GB" smtClean="0"/>
              <a:t>‹#›</a:t>
            </a:fld>
            <a:endParaRPr lang="en-GB"/>
          </a:p>
        </p:txBody>
      </p:sp>
    </p:spTree>
    <p:extLst>
      <p:ext uri="{BB962C8B-B14F-4D97-AF65-F5344CB8AC3E}">
        <p14:creationId xmlns:p14="http://schemas.microsoft.com/office/powerpoint/2010/main" val="40037143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62641814-6236-43DD-97BB-732DA8B59963}" type="datetimeFigureOut">
              <a:rPr lang="en-GB" smtClean="0"/>
              <a:t>03/05/2020</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57A27BBE-C5FF-47FC-8422-1F512318A426}" type="slidenum">
              <a:rPr lang="en-GB" smtClean="0"/>
              <a:t>‹#›</a:t>
            </a:fld>
            <a:endParaRPr lang="en-GB"/>
          </a:p>
        </p:txBody>
      </p:sp>
    </p:spTree>
    <p:extLst>
      <p:ext uri="{BB962C8B-B14F-4D97-AF65-F5344CB8AC3E}">
        <p14:creationId xmlns:p14="http://schemas.microsoft.com/office/powerpoint/2010/main" val="10534828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62641814-6236-43DD-97BB-732DA8B59963}" type="datetimeFigureOut">
              <a:rPr lang="en-GB" smtClean="0"/>
              <a:t>03/05/2020</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57A27BBE-C5FF-47FC-8422-1F512318A426}" type="slidenum">
              <a:rPr lang="en-GB" smtClean="0"/>
              <a:t>‹#›</a:t>
            </a:fld>
            <a:endParaRPr lang="en-GB"/>
          </a:p>
        </p:txBody>
      </p:sp>
    </p:spTree>
    <p:extLst>
      <p:ext uri="{BB962C8B-B14F-4D97-AF65-F5344CB8AC3E}">
        <p14:creationId xmlns:p14="http://schemas.microsoft.com/office/powerpoint/2010/main" val="10619027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7" name="Date Placeholder 4"/>
          <p:cNvSpPr>
            <a:spLocks noGrp="1"/>
          </p:cNvSpPr>
          <p:nvPr>
            <p:ph type="dt" sz="half" idx="10"/>
          </p:nvPr>
        </p:nvSpPr>
        <p:spPr/>
        <p:txBody>
          <a:bodyPr/>
          <a:lstStyle/>
          <a:p>
            <a:fld id="{62641814-6236-43DD-97BB-732DA8B59963}" type="datetimeFigureOut">
              <a:rPr lang="en-GB" smtClean="0"/>
              <a:t>03/05/2020</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57A27BBE-C5FF-47FC-8422-1F512318A426}" type="slidenum">
              <a:rPr lang="en-GB" smtClean="0"/>
              <a:t>‹#›</a:t>
            </a:fld>
            <a:endParaRPr lang="en-GB"/>
          </a:p>
        </p:txBody>
      </p:sp>
    </p:spTree>
    <p:extLst>
      <p:ext uri="{BB962C8B-B14F-4D97-AF65-F5344CB8AC3E}">
        <p14:creationId xmlns:p14="http://schemas.microsoft.com/office/powerpoint/2010/main" val="2490156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62641814-6236-43DD-97BB-732DA8B59963}" type="datetimeFigureOut">
              <a:rPr lang="en-GB" smtClean="0"/>
              <a:t>03/05/2020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7A27BBE-C5FF-47FC-8422-1F512318A426}" type="slidenum">
              <a:rPr lang="en-GB" smtClean="0"/>
              <a:t>‹#›</a:t>
            </a:fld>
            <a:endParaRPr lang="en-GB"/>
          </a:p>
        </p:txBody>
      </p:sp>
    </p:spTree>
    <p:extLst>
      <p:ext uri="{BB962C8B-B14F-4D97-AF65-F5344CB8AC3E}">
        <p14:creationId xmlns:p14="http://schemas.microsoft.com/office/powerpoint/2010/main" val="28302830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62641814-6236-43DD-97BB-732DA8B59963}" type="datetimeFigureOut">
              <a:rPr lang="en-GB" smtClean="0"/>
              <a:t>03/05/2020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7A27BBE-C5FF-47FC-8422-1F512318A426}" type="slidenum">
              <a:rPr lang="en-GB" smtClean="0"/>
              <a:t>‹#›</a:t>
            </a:fld>
            <a:endParaRPr lang="en-GB"/>
          </a:p>
        </p:txBody>
      </p:sp>
    </p:spTree>
    <p:extLst>
      <p:ext uri="{BB962C8B-B14F-4D97-AF65-F5344CB8AC3E}">
        <p14:creationId xmlns:p14="http://schemas.microsoft.com/office/powerpoint/2010/main" val="20687738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62641814-6236-43DD-97BB-732DA8B59963}" type="datetimeFigureOut">
              <a:rPr lang="en-GB" smtClean="0"/>
              <a:t>03/05/2020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A27BBE-C5FF-47FC-8422-1F512318A426}" type="slidenum">
              <a:rPr lang="en-GB" smtClean="0"/>
              <a:t>‹#›</a:t>
            </a:fld>
            <a:endParaRPr lang="en-GB"/>
          </a:p>
        </p:txBody>
      </p:sp>
    </p:spTree>
    <p:extLst>
      <p:ext uri="{BB962C8B-B14F-4D97-AF65-F5344CB8AC3E}">
        <p14:creationId xmlns:p14="http://schemas.microsoft.com/office/powerpoint/2010/main" val="15757596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62641814-6236-43DD-97BB-732DA8B59963}" type="datetimeFigureOut">
              <a:rPr lang="en-GB" smtClean="0"/>
              <a:t>03/05/2020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A27BBE-C5FF-47FC-8422-1F512318A426}" type="slidenum">
              <a:rPr lang="en-GB" smtClean="0"/>
              <a:t>‹#›</a:t>
            </a:fld>
            <a:endParaRPr lang="en-GB"/>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33418361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2641814-6236-43DD-97BB-732DA8B59963}" type="datetimeFigureOut">
              <a:rPr lang="en-GB" smtClean="0"/>
              <a:t>03/05/2020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A27BBE-C5FF-47FC-8422-1F512318A426}" type="slidenum">
              <a:rPr lang="en-GB" smtClean="0"/>
              <a:t>‹#›</a:t>
            </a:fld>
            <a:endParaRPr lang="en-GB"/>
          </a:p>
        </p:txBody>
      </p:sp>
    </p:spTree>
    <p:extLst>
      <p:ext uri="{BB962C8B-B14F-4D97-AF65-F5344CB8AC3E}">
        <p14:creationId xmlns:p14="http://schemas.microsoft.com/office/powerpoint/2010/main" val="18849869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62641814-6236-43DD-97BB-732DA8B59963}" type="datetimeFigureOut">
              <a:rPr lang="en-GB" smtClean="0"/>
              <a:t>03/05/2020</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A27BBE-C5FF-47FC-8422-1F512318A426}" type="slidenum">
              <a:rPr lang="en-GB" smtClean="0"/>
              <a:t>‹#›</a:t>
            </a:fld>
            <a:endParaRPr lang="en-GB"/>
          </a:p>
        </p:txBody>
      </p:sp>
    </p:spTree>
    <p:extLst>
      <p:ext uri="{BB962C8B-B14F-4D97-AF65-F5344CB8AC3E}">
        <p14:creationId xmlns:p14="http://schemas.microsoft.com/office/powerpoint/2010/main" val="374989830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62641814-6236-43DD-97BB-732DA8B59963}" type="datetimeFigureOut">
              <a:rPr lang="en-GB" smtClean="0"/>
              <a:t>03/05/2020</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A27BBE-C5FF-47FC-8422-1F512318A426}" type="slidenum">
              <a:rPr lang="en-GB" smtClean="0"/>
              <a:t>‹#›</a:t>
            </a:fld>
            <a:endParaRPr lang="en-GB"/>
          </a:p>
        </p:txBody>
      </p:sp>
    </p:spTree>
    <p:extLst>
      <p:ext uri="{BB962C8B-B14F-4D97-AF65-F5344CB8AC3E}">
        <p14:creationId xmlns:p14="http://schemas.microsoft.com/office/powerpoint/2010/main" val="7149167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2641814-6236-43DD-97BB-732DA8B59963}" type="datetimeFigureOut">
              <a:rPr lang="en-GB" smtClean="0"/>
              <a:t>03/05/2020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A27BBE-C5FF-47FC-8422-1F512318A426}" type="slidenum">
              <a:rPr lang="en-GB" smtClean="0"/>
              <a:t>‹#›</a:t>
            </a:fld>
            <a:endParaRPr lang="en-GB"/>
          </a:p>
        </p:txBody>
      </p:sp>
    </p:spTree>
    <p:extLst>
      <p:ext uri="{BB962C8B-B14F-4D97-AF65-F5344CB8AC3E}">
        <p14:creationId xmlns:p14="http://schemas.microsoft.com/office/powerpoint/2010/main" val="85344102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2641814-6236-43DD-97BB-732DA8B59963}" type="datetimeFigureOut">
              <a:rPr lang="en-GB" smtClean="0"/>
              <a:t>03/05/2020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A27BBE-C5FF-47FC-8422-1F512318A426}" type="slidenum">
              <a:rPr lang="en-GB" smtClean="0"/>
              <a:t>‹#›</a:t>
            </a:fld>
            <a:endParaRPr lang="en-GB"/>
          </a:p>
        </p:txBody>
      </p:sp>
    </p:spTree>
    <p:extLst>
      <p:ext uri="{BB962C8B-B14F-4D97-AF65-F5344CB8AC3E}">
        <p14:creationId xmlns:p14="http://schemas.microsoft.com/office/powerpoint/2010/main" val="28972075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62641814-6236-43DD-97BB-732DA8B59963}" type="datetimeFigureOut">
              <a:rPr lang="en-GB" smtClean="0"/>
              <a:t>03/05/2020</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57A27BBE-C5FF-47FC-8422-1F512318A426}" type="slidenum">
              <a:rPr lang="en-GB" smtClean="0"/>
              <a:t>‹#›</a:t>
            </a:fld>
            <a:endParaRPr lang="en-GB"/>
          </a:p>
        </p:txBody>
      </p:sp>
    </p:spTree>
    <p:extLst>
      <p:ext uri="{BB962C8B-B14F-4D97-AF65-F5344CB8AC3E}">
        <p14:creationId xmlns:p14="http://schemas.microsoft.com/office/powerpoint/2010/main" val="1053936260"/>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b="1" dirty="0" smtClean="0"/>
              <a:t>Industrial Revolution </a:t>
            </a:r>
            <a:endParaRPr lang="en-GB" b="1" dirty="0"/>
          </a:p>
        </p:txBody>
      </p:sp>
      <p:sp>
        <p:nvSpPr>
          <p:cNvPr id="3" name="Subtitle 2"/>
          <p:cNvSpPr>
            <a:spLocks noGrp="1"/>
          </p:cNvSpPr>
          <p:nvPr>
            <p:ph type="subTitle" idx="1"/>
          </p:nvPr>
        </p:nvSpPr>
        <p:spPr/>
        <p:txBody>
          <a:bodyPr/>
          <a:lstStyle/>
          <a:p>
            <a:r>
              <a:rPr lang="en-US" b="1" dirty="0" smtClean="0"/>
              <a:t>By Megan</a:t>
            </a:r>
            <a:endParaRPr lang="en-GB" b="1" dirty="0"/>
          </a:p>
        </p:txBody>
      </p:sp>
    </p:spTree>
    <p:extLst>
      <p:ext uri="{BB962C8B-B14F-4D97-AF65-F5344CB8AC3E}">
        <p14:creationId xmlns:p14="http://schemas.microsoft.com/office/powerpoint/2010/main" val="164636393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Would you rather…</a:t>
            </a:r>
            <a:endParaRPr lang="en-GB" b="1" dirty="0"/>
          </a:p>
        </p:txBody>
      </p:sp>
      <p:sp>
        <p:nvSpPr>
          <p:cNvPr id="3" name="Text Placeholder 2"/>
          <p:cNvSpPr>
            <a:spLocks noGrp="1"/>
          </p:cNvSpPr>
          <p:nvPr>
            <p:ph type="body" idx="1"/>
          </p:nvPr>
        </p:nvSpPr>
        <p:spPr/>
        <p:txBody>
          <a:bodyPr/>
          <a:lstStyle/>
          <a:p>
            <a:r>
              <a:rPr lang="en-US" b="1" dirty="0" smtClean="0">
                <a:solidFill>
                  <a:schemeClr val="tx1"/>
                </a:solidFill>
              </a:rPr>
              <a:t>Live in</a:t>
            </a:r>
            <a:endParaRPr lang="en-GB" b="1" dirty="0">
              <a:solidFill>
                <a:schemeClr val="tx1"/>
              </a:solidFill>
            </a:endParaRPr>
          </a:p>
        </p:txBody>
      </p:sp>
      <p:pic>
        <p:nvPicPr>
          <p:cNvPr id="1026" name="Picture 2" descr="File:Elongated circle 1760.svg - Wikimedia Commons"/>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1201784" y="3243263"/>
            <a:ext cx="4376056" cy="2632075"/>
          </a:xfrm>
          <a:prstGeom prst="rect">
            <a:avLst/>
          </a:prstGeom>
          <a:noFill/>
          <a:extLst>
            <a:ext uri="{909E8E84-426E-40DD-AFC4-6F175D3DCCD1}">
              <a14:hiddenFill xmlns:a14="http://schemas.microsoft.com/office/drawing/2010/main">
                <a:solidFill>
                  <a:srgbClr val="FFFFFF"/>
                </a:solidFill>
              </a14:hiddenFill>
            </a:ext>
          </a:extLst>
        </p:spPr>
      </p:pic>
      <p:sp>
        <p:nvSpPr>
          <p:cNvPr id="5" name="Text Placeholder 4"/>
          <p:cNvSpPr>
            <a:spLocks noGrp="1"/>
          </p:cNvSpPr>
          <p:nvPr>
            <p:ph type="body" sz="quarter" idx="3"/>
          </p:nvPr>
        </p:nvSpPr>
        <p:spPr>
          <a:xfrm>
            <a:off x="6180670" y="2476499"/>
            <a:ext cx="4718304" cy="576262"/>
          </a:xfrm>
        </p:spPr>
        <p:txBody>
          <a:bodyPr/>
          <a:lstStyle/>
          <a:p>
            <a:r>
              <a:rPr lang="en-US" b="1" dirty="0" smtClean="0">
                <a:solidFill>
                  <a:schemeClr val="tx1"/>
                </a:solidFill>
              </a:rPr>
              <a:t>Or live in</a:t>
            </a:r>
            <a:endParaRPr lang="en-GB" b="1" dirty="0">
              <a:solidFill>
                <a:schemeClr val="tx1"/>
              </a:solidFill>
            </a:endParaRPr>
          </a:p>
        </p:txBody>
      </p:sp>
      <p:pic>
        <p:nvPicPr>
          <p:cNvPr id="1028" name="Picture 4" descr="Number 2020 PNG Image Free Download | PNG Real"/>
          <p:cNvPicPr>
            <a:picLocks noGrp="1" noChangeAspect="1" noChangeArrowheads="1"/>
          </p:cNvPicPr>
          <p:nvPr>
            <p:ph sz="quarter" idx="4"/>
          </p:nvPr>
        </p:nvPicPr>
        <p:blipFill>
          <a:blip r:embed="rId3">
            <a:extLst>
              <a:ext uri="{28A0092B-C50C-407E-A947-70E740481C1C}">
                <a14:useLocalDpi xmlns:a14="http://schemas.microsoft.com/office/drawing/2010/main" val="0"/>
              </a:ext>
            </a:extLst>
          </a:blip>
          <a:srcRect/>
          <a:stretch>
            <a:fillRect/>
          </a:stretch>
        </p:blipFill>
        <p:spPr bwMode="auto">
          <a:xfrm>
            <a:off x="6180670" y="3243263"/>
            <a:ext cx="4464153" cy="2632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61215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randombar(horizontal)">
                                      <p:cBhvr>
                                        <p:cTn id="25" dur="500"/>
                                        <p:tgtEl>
                                          <p:spTgt spid="3">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5" presetClass="entr" presetSubtype="0" fill="hold" nodeType="clickEffect">
                                  <p:stCondLst>
                                    <p:cond delay="0"/>
                                  </p:stCondLst>
                                  <p:childTnLst>
                                    <p:set>
                                      <p:cBhvr>
                                        <p:cTn id="29" dur="1" fill="hold">
                                          <p:stCondLst>
                                            <p:cond delay="0"/>
                                          </p:stCondLst>
                                        </p:cTn>
                                        <p:tgtEl>
                                          <p:spTgt spid="1026"/>
                                        </p:tgtEl>
                                        <p:attrNameLst>
                                          <p:attrName>style.visibility</p:attrName>
                                        </p:attrNameLst>
                                      </p:cBhvr>
                                      <p:to>
                                        <p:strVal val="visible"/>
                                      </p:to>
                                    </p:set>
                                    <p:animEffect transition="in" filter="fade">
                                      <p:cBhvr>
                                        <p:cTn id="30" dur="2000"/>
                                        <p:tgtEl>
                                          <p:spTgt spid="1026"/>
                                        </p:tgtEl>
                                      </p:cBhvr>
                                    </p:animEffect>
                                    <p:anim calcmode="lin" valueType="num">
                                      <p:cBhvr>
                                        <p:cTn id="31" dur="2000" fill="hold"/>
                                        <p:tgtEl>
                                          <p:spTgt spid="1026"/>
                                        </p:tgtEl>
                                        <p:attrNameLst>
                                          <p:attrName>ppt_w</p:attrName>
                                        </p:attrNameLst>
                                      </p:cBhvr>
                                      <p:tavLst>
                                        <p:tav tm="0" fmla="#ppt_w*sin(2.5*pi*$)">
                                          <p:val>
                                            <p:fltVal val="0"/>
                                          </p:val>
                                        </p:tav>
                                        <p:tav tm="100000">
                                          <p:val>
                                            <p:fltVal val="1"/>
                                          </p:val>
                                        </p:tav>
                                      </p:tavLst>
                                    </p:anim>
                                    <p:anim calcmode="lin" valueType="num">
                                      <p:cBhvr>
                                        <p:cTn id="32" dur="2000" fill="hold"/>
                                        <p:tgtEl>
                                          <p:spTgt spid="1026"/>
                                        </p:tgtEl>
                                        <p:attrNameLst>
                                          <p:attrName>ppt_h</p:attrName>
                                        </p:attrNameLst>
                                      </p:cBhvr>
                                      <p:tavLst>
                                        <p:tav tm="0">
                                          <p:val>
                                            <p:strVal val="#ppt_h"/>
                                          </p:val>
                                        </p:tav>
                                        <p:tav tm="100000">
                                          <p:val>
                                            <p:strVal val="#ppt_h"/>
                                          </p:val>
                                        </p:tav>
                                      </p:tavLst>
                                    </p:anim>
                                  </p:childTnLst>
                                </p:cTn>
                              </p:par>
                            </p:childTnLst>
                          </p:cTn>
                        </p:par>
                      </p:childTnLst>
                    </p:cTn>
                  </p:par>
                  <p:par>
                    <p:cTn id="33" fill="hold">
                      <p:stCondLst>
                        <p:cond delay="indefinite"/>
                      </p:stCondLst>
                      <p:childTnLst>
                        <p:par>
                          <p:cTn id="34" fill="hold">
                            <p:stCondLst>
                              <p:cond delay="0"/>
                            </p:stCondLst>
                            <p:childTnLst>
                              <p:par>
                                <p:cTn id="35" presetID="21" presetClass="entr" presetSubtype="1" fill="hold" nodeType="clickEffect">
                                  <p:stCondLst>
                                    <p:cond delay="0"/>
                                  </p:stCondLst>
                                  <p:childTnLst>
                                    <p:set>
                                      <p:cBhvr>
                                        <p:cTn id="36" dur="1" fill="hold">
                                          <p:stCondLst>
                                            <p:cond delay="0"/>
                                          </p:stCondLst>
                                        </p:cTn>
                                        <p:tgtEl>
                                          <p:spTgt spid="5">
                                            <p:txEl>
                                              <p:pRg st="0" end="0"/>
                                            </p:txEl>
                                          </p:spTgt>
                                        </p:tgtEl>
                                        <p:attrNameLst>
                                          <p:attrName>style.visibility</p:attrName>
                                        </p:attrNameLst>
                                      </p:cBhvr>
                                      <p:to>
                                        <p:strVal val="visible"/>
                                      </p:to>
                                    </p:set>
                                    <p:animEffect transition="in" filter="wheel(1)">
                                      <p:cBhvr>
                                        <p:cTn id="37" dur="2000"/>
                                        <p:tgtEl>
                                          <p:spTgt spid="5">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nodeType="clickEffect">
                                  <p:stCondLst>
                                    <p:cond delay="0"/>
                                  </p:stCondLst>
                                  <p:childTnLst>
                                    <p:set>
                                      <p:cBhvr>
                                        <p:cTn id="41" dur="1" fill="hold">
                                          <p:stCondLst>
                                            <p:cond delay="0"/>
                                          </p:stCondLst>
                                        </p:cTn>
                                        <p:tgtEl>
                                          <p:spTgt spid="1028"/>
                                        </p:tgtEl>
                                        <p:attrNameLst>
                                          <p:attrName>style.visibility</p:attrName>
                                        </p:attrNameLst>
                                      </p:cBhvr>
                                      <p:to>
                                        <p:strVal val="visible"/>
                                      </p:to>
                                    </p:set>
                                    <p:animEffect transition="in" filter="wipe(down)">
                                      <p:cBhvr>
                                        <p:cTn id="42" dur="5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7200" b="1" dirty="0" smtClean="0"/>
              <a:t>Why ?</a:t>
            </a:r>
            <a:endParaRPr lang="en-GB" sz="7200" b="1" dirty="0"/>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111474949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a:t>
            </a:r>
            <a:endParaRPr lang="en-GB" dirty="0"/>
          </a:p>
        </p:txBody>
      </p:sp>
      <p:sp>
        <p:nvSpPr>
          <p:cNvPr id="3" name="Content Placeholder 2"/>
          <p:cNvSpPr>
            <a:spLocks noGrp="1"/>
          </p:cNvSpPr>
          <p:nvPr>
            <p:ph idx="1"/>
          </p:nvPr>
        </p:nvSpPr>
        <p:spPr/>
        <p:txBody>
          <a:bodyPr>
            <a:normAutofit/>
          </a:bodyPr>
          <a:lstStyle/>
          <a:p>
            <a:r>
              <a:rPr lang="en-US" sz="5400" b="1" dirty="0" smtClean="0"/>
              <a:t>Its because back in the 1760 it was like this…</a:t>
            </a:r>
            <a:endParaRPr lang="en-GB" sz="5400" b="1" dirty="0"/>
          </a:p>
        </p:txBody>
      </p:sp>
    </p:spTree>
    <p:extLst>
      <p:ext uri="{BB962C8B-B14F-4D97-AF65-F5344CB8AC3E}">
        <p14:creationId xmlns:p14="http://schemas.microsoft.com/office/powerpoint/2010/main" val="1847013938"/>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The Industrial Revolution 1760-1820 Resulted in the... | Sutor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3954" y="613954"/>
            <a:ext cx="11011989" cy="56562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152096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Yuck</a:t>
            </a:r>
            <a:endParaRPr lang="en-GB" b="1" dirty="0"/>
          </a:p>
        </p:txBody>
      </p:sp>
      <p:sp>
        <p:nvSpPr>
          <p:cNvPr id="3" name="Content Placeholder 2"/>
          <p:cNvSpPr>
            <a:spLocks noGrp="1"/>
          </p:cNvSpPr>
          <p:nvPr>
            <p:ph idx="1"/>
          </p:nvPr>
        </p:nvSpPr>
        <p:spPr>
          <a:xfrm>
            <a:off x="1101115" y="2610171"/>
            <a:ext cx="5273559" cy="1752823"/>
          </a:xfrm>
        </p:spPr>
        <p:txBody>
          <a:bodyPr>
            <a:normAutofit fontScale="77500" lnSpcReduction="20000"/>
          </a:bodyPr>
          <a:lstStyle/>
          <a:p>
            <a:r>
              <a:rPr lang="en-US" sz="5400" b="1" dirty="0" smtClean="0"/>
              <a:t>Its was dangerous and dirty it was horrible</a:t>
            </a:r>
            <a:endParaRPr lang="en-GB" sz="5400" b="1" dirty="0"/>
          </a:p>
        </p:txBody>
      </p:sp>
      <p:pic>
        <p:nvPicPr>
          <p:cNvPr id="3074" name="Picture 2" descr="Apple's New Emoji Update Is Sick. No, Honestl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55929" y="2402072"/>
            <a:ext cx="3436711" cy="34367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0254912"/>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074"/>
                                        </p:tgtEl>
                                        <p:attrNameLst>
                                          <p:attrName>style.visibility</p:attrName>
                                        </p:attrNameLst>
                                      </p:cBhvr>
                                      <p:to>
                                        <p:strVal val="visible"/>
                                      </p:to>
                                    </p:set>
                                    <p:animEffect transition="in" filter="fade">
                                      <p:cBhvr>
                                        <p:cTn id="12" dur="1000"/>
                                        <p:tgtEl>
                                          <p:spTgt spid="3074"/>
                                        </p:tgtEl>
                                      </p:cBhvr>
                                    </p:animEffect>
                                    <p:anim calcmode="lin" valueType="num">
                                      <p:cBhvr>
                                        <p:cTn id="13" dur="1000" fill="hold"/>
                                        <p:tgtEl>
                                          <p:spTgt spid="3074"/>
                                        </p:tgtEl>
                                        <p:attrNameLst>
                                          <p:attrName>ppt_x</p:attrName>
                                        </p:attrNameLst>
                                      </p:cBhvr>
                                      <p:tavLst>
                                        <p:tav tm="0">
                                          <p:val>
                                            <p:strVal val="#ppt_x"/>
                                          </p:val>
                                        </p:tav>
                                        <p:tav tm="100000">
                                          <p:val>
                                            <p:strVal val="#ppt_x"/>
                                          </p:val>
                                        </p:tav>
                                      </p:tavLst>
                                    </p:anim>
                                    <p:anim calcmode="lin" valueType="num">
                                      <p:cBhvr>
                                        <p:cTn id="14" dur="1000" fill="hold"/>
                                        <p:tgtEl>
                                          <p:spTgt spid="307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What it was like back then in Britain ?</a:t>
            </a:r>
            <a:endParaRPr lang="en-GB" b="1" dirty="0"/>
          </a:p>
        </p:txBody>
      </p:sp>
      <p:sp>
        <p:nvSpPr>
          <p:cNvPr id="3" name="Content Placeholder 2"/>
          <p:cNvSpPr>
            <a:spLocks noGrp="1"/>
          </p:cNvSpPr>
          <p:nvPr>
            <p:ph idx="1"/>
          </p:nvPr>
        </p:nvSpPr>
        <p:spPr/>
        <p:txBody>
          <a:bodyPr>
            <a:normAutofit/>
          </a:bodyPr>
          <a:lstStyle/>
          <a:p>
            <a:r>
              <a:rPr lang="en-US" sz="2800" b="1" dirty="0" smtClean="0"/>
              <a:t>Life in Britain was peculiar before the dawn of the IR Britain was a quite different place to the one that exist today. Industrialization brought with it new types of roads and trains and many other forms of communication which simply did not exist prior to industrialization.</a:t>
            </a:r>
            <a:endParaRPr lang="en-GB" sz="2800" b="1" dirty="0"/>
          </a:p>
        </p:txBody>
      </p:sp>
    </p:spTree>
    <p:extLst>
      <p:ext uri="{BB962C8B-B14F-4D97-AF65-F5344CB8AC3E}">
        <p14:creationId xmlns:p14="http://schemas.microsoft.com/office/powerpoint/2010/main" val="19516401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The Rise of the Machines: Pros and Cons of the Industrial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622301"/>
            <a:ext cx="10985499" cy="561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4765366"/>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Flag of the United Kingdom - Wikiped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5775" y="457200"/>
            <a:ext cx="11430000" cy="5956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3580011"/>
      </p:ext>
    </p:extLst>
  </p:cSld>
  <p:clrMapOvr>
    <a:masterClrMapping/>
  </p:clrMapOvr>
  <p:transition spd="slow">
    <p:comb/>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What life was like working in the factories ?</a:t>
            </a:r>
            <a:endParaRPr lang="en-GB" b="1" dirty="0"/>
          </a:p>
        </p:txBody>
      </p:sp>
      <p:sp>
        <p:nvSpPr>
          <p:cNvPr id="3" name="Content Placeholder 2"/>
          <p:cNvSpPr>
            <a:spLocks noGrp="1"/>
          </p:cNvSpPr>
          <p:nvPr>
            <p:ph idx="1"/>
          </p:nvPr>
        </p:nvSpPr>
        <p:spPr/>
        <p:txBody>
          <a:bodyPr>
            <a:normAutofit/>
          </a:bodyPr>
          <a:lstStyle/>
          <a:p>
            <a:r>
              <a:rPr lang="en-US" sz="2800" b="1" dirty="0" smtClean="0"/>
              <a:t> Despite such progress , life was not as easy as a worker during the IR . Working conditions were poor and sometimes dangerous. Working during the IR were expected to work long hours or they would lose their jobs ! Many working had to work 12 hours a day , six days a week.</a:t>
            </a:r>
            <a:endParaRPr lang="en-GB" sz="2800" b="1" dirty="0"/>
          </a:p>
        </p:txBody>
      </p:sp>
    </p:spTree>
    <p:extLst>
      <p:ext uri="{BB962C8B-B14F-4D97-AF65-F5344CB8AC3E}">
        <p14:creationId xmlns:p14="http://schemas.microsoft.com/office/powerpoint/2010/main" val="218771142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It was so boring…</a:t>
            </a:r>
            <a:endParaRPr lang="en-GB" b="1" dirty="0"/>
          </a:p>
        </p:txBody>
      </p:sp>
      <p:pic>
        <p:nvPicPr>
          <p:cNvPr id="6146" name="Picture 2" descr="So Bored Smiley | Symbols &amp; Emoticons"/>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406400" y="1689100"/>
            <a:ext cx="11010900" cy="4902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0741164"/>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circle(in)">
                                      <p:cBhvr>
                                        <p:cTn id="7" dur="2000"/>
                                        <p:tgtEl>
                                          <p:spTgt spid="6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What it was like for children ?</a:t>
            </a:r>
            <a:endParaRPr lang="en-GB" b="1" dirty="0"/>
          </a:p>
        </p:txBody>
      </p:sp>
      <p:sp>
        <p:nvSpPr>
          <p:cNvPr id="3" name="Content Placeholder 2"/>
          <p:cNvSpPr>
            <a:spLocks noGrp="1"/>
          </p:cNvSpPr>
          <p:nvPr>
            <p:ph idx="1"/>
          </p:nvPr>
        </p:nvSpPr>
        <p:spPr/>
        <p:txBody>
          <a:bodyPr>
            <a:normAutofit/>
          </a:bodyPr>
          <a:lstStyle/>
          <a:p>
            <a:r>
              <a:rPr lang="en-US" sz="2800" b="1" dirty="0" smtClean="0"/>
              <a:t>The IR was a few government regulations on working conditions and hours. Children often had to work under very dangerous conditions . They lost limbs or fingers working on high powered machinery with little training . They worked in mines with bad ventilation and developed lung disease all the time. </a:t>
            </a:r>
            <a:endParaRPr lang="en-GB" sz="2800" b="1" dirty="0"/>
          </a:p>
        </p:txBody>
      </p:sp>
    </p:spTree>
    <p:extLst>
      <p:ext uri="{BB962C8B-B14F-4D97-AF65-F5344CB8AC3E}">
        <p14:creationId xmlns:p14="http://schemas.microsoft.com/office/powerpoint/2010/main" val="42576375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5" presetClass="exit" presetSubtype="0" fill="hold" nodeType="clickEffect">
                                  <p:stCondLst>
                                    <p:cond delay="0"/>
                                  </p:stCondLst>
                                  <p:childTnLst>
                                    <p:animEffect transition="out" filter="fade">
                                      <p:cBhvr>
                                        <p:cTn id="11" dur="2000"/>
                                        <p:tgtEl>
                                          <p:spTgt spid="3">
                                            <p:txEl>
                                              <p:pRg st="0" end="0"/>
                                            </p:txEl>
                                          </p:spTgt>
                                        </p:tgtEl>
                                      </p:cBhvr>
                                    </p:animEffect>
                                    <p:anim calcmode="lin" valueType="num">
                                      <p:cBhvr>
                                        <p:cTn id="12" dur="2000"/>
                                        <p:tgtEl>
                                          <p:spTgt spid="3">
                                            <p:txEl>
                                              <p:pRg st="0" end="0"/>
                                            </p:txEl>
                                          </p:spTgt>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3" dur="2000"/>
                                        <p:tgtEl>
                                          <p:spTgt spid="3">
                                            <p:txEl>
                                              <p:pRg st="0" end="0"/>
                                            </p:txEl>
                                          </p:spTgt>
                                        </p:tgtEl>
                                        <p:attrNameLst>
                                          <p:attrName>ppt_h</p:attrName>
                                        </p:attrNameLst>
                                      </p:cBhvr>
                                      <p:tavLst>
                                        <p:tav tm="0">
                                          <p:val>
                                            <p:strVal val="ppt_h"/>
                                          </p:val>
                                        </p:tav>
                                        <p:tav tm="100000">
                                          <p:val>
                                            <p:strVal val="ppt_h"/>
                                          </p:val>
                                        </p:tav>
                                      </p:tavLst>
                                    </p:anim>
                                    <p:set>
                                      <p:cBhvr>
                                        <p:cTn id="14" dur="1" fill="hold">
                                          <p:stCondLst>
                                            <p:cond delay="1999"/>
                                          </p:stCondLst>
                                        </p:cTn>
                                        <p:tgtEl>
                                          <p:spTgt spid="3">
                                            <p:txEl>
                                              <p:pRg st="0" end="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What impact did the IR have on Britain ?</a:t>
            </a:r>
            <a:endParaRPr lang="en-GB" b="1" dirty="0"/>
          </a:p>
        </p:txBody>
      </p:sp>
      <p:sp>
        <p:nvSpPr>
          <p:cNvPr id="3" name="Content Placeholder 2"/>
          <p:cNvSpPr>
            <a:spLocks noGrp="1"/>
          </p:cNvSpPr>
          <p:nvPr>
            <p:ph idx="1"/>
          </p:nvPr>
        </p:nvSpPr>
        <p:spPr/>
        <p:txBody>
          <a:bodyPr>
            <a:normAutofit/>
          </a:bodyPr>
          <a:lstStyle/>
          <a:p>
            <a:r>
              <a:rPr lang="en-US" sz="2800" b="1" dirty="0" smtClean="0"/>
              <a:t>It began in Great Britain textile industry and was boosted by advancements in steam power and the iron industusty. The IR made some major impacts on Britain's society , including the rice of factories, urbanization humanitarian problems and improvements in transportation.</a:t>
            </a:r>
            <a:endParaRPr lang="en-GB" sz="2800" b="1" dirty="0"/>
          </a:p>
        </p:txBody>
      </p:sp>
    </p:spTree>
    <p:extLst>
      <p:ext uri="{BB962C8B-B14F-4D97-AF65-F5344CB8AC3E}">
        <p14:creationId xmlns:p14="http://schemas.microsoft.com/office/powerpoint/2010/main" val="231300404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mph" presetSubtype="0" fill="hold" grpId="0" nodeType="clickEffect">
                                  <p:stCondLst>
                                    <p:cond delay="0"/>
                                  </p:stCondLst>
                                  <p:iterate type="lt">
                                    <p:tmPct val="4000"/>
                                  </p:iterate>
                                  <p:childTnLst>
                                    <p:set>
                                      <p:cBhvr override="childStyle">
                                        <p:cTn id="6" dur="500" fill="hold"/>
                                        <p:tgtEl>
                                          <p:spTgt spid="2"/>
                                        </p:tgtEl>
                                        <p:attrNameLst>
                                          <p:attrName>style.textDecorationUnderline</p:attrName>
                                        </p:attrNameLst>
                                      </p:cBhvr>
                                      <p:to>
                                        <p:strVal val="tru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4"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wipe(down)">
                                      <p:cBhvr>
                                        <p:cTn id="11"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Thankyou for watching</a:t>
            </a:r>
            <a:endParaRPr lang="en-GB" b="1" dirty="0"/>
          </a:p>
        </p:txBody>
      </p:sp>
      <p:sp>
        <p:nvSpPr>
          <p:cNvPr id="3" name="Content Placeholder 2"/>
          <p:cNvSpPr>
            <a:spLocks noGrp="1"/>
          </p:cNvSpPr>
          <p:nvPr>
            <p:ph idx="1"/>
          </p:nvPr>
        </p:nvSpPr>
        <p:spPr/>
        <p:txBody>
          <a:bodyPr/>
          <a:lstStyle/>
          <a:p>
            <a:endParaRPr lang="en-GB" dirty="0"/>
          </a:p>
        </p:txBody>
      </p:sp>
    </p:spTree>
    <p:extLst>
      <p:ext uri="{BB962C8B-B14F-4D97-AF65-F5344CB8AC3E}">
        <p14:creationId xmlns:p14="http://schemas.microsoft.com/office/powerpoint/2010/main" val="3018210907"/>
      </p:ext>
    </p:extLst>
  </p:cSld>
  <p:clrMapOvr>
    <a:masterClrMapping/>
  </p:clrMapOvr>
  <p:transition spd="slow">
    <p:randomBar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Thumbs Up Emoji Clipart Thumb Signal Emoji Emoticon - Clock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 name="Picture 2"/>
          <p:cNvPicPr>
            <a:picLocks noChangeAspect="1"/>
          </p:cNvPicPr>
          <p:nvPr/>
        </p:nvPicPr>
        <p:blipFill>
          <a:blip r:embed="rId2"/>
          <a:stretch>
            <a:fillRect/>
          </a:stretch>
        </p:blipFill>
        <p:spPr>
          <a:xfrm>
            <a:off x="660400" y="609600"/>
            <a:ext cx="10972800" cy="5765800"/>
          </a:xfrm>
          <a:prstGeom prst="rect">
            <a:avLst/>
          </a:prstGeom>
        </p:spPr>
      </p:pic>
    </p:spTree>
    <p:extLst>
      <p:ext uri="{BB962C8B-B14F-4D97-AF65-F5344CB8AC3E}">
        <p14:creationId xmlns:p14="http://schemas.microsoft.com/office/powerpoint/2010/main" val="564108613"/>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1290</TotalTime>
  <Words>280</Words>
  <Application>Microsoft Office PowerPoint</Application>
  <PresentationFormat>Widescreen</PresentationFormat>
  <Paragraphs>20</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Century Gothic</vt:lpstr>
      <vt:lpstr>Wingdings 3</vt:lpstr>
      <vt:lpstr>Ion</vt:lpstr>
      <vt:lpstr>Industrial Revolution </vt:lpstr>
      <vt:lpstr>Would you rather…</vt:lpstr>
      <vt:lpstr>Why ?</vt:lpstr>
      <vt:lpstr> </vt:lpstr>
      <vt:lpstr>PowerPoint Presentation</vt:lpstr>
      <vt:lpstr>Yuck</vt:lpstr>
      <vt:lpstr>What it was like back then in Britain ?</vt:lpstr>
      <vt:lpstr>PowerPoint Presentation</vt:lpstr>
      <vt:lpstr>PowerPoint Presentation</vt:lpstr>
      <vt:lpstr>What life was like working in the factories ?</vt:lpstr>
      <vt:lpstr>It was so boring…</vt:lpstr>
      <vt:lpstr>What it was like for children ?</vt:lpstr>
      <vt:lpstr>What impact did the IR have on Britain ?</vt:lpstr>
      <vt:lpstr>Thankyou for watching</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Industrial Revolution</dc:title>
  <dc:creator>Kelly Dean</dc:creator>
  <cp:lastModifiedBy>antonia harrison</cp:lastModifiedBy>
  <cp:revision>11</cp:revision>
  <dcterms:created xsi:type="dcterms:W3CDTF">2020-04-30T12:50:57Z</dcterms:created>
  <dcterms:modified xsi:type="dcterms:W3CDTF">2020-05-03T10:48:57Z</dcterms:modified>
</cp:coreProperties>
</file>