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4" r:id="rId8"/>
    <p:sldId id="265" r:id="rId9"/>
    <p:sldId id="268" r:id="rId10"/>
    <p:sldId id="266" r:id="rId11"/>
    <p:sldId id="267" r:id="rId12"/>
    <p:sldId id="262" r:id="rId13"/>
    <p:sldId id="269" r:id="rId14"/>
    <p:sldId id="263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2709E4C-3EE1-4E87-815F-FCD146692D05}" type="datetimeFigureOut">
              <a:rPr lang="en-GB" smtClean="0"/>
              <a:t>25/03/2017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7824086-5054-4F1A-B3F5-07A8D271704E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10" Type="http://schemas.openxmlformats.org/officeDocument/2006/relationships/image" Target="../media/image26.jpeg"/><Relationship Id="rId4" Type="http://schemas.openxmlformats.org/officeDocument/2006/relationships/image" Target="../media/image20.jpeg"/><Relationship Id="rId9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education/clips/z6gd2hv" TargetMode="External"/><Relationship Id="rId2" Type="http://schemas.openxmlformats.org/officeDocument/2006/relationships/hyperlink" Target="http://www.bbc.co.uk/education/clips/zktvcd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2052"/>
            <a:ext cx="7772400" cy="1780108"/>
          </a:xfrm>
        </p:spPr>
        <p:txBody>
          <a:bodyPr>
            <a:noAutofit/>
          </a:bodyPr>
          <a:lstStyle/>
          <a:p>
            <a:r>
              <a:rPr lang="en-GB" sz="7200" dirty="0" smtClean="0"/>
              <a:t>The Polar Regions </a:t>
            </a:r>
            <a:endParaRPr lang="en-GB" sz="7200" dirty="0"/>
          </a:p>
        </p:txBody>
      </p:sp>
      <p:pic>
        <p:nvPicPr>
          <p:cNvPr id="1026" name="Picture 2" descr="C:\Users\Jess\AppData\Local\Microsoft\Windows\Temporary Internet Files\Content.IE5\Z23595YO\animated-snowflakes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5"/>
            <a:ext cx="2468091" cy="3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Jess\AppData\Local\Microsoft\Windows\Temporary Internet Files\Content.IE5\Z23595YO\animated-snowflakes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32654"/>
            <a:ext cx="2468091" cy="3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Jess\AppData\Local\Microsoft\Windows\Temporary Internet Files\Content.IE5\Z23595YO\animated-snowflakes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85054"/>
            <a:ext cx="2468091" cy="3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Jess\AppData\Local\Microsoft\Windows\Temporary Internet Files\Content.IE5\Z23595YO\animated-snowflakes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32655"/>
            <a:ext cx="2468091" cy="3029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Jess\AppData\Local\Microsoft\Windows\Temporary Internet Files\Content.IE5\ZK40RSEH\Replacement-2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072" y="4769831"/>
            <a:ext cx="1736173" cy="16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Jess\AppData\Local\Microsoft\Windows\Temporary Internet Files\Content.IE5\D7IM4RYM\PngMedium-ocal-baby-penguin-17435[1]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399" y="3861048"/>
            <a:ext cx="1499220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595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Success Criteria</a:t>
            </a:r>
          </a:p>
          <a:p>
            <a:r>
              <a:rPr lang="en-GB" dirty="0" smtClean="0"/>
              <a:t>I can write at least 5 key facts about the polar regions. 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I can</a:t>
            </a:r>
            <a:r>
              <a:rPr lang="en-GB" dirty="0" smtClean="0"/>
              <a:t> use the correct tense when writing about current information. </a:t>
            </a:r>
          </a:p>
          <a:p>
            <a:endParaRPr lang="en-GB" dirty="0" smtClean="0"/>
          </a:p>
          <a:p>
            <a:r>
              <a:rPr lang="en-GB" dirty="0" smtClean="0"/>
              <a:t>I can write in my neatest handwriting. </a:t>
            </a:r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L.0 – To be able to </a:t>
            </a:r>
            <a:r>
              <a:rPr lang="en-GB" dirty="0" smtClean="0"/>
              <a:t>create a fact file based on the Polar Regions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2392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2420888"/>
            <a:ext cx="7776864" cy="93610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What information do you already know about the polar regions? </a:t>
            </a:r>
            <a:endParaRPr lang="en-GB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Talk to your partner 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323393" y="5140722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chemeClr val="accent4"/>
                </a:solidFill>
              </a:rPr>
              <a:t>Weather?</a:t>
            </a:r>
            <a:endParaRPr lang="en-GB" sz="4800" b="1" dirty="0">
              <a:solidFill>
                <a:schemeClr val="accent4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91880" y="3825069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70C0"/>
                </a:solidFill>
              </a:rPr>
              <a:t>Where? </a:t>
            </a:r>
            <a:endParaRPr lang="en-GB" sz="4800" b="1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552" y="4649334"/>
            <a:ext cx="30963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FF3300"/>
                </a:solidFill>
              </a:rPr>
              <a:t>Animals? </a:t>
            </a:r>
            <a:endParaRPr lang="en-GB" sz="4800" b="1" dirty="0">
              <a:solidFill>
                <a:srgbClr val="FF3300"/>
              </a:solidFill>
            </a:endParaRPr>
          </a:p>
        </p:txBody>
      </p:sp>
      <p:pic>
        <p:nvPicPr>
          <p:cNvPr id="2073" name="Picture 25" descr="C:\Users\Jess\AppData\Local\Microsoft\Windows\Temporary Internet Files\Content.IE5\Z23595YO\sorry_pingu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4941168"/>
            <a:ext cx="1926801" cy="211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468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6" y="2425971"/>
            <a:ext cx="7408333" cy="3450696"/>
          </a:xfrm>
        </p:spPr>
        <p:txBody>
          <a:bodyPr/>
          <a:lstStyle/>
          <a:p>
            <a:r>
              <a:rPr lang="en-GB" dirty="0" smtClean="0"/>
              <a:t>The Polar Regions are located at the very top (North) and very bottom (South) of the earth. </a:t>
            </a:r>
            <a:endParaRPr lang="en-GB" dirty="0"/>
          </a:p>
          <a:p>
            <a:r>
              <a:rPr lang="en-GB" dirty="0" smtClean="0"/>
              <a:t>The Northern Polar Region is called the… </a:t>
            </a:r>
            <a:r>
              <a:rPr lang="en-GB" sz="3200" b="1" dirty="0" smtClean="0"/>
              <a:t>Arctic. </a:t>
            </a:r>
          </a:p>
          <a:p>
            <a:r>
              <a:rPr lang="en-GB" dirty="0" smtClean="0"/>
              <a:t>The South Polar Region is called… </a:t>
            </a:r>
            <a:r>
              <a:rPr lang="en-GB" sz="3200" b="1" dirty="0" smtClean="0"/>
              <a:t>Antarctica </a:t>
            </a:r>
            <a:endParaRPr lang="en-GB" sz="32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Where?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494128" y="3284984"/>
            <a:ext cx="136815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594028" y="3853198"/>
            <a:ext cx="180020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84" name="Picture 12" descr="Image result for antarctica and arctic map for ki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529" y="1676492"/>
            <a:ext cx="7292382" cy="485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8112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3" y="2276872"/>
            <a:ext cx="6588712" cy="458112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Two seasons – </a:t>
            </a:r>
            <a:r>
              <a:rPr lang="en-GB" b="1" dirty="0" smtClean="0">
                <a:solidFill>
                  <a:srgbClr val="FF3300"/>
                </a:solidFill>
              </a:rPr>
              <a:t>Summer</a:t>
            </a:r>
            <a:r>
              <a:rPr lang="en-GB" dirty="0" smtClean="0"/>
              <a:t> and </a:t>
            </a:r>
            <a:r>
              <a:rPr lang="en-GB" b="1" dirty="0" smtClean="0">
                <a:solidFill>
                  <a:srgbClr val="0070C0"/>
                </a:solidFill>
              </a:rPr>
              <a:t>Winter</a:t>
            </a:r>
            <a:r>
              <a:rPr lang="en-GB" dirty="0" smtClean="0"/>
              <a:t>. </a:t>
            </a:r>
          </a:p>
          <a:p>
            <a:endParaRPr lang="en-GB" dirty="0" smtClean="0"/>
          </a:p>
          <a:p>
            <a:r>
              <a:rPr lang="en-GB" dirty="0" smtClean="0"/>
              <a:t>In the summer, it is light for 24 hours a day – the sun doesn’t set for 6 whole months. </a:t>
            </a:r>
          </a:p>
          <a:p>
            <a:endParaRPr lang="en-GB" dirty="0" smtClean="0"/>
          </a:p>
          <a:p>
            <a:r>
              <a:rPr lang="en-GB" dirty="0" smtClean="0"/>
              <a:t>In the winter it is dark for 24 hours a day. </a:t>
            </a:r>
          </a:p>
          <a:p>
            <a:endParaRPr lang="en-GB" dirty="0"/>
          </a:p>
          <a:p>
            <a:r>
              <a:rPr lang="en-GB" dirty="0" smtClean="0"/>
              <a:t>The Regions are cold, windy and have lots of snow and ice. It is too cold for trees to grow. </a:t>
            </a:r>
          </a:p>
          <a:p>
            <a:endParaRPr lang="en-GB" dirty="0" smtClean="0"/>
          </a:p>
          <a:p>
            <a:r>
              <a:rPr lang="en-GB" dirty="0"/>
              <a:t>I</a:t>
            </a:r>
            <a:r>
              <a:rPr lang="en-GB" dirty="0" smtClean="0"/>
              <a:t>t </a:t>
            </a:r>
            <a:r>
              <a:rPr lang="en-GB" dirty="0"/>
              <a:t>can get as cold as -50°C in the Arctic, and temperatures in Antarctica have been as cold as -89°C.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Weather</a:t>
            </a:r>
            <a:endParaRPr lang="en-GB" dirty="0"/>
          </a:p>
        </p:txBody>
      </p:sp>
      <p:pic>
        <p:nvPicPr>
          <p:cNvPr id="1026" name="Picture 2" descr="C:\Users\Jess\AppData\Local\Microsoft\Windows\Temporary Internet Files\Content.IE5\JD00I2KJ\sunicon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0" y="404664"/>
            <a:ext cx="2021265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Jess\AppData\Local\Microsoft\Windows\Temporary Internet Files\Content.IE5\JD00I2KJ\13768560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260648"/>
            <a:ext cx="1487078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Jess\AppData\Local\Microsoft\Windows\Temporary Internet Files\Content.IE5\JD00I2KJ\CadenceScarf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3573" y="2564904"/>
            <a:ext cx="1810427" cy="1485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Jess\AppData\Local\Microsoft\Windows\Temporary Internet Files\Content.IE5\OI7881SP\large-winter-hat-33.3-16128[1]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479186"/>
            <a:ext cx="1332128" cy="114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Jess\AppData\Local\Microsoft\Windows\Temporary Internet Files\Content.IE5\JD00I2KJ\Replacement-19[1]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3669">
            <a:off x="142022" y="1581726"/>
            <a:ext cx="1252837" cy="882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Jess\AppData\Local\Microsoft\Windows\Temporary Internet Files\Content.IE5\O0RXI8IR\large-Penguin-wearing-a-rain-coat--66.6-17403[1].gi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8304" y="4890818"/>
            <a:ext cx="1427515" cy="1831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262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276872"/>
            <a:ext cx="8712968" cy="2481725"/>
          </a:xfrm>
        </p:spPr>
        <p:txBody>
          <a:bodyPr/>
          <a:lstStyle/>
          <a:p>
            <a:r>
              <a:rPr lang="en-GB" dirty="0"/>
              <a:t>Polar habitats have tundra, which is ground that is nearly always frozen</a:t>
            </a:r>
            <a:r>
              <a:rPr lang="en-GB" dirty="0" smtClean="0"/>
              <a:t>. </a:t>
            </a:r>
          </a:p>
          <a:p>
            <a:r>
              <a:rPr lang="en-GB" dirty="0"/>
              <a:t>The very top of it will </a:t>
            </a:r>
            <a:r>
              <a:rPr lang="en-GB" b="1" dirty="0">
                <a:solidFill>
                  <a:srgbClr val="FF6600"/>
                </a:solidFill>
              </a:rPr>
              <a:t>thaw</a:t>
            </a:r>
            <a:r>
              <a:rPr lang="en-GB" dirty="0"/>
              <a:t> in the summer months so grasses and mosses can grow, </a:t>
            </a:r>
            <a:r>
              <a:rPr lang="en-GB" dirty="0" smtClean="0"/>
              <a:t>but tree roots can’t go as far down into the ground as they need to because it is frozen.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Tundra</a:t>
            </a:r>
            <a:endParaRPr lang="en-GB" dirty="0"/>
          </a:p>
        </p:txBody>
      </p:sp>
      <p:pic>
        <p:nvPicPr>
          <p:cNvPr id="2050" name="Picture 2" descr="Image result for tundra in the arct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4365104"/>
            <a:ext cx="5328592" cy="2358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31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3068960"/>
            <a:ext cx="7408333" cy="183365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8800" dirty="0" smtClean="0"/>
              <a:t>Arctic Animals 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3" name="Picture 3" descr="C:\Users\Jess\AppData\Local\Microsoft\Windows\Temporary Internet Files\Content.IE5\X3BP41QK\paw-prints-1369754041WaV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4293096"/>
            <a:ext cx="3581787" cy="237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1234">
            <a:off x="1351332" y="2245673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2363">
            <a:off x="7176649" y="62068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0717">
            <a:off x="852305" y="62068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39530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7247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Jess\AppData\Local\Microsoft\Windows\Temporary Internet Files\Content.IE5\JD00I2KJ\paw-prin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255" y="4790534"/>
            <a:ext cx="1375509" cy="137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Jess\AppData\Local\Microsoft\Windows\Temporary Internet Files\Content.IE5\JD00I2KJ\paw-print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8626" y="4823923"/>
            <a:ext cx="1415102" cy="137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590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74" name="Picture 30" descr="Image result for wal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0906" y="3858147"/>
            <a:ext cx="5100296" cy="2999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69037" y="-11113"/>
            <a:ext cx="2598883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22" descr="Image result for lemmi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037" y="2570495"/>
            <a:ext cx="2574964" cy="203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Image result for Arctic fo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4" y="0"/>
            <a:ext cx="41148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4882" y="732978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Arctic Fox </a:t>
            </a:r>
            <a:endParaRPr lang="en-GB" sz="3200" b="1" dirty="0"/>
          </a:p>
        </p:txBody>
      </p:sp>
      <p:pic>
        <p:nvPicPr>
          <p:cNvPr id="6148" name="Picture 4" descr="Image result for Arctic hare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893" y="-60561"/>
            <a:ext cx="355239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5694637" y="1526517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Arctic Hare</a:t>
            </a:r>
            <a:endParaRPr lang="en-GB" sz="3200" b="1" dirty="0"/>
          </a:p>
        </p:txBody>
      </p:sp>
      <p:sp>
        <p:nvSpPr>
          <p:cNvPr id="5" name="AutoShape 6" descr="Image result for beluga wha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beluga whal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AutoShape 10" descr="Image result for beluga whal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12" descr="Image result for beluga whale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57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5" y="2543174"/>
            <a:ext cx="3681327" cy="2061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2038966" y="2780928"/>
            <a:ext cx="15841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Beluga Whale </a:t>
            </a:r>
            <a:endParaRPr lang="en-GB" sz="3200" b="1" dirty="0"/>
          </a:p>
        </p:txBody>
      </p:sp>
      <p:sp>
        <p:nvSpPr>
          <p:cNvPr id="11" name="AutoShape 15" descr="Image result for caribou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17" descr="Image result for caribou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19" descr="Image result for caribou"/>
          <p:cNvSpPr>
            <a:spLocks noChangeAspect="1" noChangeArrowheads="1"/>
          </p:cNvSpPr>
          <p:nvPr/>
        </p:nvSpPr>
        <p:spPr bwMode="auto">
          <a:xfrm>
            <a:off x="1069975" y="769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2892" y="2638193"/>
            <a:ext cx="3511650" cy="19665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3662893" y="4019942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Caribou </a:t>
            </a:r>
            <a:endParaRPr lang="en-GB" sz="32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322792" y="3873965"/>
            <a:ext cx="1821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Lemming </a:t>
            </a:r>
            <a:endParaRPr lang="en-GB" sz="3200" b="1" dirty="0"/>
          </a:p>
        </p:txBody>
      </p:sp>
      <p:sp>
        <p:nvSpPr>
          <p:cNvPr id="15" name="AutoShape 24" descr="Image result for polar bear"/>
          <p:cNvSpPr>
            <a:spLocks noChangeAspect="1" noChangeArrowheads="1"/>
          </p:cNvSpPr>
          <p:nvPr/>
        </p:nvSpPr>
        <p:spPr bwMode="auto">
          <a:xfrm>
            <a:off x="1222375" y="922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4580130"/>
            <a:ext cx="4067625" cy="2277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974161" y="5180456"/>
            <a:ext cx="1297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Polar bear  </a:t>
            </a:r>
            <a:endParaRPr lang="en-GB" sz="32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7868478" y="680530"/>
            <a:ext cx="9974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Pika</a:t>
            </a:r>
            <a:endParaRPr lang="en-GB" sz="3200" b="1" dirty="0">
              <a:solidFill>
                <a:schemeClr val="bg1"/>
              </a:solidFill>
            </a:endParaRPr>
          </a:p>
        </p:txBody>
      </p:sp>
      <p:pic>
        <p:nvPicPr>
          <p:cNvPr id="6172" name="Picture 28" descr="Image result for snowy owl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717" y="1542923"/>
            <a:ext cx="1990203" cy="1447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TextBox 27"/>
          <p:cNvSpPr txBox="1"/>
          <p:nvPr/>
        </p:nvSpPr>
        <p:spPr>
          <a:xfrm>
            <a:off x="7150624" y="1913125"/>
            <a:ext cx="19933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Snowy Owl</a:t>
            </a:r>
            <a:endParaRPr lang="en-GB" sz="32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4372273" y="4773299"/>
            <a:ext cx="1821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W</a:t>
            </a:r>
            <a:r>
              <a:rPr lang="en-GB" sz="3200" b="1" dirty="0" smtClean="0"/>
              <a:t>alrus </a:t>
            </a:r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91070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971600" y="2708920"/>
            <a:ext cx="7408333" cy="3450696"/>
          </a:xfrm>
        </p:spPr>
        <p:txBody>
          <a:bodyPr/>
          <a:lstStyle/>
          <a:p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Image result for muskox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252520" cy="7047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868144" y="980728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/>
              <a:t>Muskox</a:t>
            </a:r>
            <a:endParaRPr lang="en-GB" sz="4800" b="1" dirty="0"/>
          </a:p>
        </p:txBody>
      </p:sp>
    </p:spTree>
    <p:extLst>
      <p:ext uri="{BB962C8B-B14F-4D97-AF65-F5344CB8AC3E}">
        <p14:creationId xmlns:p14="http://schemas.microsoft.com/office/powerpoint/2010/main" val="165691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27584" y="3068960"/>
            <a:ext cx="7408333" cy="1833653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GB" sz="8800" dirty="0" smtClean="0"/>
              <a:t>Antarctic Animals </a:t>
            </a:r>
            <a:endParaRPr lang="en-GB" sz="8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123" name="Picture 3" descr="C:\Users\Jess\AppData\Local\Microsoft\Windows\Temporary Internet Files\Content.IE5\X3BP41QK\paw-prints-1369754041WaV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4293096"/>
            <a:ext cx="3581787" cy="237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1234">
            <a:off x="1351332" y="2245673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2363">
            <a:off x="7176649" y="62068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0717">
            <a:off x="852305" y="62068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39530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Jess\AppData\Local\Microsoft\Windows\Temporary Internet Files\Content.IE5\O0RXI8IR\13141938792021879130dark-blue-paw-print-md-md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2672478"/>
            <a:ext cx="851735" cy="809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Jess\AppData\Local\Microsoft\Windows\Temporary Internet Files\Content.IE5\JD00I2KJ\paw-print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255" y="4790534"/>
            <a:ext cx="1375509" cy="137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5" descr="C:\Users\Jess\AppData\Local\Microsoft\Windows\Temporary Internet Files\Content.IE5\JD00I2KJ\paw-print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08626" y="4823923"/>
            <a:ext cx="1415102" cy="1375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169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 descr="Image result for pengui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0336" y="4221088"/>
            <a:ext cx="3810000" cy="26653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Image result for albatro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295" y="1772816"/>
            <a:ext cx="4007617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795166" y="3356992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Albatross</a:t>
            </a:r>
            <a:endParaRPr lang="en-GB" sz="3200" b="1" dirty="0"/>
          </a:p>
        </p:txBody>
      </p:sp>
      <p:pic>
        <p:nvPicPr>
          <p:cNvPr id="9220" name="Picture 4" descr="Image result for or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448273"/>
            <a:ext cx="5380337" cy="440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15616" y="573325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Orca</a:t>
            </a:r>
            <a:endParaRPr lang="en-GB" sz="4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5380336" y="6313544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Penguins</a:t>
            </a:r>
            <a:endParaRPr lang="en-GB" sz="3200" b="1" dirty="0"/>
          </a:p>
        </p:txBody>
      </p:sp>
      <p:pic>
        <p:nvPicPr>
          <p:cNvPr id="9224" name="Picture 8" descr="Image result for sea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683" y="-1"/>
            <a:ext cx="5400019" cy="2660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83568" y="332656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Seal</a:t>
            </a:r>
            <a:endParaRPr lang="en-GB" sz="4000" b="1" dirty="0"/>
          </a:p>
        </p:txBody>
      </p:sp>
      <p:pic>
        <p:nvPicPr>
          <p:cNvPr id="9226" name="Picture 10" descr="Image result for krill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869" y="-1"/>
            <a:ext cx="3810000" cy="1793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7324552" y="1037809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chemeClr val="bg1"/>
                </a:solidFill>
              </a:rPr>
              <a:t>Krill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556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492896"/>
            <a:ext cx="8784976" cy="4176464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/>
              <a:t>Animals who live in the Polar Regions have thick fur or feathers. </a:t>
            </a:r>
          </a:p>
          <a:p>
            <a:endParaRPr lang="en-GB" dirty="0" smtClean="0"/>
          </a:p>
          <a:p>
            <a:r>
              <a:rPr lang="en-GB" dirty="0" smtClean="0"/>
              <a:t>They can blend in with the white snow – </a:t>
            </a:r>
            <a:r>
              <a:rPr lang="en-GB" b="1" dirty="0" smtClean="0"/>
              <a:t>Why? </a:t>
            </a:r>
          </a:p>
          <a:p>
            <a:endParaRPr lang="en-GB" dirty="0" smtClean="0"/>
          </a:p>
          <a:p>
            <a:r>
              <a:rPr lang="en-GB" dirty="0" smtClean="0"/>
              <a:t>Some animals </a:t>
            </a:r>
            <a:r>
              <a:rPr lang="en-GB" b="1" dirty="0" smtClean="0">
                <a:solidFill>
                  <a:srgbClr val="FF6600"/>
                </a:solidFill>
              </a:rPr>
              <a:t>hibernate</a:t>
            </a:r>
            <a:r>
              <a:rPr lang="en-GB" dirty="0" smtClean="0"/>
              <a:t> in the coldest winter months. </a:t>
            </a:r>
          </a:p>
          <a:p>
            <a:endParaRPr lang="en-GB" dirty="0" smtClean="0"/>
          </a:p>
          <a:p>
            <a:r>
              <a:rPr lang="en-GB" dirty="0" smtClean="0"/>
              <a:t>The animals hunt for fish or other animals rather than relying on plants. Most of the animals are carnivores. </a:t>
            </a:r>
          </a:p>
          <a:p>
            <a:endParaRPr lang="en-GB" dirty="0" smtClean="0"/>
          </a:p>
          <a:p>
            <a:r>
              <a:rPr lang="en-GB" dirty="0"/>
              <a:t>Because it is too cold for trees to grow in arctic habitats, animals find other places to live such as holes in the ground, or in caves made from snow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r>
              <a:rPr lang="en-GB" dirty="0" smtClean="0"/>
              <a:t>Animals such as the polar bear, beluga whale, walrus and the arctic fox are becoming endangere</a:t>
            </a:r>
            <a:r>
              <a:rPr lang="en-GB" dirty="0" smtClean="0"/>
              <a:t>d. 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Animals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619083" y="4623436"/>
            <a:ext cx="1512168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 descr="C:\Users\Jess\AppData\Local\Microsoft\Windows\Temporary Internet Files\Content.IE5\OI7881SP\lemmling-Cartoon-polarbear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54808"/>
            <a:ext cx="1656184" cy="223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ess\AppData\Local\Microsoft\Windows\Temporary Internet Files\Content.IE5\JD00I2KJ\penguin-157203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16632"/>
            <a:ext cx="1940273" cy="162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05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611560" y="27809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http://</a:t>
            </a:r>
            <a:r>
              <a:rPr lang="en-GB" dirty="0" smtClean="0">
                <a:hlinkClick r:id="rId2"/>
              </a:rPr>
              <a:t>www.bbc.co.uk/education/clips/zktvcdm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139952" y="439428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3"/>
              </a:rPr>
              <a:t>http://</a:t>
            </a:r>
            <a:r>
              <a:rPr lang="en-GB" dirty="0" smtClean="0">
                <a:hlinkClick r:id="rId3"/>
              </a:rPr>
              <a:t>www.bbc.co.uk/education/clips/z6gd2hv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10242" name="Picture 2" descr="C:\Users\Jess\AppData\Local\Microsoft\Windows\Temporary Internet Files\Content.IE5\JD00I2KJ\nick_pinguins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685142"/>
            <a:ext cx="3319288" cy="256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C:\Users\Jess\AppData\Local\Microsoft\Windows\Temporary Internet Files\Content.IE5\JD00I2KJ\lemmling-Cartoon-polarbear2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88840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85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Ice Caps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539553" y="2564904"/>
            <a:ext cx="5609534" cy="3450696"/>
          </a:xfrm>
        </p:spPr>
        <p:txBody>
          <a:bodyPr>
            <a:normAutofit/>
          </a:bodyPr>
          <a:lstStyle/>
          <a:p>
            <a:r>
              <a:rPr lang="en-GB" dirty="0"/>
              <a:t>Some parts of polar regions are always frozen, all year round. These are called ice caps, and they are located in the very centre of the Arctic and Antarctica.</a:t>
            </a:r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/>
              <a:t>T</a:t>
            </a:r>
            <a:r>
              <a:rPr lang="en-GB" dirty="0" smtClean="0"/>
              <a:t>he </a:t>
            </a:r>
            <a:r>
              <a:rPr lang="en-GB" dirty="0"/>
              <a:t>size of the ice cap changes when bits on the edge of it melt during the summer months.</a:t>
            </a:r>
            <a:endParaRPr lang="en-GB" dirty="0"/>
          </a:p>
        </p:txBody>
      </p:sp>
      <p:pic>
        <p:nvPicPr>
          <p:cNvPr id="3075" name="Picture 3" descr="C:\Users\Jess\AppData\Local\Microsoft\Windows\Temporary Internet Files\Content.IE5\OI7881SP\large-Mountain-in-a-Cartoon-Style-66.6-8881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086" y="3944003"/>
            <a:ext cx="3001516" cy="2911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Image result for arctic in wint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68758"/>
            <a:ext cx="7992888" cy="53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22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1933" y="2348880"/>
            <a:ext cx="7408333" cy="3450696"/>
          </a:xfrm>
        </p:spPr>
        <p:txBody>
          <a:bodyPr/>
          <a:lstStyle/>
          <a:p>
            <a:r>
              <a:rPr lang="en-GB" dirty="0" smtClean="0"/>
              <a:t>Despite </a:t>
            </a:r>
            <a:r>
              <a:rPr lang="en-GB" dirty="0"/>
              <a:t>the freezing-cold temperatures, approximately four million people call this wintery wonderland home</a:t>
            </a:r>
            <a:r>
              <a:rPr lang="en-GB" dirty="0" smtClean="0"/>
              <a:t>!</a:t>
            </a:r>
          </a:p>
          <a:p>
            <a:endParaRPr lang="en-GB" dirty="0"/>
          </a:p>
          <a:p>
            <a:r>
              <a:rPr lang="en-GB" dirty="0"/>
              <a:t>The Inuit people, </a:t>
            </a:r>
            <a:r>
              <a:rPr lang="en-GB" dirty="0"/>
              <a:t> </a:t>
            </a:r>
            <a:r>
              <a:rPr lang="en-GB" dirty="0" smtClean="0"/>
              <a:t>also known as</a:t>
            </a:r>
            <a:r>
              <a:rPr lang="en-GB" dirty="0"/>
              <a:t> Eskimos, </a:t>
            </a:r>
            <a:r>
              <a:rPr lang="en-GB" dirty="0" smtClean="0"/>
              <a:t>live </a:t>
            </a:r>
            <a:r>
              <a:rPr lang="en-GB" dirty="0"/>
              <a:t>in houses made of snow and ice, called igloos.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</a:t>
            </a:r>
            <a:endParaRPr lang="en-GB" dirty="0"/>
          </a:p>
        </p:txBody>
      </p:sp>
      <p:pic>
        <p:nvPicPr>
          <p:cNvPr id="11266" name="Picture 2" descr="C:\Users\Jess\AppData\Local\Microsoft\Windows\Temporary Internet Files\Content.IE5\O0RXI8IR\home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08823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Jess\AppData\Local\Microsoft\Windows\Temporary Internet Files\Content.IE5\OI7881SP\igloo-161886_960_72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00192" y="292313"/>
            <a:ext cx="2304256" cy="2140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Image result for people live in polar regio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838551"/>
            <a:ext cx="2808312" cy="1863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Image result for igloo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70003"/>
            <a:ext cx="2880320" cy="1800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8993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176</TotalTime>
  <Words>468</Words>
  <Application>Microsoft Office PowerPoint</Application>
  <PresentationFormat>On-screen Show (4:3)</PresentationFormat>
  <Paragraphs>70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Waveform</vt:lpstr>
      <vt:lpstr>The Polar Regions </vt:lpstr>
      <vt:lpstr>L.0 – To be able to create a fact file based on the Polar Regions</vt:lpstr>
      <vt:lpstr>Talk to your partner </vt:lpstr>
      <vt:lpstr>Where?</vt:lpstr>
      <vt:lpstr>Weather</vt:lpstr>
      <vt:lpstr>Tundra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Animals</vt:lpstr>
      <vt:lpstr>Watch </vt:lpstr>
      <vt:lpstr>Ice Caps</vt:lpstr>
      <vt:lpstr>Home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Polar Regions</dc:title>
  <dc:creator>Jess</dc:creator>
  <cp:lastModifiedBy>Jess</cp:lastModifiedBy>
  <cp:revision>24</cp:revision>
  <dcterms:created xsi:type="dcterms:W3CDTF">2017-03-25T17:01:46Z</dcterms:created>
  <dcterms:modified xsi:type="dcterms:W3CDTF">2017-03-25T19:58:53Z</dcterms:modified>
</cp:coreProperties>
</file>