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5"/>
  </p:notesMasterIdLst>
  <p:sldIdLst>
    <p:sldId id="256" r:id="rId5"/>
    <p:sldId id="366" r:id="rId6"/>
    <p:sldId id="404" r:id="rId7"/>
    <p:sldId id="405" r:id="rId8"/>
    <p:sldId id="406" r:id="rId9"/>
    <p:sldId id="407" r:id="rId10"/>
    <p:sldId id="390" r:id="rId11"/>
    <p:sldId id="391" r:id="rId12"/>
    <p:sldId id="408" r:id="rId13"/>
    <p:sldId id="409" r:id="rId14"/>
    <p:sldId id="410" r:id="rId15"/>
    <p:sldId id="411" r:id="rId16"/>
    <p:sldId id="412" r:id="rId17"/>
    <p:sldId id="413" r:id="rId18"/>
    <p:sldId id="414" r:id="rId19"/>
    <p:sldId id="415" r:id="rId20"/>
    <p:sldId id="416" r:id="rId21"/>
    <p:sldId id="417" r:id="rId22"/>
    <p:sldId id="355" r:id="rId23"/>
    <p:sldId id="403"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A7C8CA-CCDF-4DA7-9B2A-822FA06886DC}" v="20" dt="2019-02-21T12:37:55.2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72" d="100"/>
          <a:sy n="72" d="100"/>
        </p:scale>
        <p:origin x="13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9DADDA2D-7023-4224-AA88-96B93008952B}"/>
  </pc:docChgLst>
  <pc:docChgLst>
    <pc:chgData name="Kelly Pierpoint" userId="3abd6744-e963-43b0-896c-084c3015026c" providerId="ADAL" clId="{58E8C7A8-9834-4F81-A326-221D8FA849F5}"/>
    <pc:docChg chg="undo redo custSel addSld delSld modSld sldOrd">
      <pc:chgData name="Kelly Pierpoint" userId="3abd6744-e963-43b0-896c-084c3015026c" providerId="ADAL" clId="{58E8C7A8-9834-4F81-A326-221D8FA849F5}" dt="2019-02-19T11:51:07.340" v="616" actId="20577"/>
      <pc:docMkLst>
        <pc:docMk/>
      </pc:docMkLst>
      <pc:sldChg chg="modSp">
        <pc:chgData name="Kelly Pierpoint" userId="3abd6744-e963-43b0-896c-084c3015026c" providerId="ADAL" clId="{58E8C7A8-9834-4F81-A326-221D8FA849F5}" dt="2019-02-19T11:50:48.465" v="580"/>
        <pc:sldMkLst>
          <pc:docMk/>
          <pc:sldMk cId="2637481266" sldId="256"/>
        </pc:sldMkLst>
        <pc:spChg chg="mod">
          <ac:chgData name="Kelly Pierpoint" userId="3abd6744-e963-43b0-896c-084c3015026c" providerId="ADAL" clId="{58E8C7A8-9834-4F81-A326-221D8FA849F5}" dt="2019-02-19T11:50:48.465" v="580"/>
          <ac:spMkLst>
            <pc:docMk/>
            <pc:sldMk cId="2637481266" sldId="256"/>
            <ac:spMk id="19" creationId="{5252A847-DE45-4FA3-A1F8-EEBEB845FF8E}"/>
          </ac:spMkLst>
        </pc:spChg>
      </pc:sldChg>
      <pc:sldChg chg="addSp modSp ord">
        <pc:chgData name="Kelly Pierpoint" userId="3abd6744-e963-43b0-896c-084c3015026c" providerId="ADAL" clId="{58E8C7A8-9834-4F81-A326-221D8FA849F5}" dt="2019-02-19T11:38:58.141" v="352" actId="6549"/>
        <pc:sldMkLst>
          <pc:docMk/>
          <pc:sldMk cId="636014570" sldId="314"/>
        </pc:sldMkLst>
        <pc:spChg chg="add mod">
          <ac:chgData name="Kelly Pierpoint" userId="3abd6744-e963-43b0-896c-084c3015026c" providerId="ADAL" clId="{58E8C7A8-9834-4F81-A326-221D8FA849F5}" dt="2019-02-19T10:57:31.031" v="275" actId="164"/>
          <ac:spMkLst>
            <pc:docMk/>
            <pc:sldMk cId="636014570" sldId="314"/>
            <ac:spMk id="9" creationId="{8B39651A-B9D4-43ED-933E-C4BDCECB9DC8}"/>
          </ac:spMkLst>
        </pc:spChg>
        <pc:spChg chg="add mod">
          <ac:chgData name="Kelly Pierpoint" userId="3abd6744-e963-43b0-896c-084c3015026c" providerId="ADAL" clId="{58E8C7A8-9834-4F81-A326-221D8FA849F5}" dt="2019-02-19T10:57:31.031" v="275" actId="164"/>
          <ac:spMkLst>
            <pc:docMk/>
            <pc:sldMk cId="636014570" sldId="314"/>
            <ac:spMk id="10" creationId="{230E220F-B50A-4319-B724-5E91E96EC5ED}"/>
          </ac:spMkLst>
        </pc:spChg>
        <pc:spChg chg="add mod">
          <ac:chgData name="Kelly Pierpoint" userId="3abd6744-e963-43b0-896c-084c3015026c" providerId="ADAL" clId="{58E8C7A8-9834-4F81-A326-221D8FA849F5}" dt="2019-02-19T10:58:13.457" v="330" actId="1076"/>
          <ac:spMkLst>
            <pc:docMk/>
            <pc:sldMk cId="636014570" sldId="314"/>
            <ac:spMk id="11" creationId="{C1244C13-6478-4999-ABE2-AB2FA3E0A615}"/>
          </ac:spMkLst>
        </pc:spChg>
        <pc:spChg chg="add mod">
          <ac:chgData name="Kelly Pierpoint" userId="3abd6744-e963-43b0-896c-084c3015026c" providerId="ADAL" clId="{58E8C7A8-9834-4F81-A326-221D8FA849F5}" dt="2019-02-19T10:58:13.457" v="330" actId="1076"/>
          <ac:spMkLst>
            <pc:docMk/>
            <pc:sldMk cId="636014570" sldId="314"/>
            <ac:spMk id="12" creationId="{744C2C81-691E-4232-843B-0AAEDDEE4C13}"/>
          </ac:spMkLst>
        </pc:spChg>
        <pc:spChg chg="mod">
          <ac:chgData name="Kelly Pierpoint" userId="3abd6744-e963-43b0-896c-084c3015026c" providerId="ADAL" clId="{58E8C7A8-9834-4F81-A326-221D8FA849F5}" dt="2019-02-19T11:38:58.141" v="352" actId="6549"/>
          <ac:spMkLst>
            <pc:docMk/>
            <pc:sldMk cId="636014570" sldId="314"/>
            <ac:spMk id="19" creationId="{5252A847-DE45-4FA3-A1F8-EEBEB845FF8E}"/>
          </ac:spMkLst>
        </pc:spChg>
        <pc:grpChg chg="add mod">
          <ac:chgData name="Kelly Pierpoint" userId="3abd6744-e963-43b0-896c-084c3015026c" providerId="ADAL" clId="{58E8C7A8-9834-4F81-A326-221D8FA849F5}" dt="2019-02-19T10:58:13.457" v="330" actId="1076"/>
          <ac:grpSpMkLst>
            <pc:docMk/>
            <pc:sldMk cId="636014570" sldId="314"/>
            <ac:grpSpMk id="2" creationId="{5C1D8970-9620-4A37-A7DB-402220214D82}"/>
          </ac:grpSpMkLst>
        </pc:grpChg>
        <pc:picChg chg="add mod">
          <ac:chgData name="Kelly Pierpoint" userId="3abd6744-e963-43b0-896c-084c3015026c" providerId="ADAL" clId="{58E8C7A8-9834-4F81-A326-221D8FA849F5}" dt="2019-02-19T10:57:31.031" v="275" actId="164"/>
          <ac:picMkLst>
            <pc:docMk/>
            <pc:sldMk cId="636014570" sldId="314"/>
            <ac:picMk id="6" creationId="{83C5AF0A-62E9-44CA-AD26-1E3BC5F69623}"/>
          </ac:picMkLst>
        </pc:picChg>
      </pc:sldChg>
      <pc:sldChg chg="addSp modSp">
        <pc:chgData name="Kelly Pierpoint" userId="3abd6744-e963-43b0-896c-084c3015026c" providerId="ADAL" clId="{58E8C7A8-9834-4F81-A326-221D8FA849F5}" dt="2019-02-19T11:43:07.897" v="445" actId="1076"/>
        <pc:sldMkLst>
          <pc:docMk/>
          <pc:sldMk cId="1071900124" sldId="355"/>
        </pc:sldMkLst>
        <pc:spChg chg="mod">
          <ac:chgData name="Kelly Pierpoint" userId="3abd6744-e963-43b0-896c-084c3015026c" providerId="ADAL" clId="{58E8C7A8-9834-4F81-A326-221D8FA849F5}" dt="2019-02-19T11:42:48.297" v="440" actId="207"/>
          <ac:spMkLst>
            <pc:docMk/>
            <pc:sldMk cId="1071900124" sldId="355"/>
            <ac:spMk id="19" creationId="{5252A847-DE45-4FA3-A1F8-EEBEB845FF8E}"/>
          </ac:spMkLst>
        </pc:spChg>
        <pc:graphicFrameChg chg="add mod modGraphic">
          <ac:chgData name="Kelly Pierpoint" userId="3abd6744-e963-43b0-896c-084c3015026c" providerId="ADAL" clId="{58E8C7A8-9834-4F81-A326-221D8FA849F5}" dt="2019-02-19T11:43:07.897" v="445" actId="1076"/>
          <ac:graphicFrameMkLst>
            <pc:docMk/>
            <pc:sldMk cId="1071900124" sldId="355"/>
            <ac:graphicFrameMk id="6" creationId="{E3FAA080-6235-450D-9EB6-CB59F560A4C8}"/>
          </ac:graphicFrameMkLst>
        </pc:graphicFrameChg>
      </pc:sldChg>
      <pc:sldChg chg="addSp modSp">
        <pc:chgData name="Kelly Pierpoint" userId="3abd6744-e963-43b0-896c-084c3015026c" providerId="ADAL" clId="{58E8C7A8-9834-4F81-A326-221D8FA849F5}" dt="2019-02-19T10:45:53.009" v="55" actId="1076"/>
        <pc:sldMkLst>
          <pc:docMk/>
          <pc:sldMk cId="36917022" sldId="360"/>
        </pc:sldMkLst>
        <pc:spChg chg="mod">
          <ac:chgData name="Kelly Pierpoint" userId="3abd6744-e963-43b0-896c-084c3015026c" providerId="ADAL" clId="{58E8C7A8-9834-4F81-A326-221D8FA849F5}" dt="2019-02-19T10:45:32.062" v="27" actId="207"/>
          <ac:spMkLst>
            <pc:docMk/>
            <pc:sldMk cId="36917022" sldId="360"/>
            <ac:spMk id="19" creationId="{5252A847-DE45-4FA3-A1F8-EEBEB845FF8E}"/>
          </ac:spMkLst>
        </pc:spChg>
        <pc:grpChg chg="add mod">
          <ac:chgData name="Kelly Pierpoint" userId="3abd6744-e963-43b0-896c-084c3015026c" providerId="ADAL" clId="{58E8C7A8-9834-4F81-A326-221D8FA849F5}" dt="2019-02-19T10:45:53.009" v="55" actId="1076"/>
          <ac:grpSpMkLst>
            <pc:docMk/>
            <pc:sldMk cId="36917022" sldId="360"/>
            <ac:grpSpMk id="6" creationId="{8C40AC70-CFEE-4536-86D2-0EF5C3AFD7E7}"/>
          </ac:grpSpMkLst>
        </pc:grpChg>
      </pc:sldChg>
      <pc:sldChg chg="addSp modSp">
        <pc:chgData name="Kelly Pierpoint" userId="3abd6744-e963-43b0-896c-084c3015026c" providerId="ADAL" clId="{58E8C7A8-9834-4F81-A326-221D8FA849F5}" dt="2019-02-19T10:44:47.130" v="17" actId="1076"/>
        <pc:sldMkLst>
          <pc:docMk/>
          <pc:sldMk cId="1669721746" sldId="365"/>
        </pc:sldMkLst>
        <pc:spChg chg="mod">
          <ac:chgData name="Kelly Pierpoint" userId="3abd6744-e963-43b0-896c-084c3015026c" providerId="ADAL" clId="{58E8C7A8-9834-4F81-A326-221D8FA849F5}" dt="2019-02-19T10:44:45.359" v="16" actId="6549"/>
          <ac:spMkLst>
            <pc:docMk/>
            <pc:sldMk cId="1669721746" sldId="365"/>
            <ac:spMk id="19" creationId="{5252A847-DE45-4FA3-A1F8-EEBEB845FF8E}"/>
          </ac:spMkLst>
        </pc:spChg>
        <pc:grpChg chg="add mod">
          <ac:chgData name="Kelly Pierpoint" userId="3abd6744-e963-43b0-896c-084c3015026c" providerId="ADAL" clId="{58E8C7A8-9834-4F81-A326-221D8FA849F5}" dt="2019-02-19T10:44:47.130" v="17" actId="1076"/>
          <ac:grpSpMkLst>
            <pc:docMk/>
            <pc:sldMk cId="1669721746" sldId="365"/>
            <ac:grpSpMk id="2" creationId="{60F1510C-54FA-40BB-9D4E-6DDEB585D853}"/>
          </ac:grpSpMkLst>
        </pc:grpChg>
        <pc:picChg chg="add mod">
          <ac:chgData name="Kelly Pierpoint" userId="3abd6744-e963-43b0-896c-084c3015026c" providerId="ADAL" clId="{58E8C7A8-9834-4F81-A326-221D8FA849F5}" dt="2019-02-19T10:44:34.100" v="4" actId="164"/>
          <ac:picMkLst>
            <pc:docMk/>
            <pc:sldMk cId="1669721746" sldId="365"/>
            <ac:picMk id="6" creationId="{3C0494A1-C7CD-4C79-9370-5B0015072F7E}"/>
          </ac:picMkLst>
        </pc:picChg>
        <pc:picChg chg="add mod">
          <ac:chgData name="Kelly Pierpoint" userId="3abd6744-e963-43b0-896c-084c3015026c" providerId="ADAL" clId="{58E8C7A8-9834-4F81-A326-221D8FA849F5}" dt="2019-02-19T10:44:34.100" v="4" actId="164"/>
          <ac:picMkLst>
            <pc:docMk/>
            <pc:sldMk cId="1669721746" sldId="365"/>
            <ac:picMk id="9" creationId="{596C070E-5304-42D2-ADF6-9C8C92A0910E}"/>
          </ac:picMkLst>
        </pc:picChg>
        <pc:picChg chg="add mod">
          <ac:chgData name="Kelly Pierpoint" userId="3abd6744-e963-43b0-896c-084c3015026c" providerId="ADAL" clId="{58E8C7A8-9834-4F81-A326-221D8FA849F5}" dt="2019-02-19T10:44:34.100" v="4" actId="164"/>
          <ac:picMkLst>
            <pc:docMk/>
            <pc:sldMk cId="1669721746" sldId="365"/>
            <ac:picMk id="10" creationId="{5FD8EA25-18F0-4A0F-B798-F71D3C6960CE}"/>
          </ac:picMkLst>
        </pc:picChg>
        <pc:picChg chg="add mod">
          <ac:chgData name="Kelly Pierpoint" userId="3abd6744-e963-43b0-896c-084c3015026c" providerId="ADAL" clId="{58E8C7A8-9834-4F81-A326-221D8FA849F5}" dt="2019-02-19T10:44:34.100" v="4" actId="164"/>
          <ac:picMkLst>
            <pc:docMk/>
            <pc:sldMk cId="1669721746" sldId="365"/>
            <ac:picMk id="11" creationId="{1B7D39B9-69E9-4C3E-96C0-3B52C2E560E2}"/>
          </ac:picMkLst>
        </pc:picChg>
        <pc:picChg chg="add mod">
          <ac:chgData name="Kelly Pierpoint" userId="3abd6744-e963-43b0-896c-084c3015026c" providerId="ADAL" clId="{58E8C7A8-9834-4F81-A326-221D8FA849F5}" dt="2019-02-19T10:44:34.100" v="4" actId="164"/>
          <ac:picMkLst>
            <pc:docMk/>
            <pc:sldMk cId="1669721746" sldId="365"/>
            <ac:picMk id="12" creationId="{FADB651E-1B85-41A4-A76C-EFD3B41C99AB}"/>
          </ac:picMkLst>
        </pc:picChg>
        <pc:picChg chg="add mod">
          <ac:chgData name="Kelly Pierpoint" userId="3abd6744-e963-43b0-896c-084c3015026c" providerId="ADAL" clId="{58E8C7A8-9834-4F81-A326-221D8FA849F5}" dt="2019-02-19T10:44:34.100" v="4" actId="164"/>
          <ac:picMkLst>
            <pc:docMk/>
            <pc:sldMk cId="1669721746" sldId="365"/>
            <ac:picMk id="13" creationId="{9C40B744-9045-494E-A338-415E734F3BF7}"/>
          </ac:picMkLst>
        </pc:picChg>
        <pc:picChg chg="add mod">
          <ac:chgData name="Kelly Pierpoint" userId="3abd6744-e963-43b0-896c-084c3015026c" providerId="ADAL" clId="{58E8C7A8-9834-4F81-A326-221D8FA849F5}" dt="2019-02-19T10:44:34.100" v="4" actId="164"/>
          <ac:picMkLst>
            <pc:docMk/>
            <pc:sldMk cId="1669721746" sldId="365"/>
            <ac:picMk id="14" creationId="{6D9D9D73-7FB5-44B4-9C4C-4FC6354E6866}"/>
          </ac:picMkLst>
        </pc:picChg>
        <pc:picChg chg="add mod">
          <ac:chgData name="Kelly Pierpoint" userId="3abd6744-e963-43b0-896c-084c3015026c" providerId="ADAL" clId="{58E8C7A8-9834-4F81-A326-221D8FA849F5}" dt="2019-02-19T10:44:34.100" v="4" actId="164"/>
          <ac:picMkLst>
            <pc:docMk/>
            <pc:sldMk cId="1669721746" sldId="365"/>
            <ac:picMk id="15" creationId="{FE0E41FE-B4F3-40C2-B932-AD3C9B3EEDF7}"/>
          </ac:picMkLst>
        </pc:picChg>
        <pc:picChg chg="add mod">
          <ac:chgData name="Kelly Pierpoint" userId="3abd6744-e963-43b0-896c-084c3015026c" providerId="ADAL" clId="{58E8C7A8-9834-4F81-A326-221D8FA849F5}" dt="2019-02-19T10:44:34.100" v="4" actId="164"/>
          <ac:picMkLst>
            <pc:docMk/>
            <pc:sldMk cId="1669721746" sldId="365"/>
            <ac:picMk id="16" creationId="{C9811393-EF29-4678-8D1A-636D4786616E}"/>
          </ac:picMkLst>
        </pc:picChg>
        <pc:picChg chg="add mod">
          <ac:chgData name="Kelly Pierpoint" userId="3abd6744-e963-43b0-896c-084c3015026c" providerId="ADAL" clId="{58E8C7A8-9834-4F81-A326-221D8FA849F5}" dt="2019-02-19T10:44:34.100" v="4" actId="164"/>
          <ac:picMkLst>
            <pc:docMk/>
            <pc:sldMk cId="1669721746" sldId="365"/>
            <ac:picMk id="17" creationId="{757AAF76-32F9-487D-B512-37001EF6C568}"/>
          </ac:picMkLst>
        </pc:picChg>
      </pc:sldChg>
      <pc:sldChg chg="modSp">
        <pc:chgData name="Kelly Pierpoint" userId="3abd6744-e963-43b0-896c-084c3015026c" providerId="ADAL" clId="{58E8C7A8-9834-4F81-A326-221D8FA849F5}" dt="2019-02-19T11:51:07.340" v="616" actId="20577"/>
        <pc:sldMkLst>
          <pc:docMk/>
          <pc:sldMk cId="332354265" sldId="366"/>
        </pc:sldMkLst>
        <pc:spChg chg="mod">
          <ac:chgData name="Kelly Pierpoint" userId="3abd6744-e963-43b0-896c-084c3015026c" providerId="ADAL" clId="{58E8C7A8-9834-4F81-A326-221D8FA849F5}" dt="2019-02-19T11:51:07.340" v="616" actId="20577"/>
          <ac:spMkLst>
            <pc:docMk/>
            <pc:sldMk cId="332354265" sldId="366"/>
            <ac:spMk id="19" creationId="{5252A847-DE45-4FA3-A1F8-EEBEB845FF8E}"/>
          </ac:spMkLst>
        </pc:spChg>
      </pc:sldChg>
      <pc:sldChg chg="modSp add">
        <pc:chgData name="Kelly Pierpoint" userId="3abd6744-e963-43b0-896c-084c3015026c" providerId="ADAL" clId="{58E8C7A8-9834-4F81-A326-221D8FA849F5}" dt="2019-02-19T10:56:32.633" v="254" actId="207"/>
        <pc:sldMkLst>
          <pc:docMk/>
          <pc:sldMk cId="267907468" sldId="367"/>
        </pc:sldMkLst>
        <pc:spChg chg="mod">
          <ac:chgData name="Kelly Pierpoint" userId="3abd6744-e963-43b0-896c-084c3015026c" providerId="ADAL" clId="{58E8C7A8-9834-4F81-A326-221D8FA849F5}" dt="2019-02-19T10:56:32.633" v="254" actId="207"/>
          <ac:spMkLst>
            <pc:docMk/>
            <pc:sldMk cId="267907468" sldId="367"/>
            <ac:spMk id="19" creationId="{5252A847-DE45-4FA3-A1F8-EEBEB845FF8E}"/>
          </ac:spMkLst>
        </pc:spChg>
      </pc:sldChg>
      <pc:sldChg chg="addSp modSp add">
        <pc:chgData name="Kelly Pierpoint" userId="3abd6744-e963-43b0-896c-084c3015026c" providerId="ADAL" clId="{58E8C7A8-9834-4F81-A326-221D8FA849F5}" dt="2019-02-19T10:50:44.301" v="212" actId="207"/>
        <pc:sldMkLst>
          <pc:docMk/>
          <pc:sldMk cId="2719475330" sldId="388"/>
        </pc:sldMkLst>
        <pc:spChg chg="mod">
          <ac:chgData name="Kelly Pierpoint" userId="3abd6744-e963-43b0-896c-084c3015026c" providerId="ADAL" clId="{58E8C7A8-9834-4F81-A326-221D8FA849F5}" dt="2019-02-19T10:48:59.169" v="175" actId="207"/>
          <ac:spMkLst>
            <pc:docMk/>
            <pc:sldMk cId="2719475330" sldId="388"/>
            <ac:spMk id="19" creationId="{5252A847-DE45-4FA3-A1F8-EEBEB845FF8E}"/>
          </ac:spMkLst>
        </pc:spChg>
        <pc:grpChg chg="add mod">
          <ac:chgData name="Kelly Pierpoint" userId="3abd6744-e963-43b0-896c-084c3015026c" providerId="ADAL" clId="{58E8C7A8-9834-4F81-A326-221D8FA849F5}" dt="2019-02-19T10:49:44.077" v="182" actId="1076"/>
          <ac:grpSpMkLst>
            <pc:docMk/>
            <pc:sldMk cId="2719475330" sldId="388"/>
            <ac:grpSpMk id="2" creationId="{6D983402-FFC8-4F54-A935-A71B68C37157}"/>
          </ac:grpSpMkLst>
        </pc:grpChg>
        <pc:graphicFrameChg chg="add mod modGraphic">
          <ac:chgData name="Kelly Pierpoint" userId="3abd6744-e963-43b0-896c-084c3015026c" providerId="ADAL" clId="{58E8C7A8-9834-4F81-A326-221D8FA849F5}" dt="2019-02-19T10:50:42.194" v="210" actId="207"/>
          <ac:graphicFrameMkLst>
            <pc:docMk/>
            <pc:sldMk cId="2719475330" sldId="388"/>
            <ac:graphicFrameMk id="26" creationId="{04ADB5F4-14BF-4930-BDFC-54D6EDF1025B}"/>
          </ac:graphicFrameMkLst>
        </pc:graphicFrameChg>
        <pc:graphicFrameChg chg="add mod modGraphic">
          <ac:chgData name="Kelly Pierpoint" userId="3abd6744-e963-43b0-896c-084c3015026c" providerId="ADAL" clId="{58E8C7A8-9834-4F81-A326-221D8FA849F5}" dt="2019-02-19T10:50:44.301" v="212" actId="207"/>
          <ac:graphicFrameMkLst>
            <pc:docMk/>
            <pc:sldMk cId="2719475330" sldId="388"/>
            <ac:graphicFrameMk id="27" creationId="{53859E32-35B6-4768-AEAB-B61E7EAD74D6}"/>
          </ac:graphicFrameMkLst>
        </pc:graphicFrameChg>
        <pc:picChg chg="add mod">
          <ac:chgData name="Kelly Pierpoint" userId="3abd6744-e963-43b0-896c-084c3015026c" providerId="ADAL" clId="{58E8C7A8-9834-4F81-A326-221D8FA849F5}" dt="2019-02-19T10:49:40.173" v="181" actId="164"/>
          <ac:picMkLst>
            <pc:docMk/>
            <pc:sldMk cId="2719475330" sldId="388"/>
            <ac:picMk id="6" creationId="{69AABB7A-300F-4B23-98B3-DE677E415376}"/>
          </ac:picMkLst>
        </pc:picChg>
        <pc:picChg chg="add mod">
          <ac:chgData name="Kelly Pierpoint" userId="3abd6744-e963-43b0-896c-084c3015026c" providerId="ADAL" clId="{58E8C7A8-9834-4F81-A326-221D8FA849F5}" dt="2019-02-19T10:49:40.173" v="181" actId="164"/>
          <ac:picMkLst>
            <pc:docMk/>
            <pc:sldMk cId="2719475330" sldId="388"/>
            <ac:picMk id="9" creationId="{710E97B0-E0AB-4ED0-9324-85651D381F63}"/>
          </ac:picMkLst>
        </pc:picChg>
        <pc:picChg chg="add mod">
          <ac:chgData name="Kelly Pierpoint" userId="3abd6744-e963-43b0-896c-084c3015026c" providerId="ADAL" clId="{58E8C7A8-9834-4F81-A326-221D8FA849F5}" dt="2019-02-19T10:49:40.173" v="181" actId="164"/>
          <ac:picMkLst>
            <pc:docMk/>
            <pc:sldMk cId="2719475330" sldId="388"/>
            <ac:picMk id="10" creationId="{E953B92D-C46B-4345-A077-6289EFB8F788}"/>
          </ac:picMkLst>
        </pc:picChg>
        <pc:picChg chg="add mod">
          <ac:chgData name="Kelly Pierpoint" userId="3abd6744-e963-43b0-896c-084c3015026c" providerId="ADAL" clId="{58E8C7A8-9834-4F81-A326-221D8FA849F5}" dt="2019-02-19T10:49:40.173" v="181" actId="164"/>
          <ac:picMkLst>
            <pc:docMk/>
            <pc:sldMk cId="2719475330" sldId="388"/>
            <ac:picMk id="11" creationId="{8D878E30-858D-4BD4-8E41-2284B15D8626}"/>
          </ac:picMkLst>
        </pc:picChg>
        <pc:picChg chg="add mod">
          <ac:chgData name="Kelly Pierpoint" userId="3abd6744-e963-43b0-896c-084c3015026c" providerId="ADAL" clId="{58E8C7A8-9834-4F81-A326-221D8FA849F5}" dt="2019-02-19T10:49:40.173" v="181" actId="164"/>
          <ac:picMkLst>
            <pc:docMk/>
            <pc:sldMk cId="2719475330" sldId="388"/>
            <ac:picMk id="12" creationId="{64E45AF5-05BB-4528-AD0C-8B085F314220}"/>
          </ac:picMkLst>
        </pc:picChg>
        <pc:picChg chg="add mod">
          <ac:chgData name="Kelly Pierpoint" userId="3abd6744-e963-43b0-896c-084c3015026c" providerId="ADAL" clId="{58E8C7A8-9834-4F81-A326-221D8FA849F5}" dt="2019-02-19T10:49:40.173" v="181" actId="164"/>
          <ac:picMkLst>
            <pc:docMk/>
            <pc:sldMk cId="2719475330" sldId="388"/>
            <ac:picMk id="13" creationId="{54947C1A-B9E7-4CC8-ACD4-2D2D4992F84F}"/>
          </ac:picMkLst>
        </pc:picChg>
        <pc:picChg chg="add mod">
          <ac:chgData name="Kelly Pierpoint" userId="3abd6744-e963-43b0-896c-084c3015026c" providerId="ADAL" clId="{58E8C7A8-9834-4F81-A326-221D8FA849F5}" dt="2019-02-19T10:49:40.173" v="181" actId="164"/>
          <ac:picMkLst>
            <pc:docMk/>
            <pc:sldMk cId="2719475330" sldId="388"/>
            <ac:picMk id="14" creationId="{13DC4C62-C5E3-438F-BA01-59DE2A2F447B}"/>
          </ac:picMkLst>
        </pc:picChg>
        <pc:picChg chg="add mod">
          <ac:chgData name="Kelly Pierpoint" userId="3abd6744-e963-43b0-896c-084c3015026c" providerId="ADAL" clId="{58E8C7A8-9834-4F81-A326-221D8FA849F5}" dt="2019-02-19T10:49:40.173" v="181" actId="164"/>
          <ac:picMkLst>
            <pc:docMk/>
            <pc:sldMk cId="2719475330" sldId="388"/>
            <ac:picMk id="15" creationId="{9D7E3C6E-F742-41DF-AA14-73D4F73E904B}"/>
          </ac:picMkLst>
        </pc:picChg>
        <pc:picChg chg="add mod">
          <ac:chgData name="Kelly Pierpoint" userId="3abd6744-e963-43b0-896c-084c3015026c" providerId="ADAL" clId="{58E8C7A8-9834-4F81-A326-221D8FA849F5}" dt="2019-02-19T10:49:40.173" v="181" actId="164"/>
          <ac:picMkLst>
            <pc:docMk/>
            <pc:sldMk cId="2719475330" sldId="388"/>
            <ac:picMk id="16" creationId="{5EEF6062-E1EA-45AB-AE3A-A95E2CF2760B}"/>
          </ac:picMkLst>
        </pc:picChg>
        <pc:picChg chg="add mod">
          <ac:chgData name="Kelly Pierpoint" userId="3abd6744-e963-43b0-896c-084c3015026c" providerId="ADAL" clId="{58E8C7A8-9834-4F81-A326-221D8FA849F5}" dt="2019-02-19T10:49:40.173" v="181" actId="164"/>
          <ac:picMkLst>
            <pc:docMk/>
            <pc:sldMk cId="2719475330" sldId="388"/>
            <ac:picMk id="17" creationId="{0EDDCDFD-66FB-4602-83A8-8F9B7D8D550B}"/>
          </ac:picMkLst>
        </pc:picChg>
        <pc:picChg chg="add mod">
          <ac:chgData name="Kelly Pierpoint" userId="3abd6744-e963-43b0-896c-084c3015026c" providerId="ADAL" clId="{58E8C7A8-9834-4F81-A326-221D8FA849F5}" dt="2019-02-19T10:49:40.173" v="181" actId="164"/>
          <ac:picMkLst>
            <pc:docMk/>
            <pc:sldMk cId="2719475330" sldId="388"/>
            <ac:picMk id="20" creationId="{9BE63047-B3D8-49FD-BB42-4F627BB0D787}"/>
          </ac:picMkLst>
        </pc:picChg>
        <pc:picChg chg="add mod">
          <ac:chgData name="Kelly Pierpoint" userId="3abd6744-e963-43b0-896c-084c3015026c" providerId="ADAL" clId="{58E8C7A8-9834-4F81-A326-221D8FA849F5}" dt="2019-02-19T10:49:40.173" v="181" actId="164"/>
          <ac:picMkLst>
            <pc:docMk/>
            <pc:sldMk cId="2719475330" sldId="388"/>
            <ac:picMk id="21" creationId="{D247ECE6-F5B8-4B5E-9ACC-3BD1092B6EAC}"/>
          </ac:picMkLst>
        </pc:picChg>
        <pc:picChg chg="add mod">
          <ac:chgData name="Kelly Pierpoint" userId="3abd6744-e963-43b0-896c-084c3015026c" providerId="ADAL" clId="{58E8C7A8-9834-4F81-A326-221D8FA849F5}" dt="2019-02-19T10:49:40.173" v="181" actId="164"/>
          <ac:picMkLst>
            <pc:docMk/>
            <pc:sldMk cId="2719475330" sldId="388"/>
            <ac:picMk id="22" creationId="{23913F72-962F-4F95-985B-F5052DB4E1A4}"/>
          </ac:picMkLst>
        </pc:picChg>
        <pc:picChg chg="add mod">
          <ac:chgData name="Kelly Pierpoint" userId="3abd6744-e963-43b0-896c-084c3015026c" providerId="ADAL" clId="{58E8C7A8-9834-4F81-A326-221D8FA849F5}" dt="2019-02-19T10:49:40.173" v="181" actId="164"/>
          <ac:picMkLst>
            <pc:docMk/>
            <pc:sldMk cId="2719475330" sldId="388"/>
            <ac:picMk id="23" creationId="{767297ED-9166-4F70-BBC9-51ED3B3A3D02}"/>
          </ac:picMkLst>
        </pc:picChg>
        <pc:picChg chg="add mod">
          <ac:chgData name="Kelly Pierpoint" userId="3abd6744-e963-43b0-896c-084c3015026c" providerId="ADAL" clId="{58E8C7A8-9834-4F81-A326-221D8FA849F5}" dt="2019-02-19T10:49:40.173" v="181" actId="164"/>
          <ac:picMkLst>
            <pc:docMk/>
            <pc:sldMk cId="2719475330" sldId="388"/>
            <ac:picMk id="24" creationId="{436DB865-8C15-4231-B43D-6A34091F9627}"/>
          </ac:picMkLst>
        </pc:picChg>
        <pc:picChg chg="add mod">
          <ac:chgData name="Kelly Pierpoint" userId="3abd6744-e963-43b0-896c-084c3015026c" providerId="ADAL" clId="{58E8C7A8-9834-4F81-A326-221D8FA849F5}" dt="2019-02-19T10:49:40.173" v="181" actId="164"/>
          <ac:picMkLst>
            <pc:docMk/>
            <pc:sldMk cId="2719475330" sldId="388"/>
            <ac:picMk id="25" creationId="{08F523BE-3D08-4777-8846-8F17994F1B7D}"/>
          </ac:picMkLst>
        </pc:picChg>
      </pc:sldChg>
      <pc:sldChg chg="addSp modSp add ord">
        <pc:chgData name="Kelly Pierpoint" userId="3abd6744-e963-43b0-896c-084c3015026c" providerId="ADAL" clId="{58E8C7A8-9834-4F81-A326-221D8FA849F5}" dt="2019-02-19T10:48:47.404" v="169"/>
        <pc:sldMkLst>
          <pc:docMk/>
          <pc:sldMk cId="605466707" sldId="389"/>
        </pc:sldMkLst>
        <pc:spChg chg="mod">
          <ac:chgData name="Kelly Pierpoint" userId="3abd6744-e963-43b0-896c-084c3015026c" providerId="ADAL" clId="{58E8C7A8-9834-4F81-A326-221D8FA849F5}" dt="2019-02-19T10:48:44.439" v="168"/>
          <ac:spMkLst>
            <pc:docMk/>
            <pc:sldMk cId="605466707" sldId="389"/>
            <ac:spMk id="19" creationId="{5252A847-DE45-4FA3-A1F8-EEBEB845FF8E}"/>
          </ac:spMkLst>
        </pc:spChg>
        <pc:grpChg chg="add mod">
          <ac:chgData name="Kelly Pierpoint" userId="3abd6744-e963-43b0-896c-084c3015026c" providerId="ADAL" clId="{58E8C7A8-9834-4F81-A326-221D8FA849F5}" dt="2019-02-19T10:48:35.638" v="153" actId="1076"/>
          <ac:grpSpMkLst>
            <pc:docMk/>
            <pc:sldMk cId="605466707" sldId="389"/>
            <ac:grpSpMk id="2" creationId="{FE78A7DC-059A-476A-A467-511552FFE105}"/>
          </ac:grpSpMkLst>
        </pc:grpChg>
        <pc:grpChg chg="add mod">
          <ac:chgData name="Kelly Pierpoint" userId="3abd6744-e963-43b0-896c-084c3015026c" providerId="ADAL" clId="{58E8C7A8-9834-4F81-A326-221D8FA849F5}" dt="2019-02-19T10:48:23.708" v="125" actId="164"/>
          <ac:grpSpMkLst>
            <pc:docMk/>
            <pc:sldMk cId="605466707" sldId="389"/>
            <ac:grpSpMk id="6" creationId="{C9589E63-E17C-4930-BC46-96608DD4899C}"/>
          </ac:grpSpMkLst>
        </pc:grpChg>
        <pc:picChg chg="add mod">
          <ac:chgData name="Kelly Pierpoint" userId="3abd6744-e963-43b0-896c-084c3015026c" providerId="ADAL" clId="{58E8C7A8-9834-4F81-A326-221D8FA849F5}" dt="2019-02-19T10:48:23.708" v="125" actId="164"/>
          <ac:picMkLst>
            <pc:docMk/>
            <pc:sldMk cId="605466707" sldId="389"/>
            <ac:picMk id="15" creationId="{9FF8EA87-44FA-48AD-8C07-2F633ECC4292}"/>
          </ac:picMkLst>
        </pc:picChg>
        <pc:picChg chg="add mod">
          <ac:chgData name="Kelly Pierpoint" userId="3abd6744-e963-43b0-896c-084c3015026c" providerId="ADAL" clId="{58E8C7A8-9834-4F81-A326-221D8FA849F5}" dt="2019-02-19T10:48:23.708" v="125" actId="164"/>
          <ac:picMkLst>
            <pc:docMk/>
            <pc:sldMk cId="605466707" sldId="389"/>
            <ac:picMk id="16" creationId="{F7F7DB3F-57F5-4471-947A-0EED82220056}"/>
          </ac:picMkLst>
        </pc:picChg>
      </pc:sldChg>
      <pc:sldChg chg="addSp delSp modSp add">
        <pc:chgData name="Kelly Pierpoint" userId="3abd6744-e963-43b0-896c-084c3015026c" providerId="ADAL" clId="{58E8C7A8-9834-4F81-A326-221D8FA849F5}" dt="2019-02-19T10:47:46.632" v="101" actId="478"/>
        <pc:sldMkLst>
          <pc:docMk/>
          <pc:sldMk cId="3976027870" sldId="390"/>
        </pc:sldMkLst>
        <pc:spChg chg="mod">
          <ac:chgData name="Kelly Pierpoint" userId="3abd6744-e963-43b0-896c-084c3015026c" providerId="ADAL" clId="{58E8C7A8-9834-4F81-A326-221D8FA849F5}" dt="2019-02-19T10:46:02.679" v="60" actId="207"/>
          <ac:spMkLst>
            <pc:docMk/>
            <pc:sldMk cId="3976027870" sldId="390"/>
            <ac:spMk id="19" creationId="{5252A847-DE45-4FA3-A1F8-EEBEB845FF8E}"/>
          </ac:spMkLst>
        </pc:spChg>
        <pc:graphicFrameChg chg="add mod modGraphic">
          <ac:chgData name="Kelly Pierpoint" userId="3abd6744-e963-43b0-896c-084c3015026c" providerId="ADAL" clId="{58E8C7A8-9834-4F81-A326-221D8FA849F5}" dt="2019-02-19T10:47:13.106" v="87" actId="14100"/>
          <ac:graphicFrameMkLst>
            <pc:docMk/>
            <pc:sldMk cId="3976027870" sldId="390"/>
            <ac:graphicFrameMk id="6" creationId="{539651CB-8FF1-4AE1-8852-E34B51A4B31B}"/>
          </ac:graphicFrameMkLst>
        </pc:graphicFrameChg>
        <pc:graphicFrameChg chg="add mod modGraphic">
          <ac:chgData name="Kelly Pierpoint" userId="3abd6744-e963-43b0-896c-084c3015026c" providerId="ADAL" clId="{58E8C7A8-9834-4F81-A326-221D8FA849F5}" dt="2019-02-19T10:47:33.139" v="94" actId="14100"/>
          <ac:graphicFrameMkLst>
            <pc:docMk/>
            <pc:sldMk cId="3976027870" sldId="390"/>
            <ac:graphicFrameMk id="9" creationId="{346769F6-323B-4059-BAC9-8BA0DB693A25}"/>
          </ac:graphicFrameMkLst>
        </pc:graphicFrameChg>
        <pc:cxnChg chg="add del">
          <ac:chgData name="Kelly Pierpoint" userId="3abd6744-e963-43b0-896c-084c3015026c" providerId="ADAL" clId="{58E8C7A8-9834-4F81-A326-221D8FA849F5}" dt="2019-02-19T10:46:18.422" v="62" actId="478"/>
          <ac:cxnSpMkLst>
            <pc:docMk/>
            <pc:sldMk cId="3976027870" sldId="390"/>
            <ac:cxnSpMk id="10" creationId="{A493D8ED-21D0-46FB-B33A-422231B1D39C}"/>
          </ac:cxnSpMkLst>
        </pc:cxnChg>
        <pc:cxnChg chg="add del">
          <ac:chgData name="Kelly Pierpoint" userId="3abd6744-e963-43b0-896c-084c3015026c" providerId="ADAL" clId="{58E8C7A8-9834-4F81-A326-221D8FA849F5}" dt="2019-02-19T10:46:20.103" v="64" actId="478"/>
          <ac:cxnSpMkLst>
            <pc:docMk/>
            <pc:sldMk cId="3976027870" sldId="390"/>
            <ac:cxnSpMk id="11" creationId="{0F136036-F2B8-4BBA-B434-1730C31B04A0}"/>
          </ac:cxnSpMkLst>
        </pc:cxnChg>
        <pc:cxnChg chg="add del mod">
          <ac:chgData name="Kelly Pierpoint" userId="3abd6744-e963-43b0-896c-084c3015026c" providerId="ADAL" clId="{58E8C7A8-9834-4F81-A326-221D8FA849F5}" dt="2019-02-19T10:47:45.497" v="99" actId="478"/>
          <ac:cxnSpMkLst>
            <pc:docMk/>
            <pc:sldMk cId="3976027870" sldId="390"/>
            <ac:cxnSpMk id="12" creationId="{96B9682A-1CEB-4996-95B1-4443DDA2053D}"/>
          </ac:cxnSpMkLst>
        </pc:cxnChg>
        <pc:cxnChg chg="add del mod">
          <ac:chgData name="Kelly Pierpoint" userId="3abd6744-e963-43b0-896c-084c3015026c" providerId="ADAL" clId="{58E8C7A8-9834-4F81-A326-221D8FA849F5}" dt="2019-02-19T10:47:46.001" v="100" actId="478"/>
          <ac:cxnSpMkLst>
            <pc:docMk/>
            <pc:sldMk cId="3976027870" sldId="390"/>
            <ac:cxnSpMk id="13" creationId="{402459B6-6A65-494E-8BFC-9C08B55C2584}"/>
          </ac:cxnSpMkLst>
        </pc:cxnChg>
        <pc:cxnChg chg="add del mod">
          <ac:chgData name="Kelly Pierpoint" userId="3abd6744-e963-43b0-896c-084c3015026c" providerId="ADAL" clId="{58E8C7A8-9834-4F81-A326-221D8FA849F5}" dt="2019-02-19T10:47:46.632" v="101" actId="478"/>
          <ac:cxnSpMkLst>
            <pc:docMk/>
            <pc:sldMk cId="3976027870" sldId="390"/>
            <ac:cxnSpMk id="14" creationId="{24E698D9-61E3-4F2E-AF65-79D4EEDF7760}"/>
          </ac:cxnSpMkLst>
        </pc:cxnChg>
      </pc:sldChg>
      <pc:sldChg chg="add">
        <pc:chgData name="Kelly Pierpoint" userId="3abd6744-e963-43b0-896c-084c3015026c" providerId="ADAL" clId="{58E8C7A8-9834-4F81-A326-221D8FA849F5}" dt="2019-02-19T10:47:43.002" v="98"/>
        <pc:sldMkLst>
          <pc:docMk/>
          <pc:sldMk cId="1157532473" sldId="391"/>
        </pc:sldMkLst>
      </pc:sldChg>
      <pc:sldChg chg="modSp add">
        <pc:chgData name="Kelly Pierpoint" userId="3abd6744-e963-43b0-896c-084c3015026c" providerId="ADAL" clId="{58E8C7A8-9834-4F81-A326-221D8FA849F5}" dt="2019-02-19T10:47:58.509" v="117"/>
        <pc:sldMkLst>
          <pc:docMk/>
          <pc:sldMk cId="1389079202" sldId="392"/>
        </pc:sldMkLst>
        <pc:spChg chg="mod">
          <ac:chgData name="Kelly Pierpoint" userId="3abd6744-e963-43b0-896c-084c3015026c" providerId="ADAL" clId="{58E8C7A8-9834-4F81-A326-221D8FA849F5}" dt="2019-02-19T10:47:58.509" v="117"/>
          <ac:spMkLst>
            <pc:docMk/>
            <pc:sldMk cId="1389079202" sldId="392"/>
            <ac:spMk id="19" creationId="{5252A847-DE45-4FA3-A1F8-EEBEB845FF8E}"/>
          </ac:spMkLst>
        </pc:spChg>
      </pc:sldChg>
      <pc:sldChg chg="modSp add">
        <pc:chgData name="Kelly Pierpoint" userId="3abd6744-e963-43b0-896c-084c3015026c" providerId="ADAL" clId="{58E8C7A8-9834-4F81-A326-221D8FA849F5}" dt="2019-02-19T10:55:30.859" v="247" actId="1036"/>
        <pc:sldMkLst>
          <pc:docMk/>
          <pc:sldMk cId="3656273135" sldId="393"/>
        </pc:sldMkLst>
        <pc:grpChg chg="mod">
          <ac:chgData name="Kelly Pierpoint" userId="3abd6744-e963-43b0-896c-084c3015026c" providerId="ADAL" clId="{58E8C7A8-9834-4F81-A326-221D8FA849F5}" dt="2019-02-19T10:55:30.859" v="247" actId="1036"/>
          <ac:grpSpMkLst>
            <pc:docMk/>
            <pc:sldMk cId="3656273135" sldId="393"/>
            <ac:grpSpMk id="2" creationId="{FE78A7DC-059A-476A-A467-511552FFE105}"/>
          </ac:grpSpMkLst>
        </pc:grpChg>
        <pc:grpChg chg="mod">
          <ac:chgData name="Kelly Pierpoint" userId="3abd6744-e963-43b0-896c-084c3015026c" providerId="ADAL" clId="{58E8C7A8-9834-4F81-A326-221D8FA849F5}" dt="2019-02-19T10:55:30.488" v="246" actId="12789"/>
          <ac:grpSpMkLst>
            <pc:docMk/>
            <pc:sldMk cId="3656273135" sldId="393"/>
            <ac:grpSpMk id="6" creationId="{C9589E63-E17C-4930-BC46-96608DD4899C}"/>
          </ac:grpSpMkLst>
        </pc:grpChg>
      </pc:sldChg>
      <pc:sldChg chg="addSp modSp add">
        <pc:chgData name="Kelly Pierpoint" userId="3abd6744-e963-43b0-896c-084c3015026c" providerId="ADAL" clId="{58E8C7A8-9834-4F81-A326-221D8FA849F5}" dt="2019-02-19T10:55:33.464" v="249" actId="1076"/>
        <pc:sldMkLst>
          <pc:docMk/>
          <pc:sldMk cId="3411386739" sldId="394"/>
        </pc:sldMkLst>
        <pc:spChg chg="add mod">
          <ac:chgData name="Kelly Pierpoint" userId="3abd6744-e963-43b0-896c-084c3015026c" providerId="ADAL" clId="{58E8C7A8-9834-4F81-A326-221D8FA849F5}" dt="2019-02-19T10:55:33.464" v="249" actId="1076"/>
          <ac:spMkLst>
            <pc:docMk/>
            <pc:sldMk cId="3411386739" sldId="394"/>
            <ac:spMk id="30" creationId="{048BD74D-66A4-460D-A0CE-363BE6952E76}"/>
          </ac:spMkLst>
        </pc:spChg>
        <pc:cxnChg chg="add mod">
          <ac:chgData name="Kelly Pierpoint" userId="3abd6744-e963-43b0-896c-084c3015026c" providerId="ADAL" clId="{58E8C7A8-9834-4F81-A326-221D8FA849F5}" dt="2019-02-19T10:51:49.471" v="216" actId="14100"/>
          <ac:cxnSpMkLst>
            <pc:docMk/>
            <pc:sldMk cId="3411386739" sldId="394"/>
            <ac:cxnSpMk id="28" creationId="{3A974312-EE8C-4C75-AAC9-F0AC32A4841B}"/>
          </ac:cxnSpMkLst>
        </pc:cxnChg>
        <pc:cxnChg chg="add mod">
          <ac:chgData name="Kelly Pierpoint" userId="3abd6744-e963-43b0-896c-084c3015026c" providerId="ADAL" clId="{58E8C7A8-9834-4F81-A326-221D8FA849F5}" dt="2019-02-19T10:51:58.780" v="219" actId="14100"/>
          <ac:cxnSpMkLst>
            <pc:docMk/>
            <pc:sldMk cId="3411386739" sldId="394"/>
            <ac:cxnSpMk id="29" creationId="{40A75807-0E6F-4EB5-A306-ED105305B2CA}"/>
          </ac:cxnSpMkLst>
        </pc:cxnChg>
      </pc:sldChg>
      <pc:sldChg chg="addSp modSp add">
        <pc:chgData name="Kelly Pierpoint" userId="3abd6744-e963-43b0-896c-084c3015026c" providerId="ADAL" clId="{58E8C7A8-9834-4F81-A326-221D8FA849F5}" dt="2019-02-19T11:42:26.242" v="434" actId="1076"/>
        <pc:sldMkLst>
          <pc:docMk/>
          <pc:sldMk cId="3775936280" sldId="395"/>
        </pc:sldMkLst>
        <pc:spChg chg="add mod">
          <ac:chgData name="Kelly Pierpoint" userId="3abd6744-e963-43b0-896c-084c3015026c" providerId="ADAL" clId="{58E8C7A8-9834-4F81-A326-221D8FA849F5}" dt="2019-02-19T11:42:26.242" v="434" actId="1076"/>
          <ac:spMkLst>
            <pc:docMk/>
            <pc:sldMk cId="3775936280" sldId="395"/>
            <ac:spMk id="6" creationId="{06F18AA0-EC07-41A3-87C6-2D075FA6C69A}"/>
          </ac:spMkLst>
        </pc:spChg>
        <pc:spChg chg="add mod">
          <ac:chgData name="Kelly Pierpoint" userId="3abd6744-e963-43b0-896c-084c3015026c" providerId="ADAL" clId="{58E8C7A8-9834-4F81-A326-221D8FA849F5}" dt="2019-02-19T11:42:26.242" v="434" actId="1076"/>
          <ac:spMkLst>
            <pc:docMk/>
            <pc:sldMk cId="3775936280" sldId="395"/>
            <ac:spMk id="10" creationId="{07617A28-2630-4C3D-B770-82BBF0CF7F87}"/>
          </ac:spMkLst>
        </pc:spChg>
        <pc:spChg chg="add mod">
          <ac:chgData name="Kelly Pierpoint" userId="3abd6744-e963-43b0-896c-084c3015026c" providerId="ADAL" clId="{58E8C7A8-9834-4F81-A326-221D8FA849F5}" dt="2019-02-19T11:42:26.242" v="434" actId="1076"/>
          <ac:spMkLst>
            <pc:docMk/>
            <pc:sldMk cId="3775936280" sldId="395"/>
            <ac:spMk id="13" creationId="{92D304C3-787D-47F0-8D50-B98426FC2800}"/>
          </ac:spMkLst>
        </pc:spChg>
        <pc:spChg chg="add mod">
          <ac:chgData name="Kelly Pierpoint" userId="3abd6744-e963-43b0-896c-084c3015026c" providerId="ADAL" clId="{58E8C7A8-9834-4F81-A326-221D8FA849F5}" dt="2019-02-19T11:42:26.242" v="434" actId="1076"/>
          <ac:spMkLst>
            <pc:docMk/>
            <pc:sldMk cId="3775936280" sldId="395"/>
            <ac:spMk id="14" creationId="{845A8536-62CF-489B-9319-51259E2A4693}"/>
          </ac:spMkLst>
        </pc:spChg>
        <pc:spChg chg="mod">
          <ac:chgData name="Kelly Pierpoint" userId="3abd6744-e963-43b0-896c-084c3015026c" providerId="ADAL" clId="{58E8C7A8-9834-4F81-A326-221D8FA849F5}" dt="2019-02-19T11:41:54.422" v="412" actId="20577"/>
          <ac:spMkLst>
            <pc:docMk/>
            <pc:sldMk cId="3775936280" sldId="395"/>
            <ac:spMk id="19" creationId="{5252A847-DE45-4FA3-A1F8-EEBEB845FF8E}"/>
          </ac:spMkLst>
        </pc:spChg>
        <pc:grpChg chg="add mod">
          <ac:chgData name="Kelly Pierpoint" userId="3abd6744-e963-43b0-896c-084c3015026c" providerId="ADAL" clId="{58E8C7A8-9834-4F81-A326-221D8FA849F5}" dt="2019-02-19T11:42:21.928" v="433" actId="1076"/>
          <ac:grpSpMkLst>
            <pc:docMk/>
            <pc:sldMk cId="3775936280" sldId="395"/>
            <ac:grpSpMk id="2" creationId="{7BEE4BCC-C435-4104-A146-8808966E1F3F}"/>
          </ac:grpSpMkLst>
        </pc:grpChg>
        <pc:graphicFrameChg chg="add mod modGraphic">
          <ac:chgData name="Kelly Pierpoint" userId="3abd6744-e963-43b0-896c-084c3015026c" providerId="ADAL" clId="{58E8C7A8-9834-4F81-A326-221D8FA849F5}" dt="2019-02-19T11:42:26.242" v="434" actId="1076"/>
          <ac:graphicFrameMkLst>
            <pc:docMk/>
            <pc:sldMk cId="3775936280" sldId="395"/>
            <ac:graphicFrameMk id="12" creationId="{4CA66A48-FEE3-4023-8AAA-D2E27B32161E}"/>
          </ac:graphicFrameMkLst>
        </pc:graphicFrameChg>
        <pc:picChg chg="add mod">
          <ac:chgData name="Kelly Pierpoint" userId="3abd6744-e963-43b0-896c-084c3015026c" providerId="ADAL" clId="{58E8C7A8-9834-4F81-A326-221D8FA849F5}" dt="2019-02-19T11:42:26.242" v="434" actId="1076"/>
          <ac:picMkLst>
            <pc:docMk/>
            <pc:sldMk cId="3775936280" sldId="395"/>
            <ac:picMk id="9" creationId="{9520078B-DBC3-4F07-A7D7-442AE90A22D5}"/>
          </ac:picMkLst>
        </pc:picChg>
        <pc:picChg chg="add mod">
          <ac:chgData name="Kelly Pierpoint" userId="3abd6744-e963-43b0-896c-084c3015026c" providerId="ADAL" clId="{58E8C7A8-9834-4F81-A326-221D8FA849F5}" dt="2019-02-19T11:42:26.242" v="434" actId="1076"/>
          <ac:picMkLst>
            <pc:docMk/>
            <pc:sldMk cId="3775936280" sldId="395"/>
            <ac:picMk id="11" creationId="{45B9ACA4-8355-471A-8F39-73B7F7D42708}"/>
          </ac:picMkLst>
        </pc:picChg>
        <pc:picChg chg="add mod">
          <ac:chgData name="Kelly Pierpoint" userId="3abd6744-e963-43b0-896c-084c3015026c" providerId="ADAL" clId="{58E8C7A8-9834-4F81-A326-221D8FA849F5}" dt="2019-02-19T11:41:12.108" v="396" actId="164"/>
          <ac:picMkLst>
            <pc:docMk/>
            <pc:sldMk cId="3775936280" sldId="395"/>
            <ac:picMk id="15" creationId="{DA707556-BBB3-40A7-938F-7CAD75D98D70}"/>
          </ac:picMkLst>
        </pc:picChg>
        <pc:picChg chg="add mod">
          <ac:chgData name="Kelly Pierpoint" userId="3abd6744-e963-43b0-896c-084c3015026c" providerId="ADAL" clId="{58E8C7A8-9834-4F81-A326-221D8FA849F5}" dt="2019-02-19T11:41:12.108" v="396" actId="164"/>
          <ac:picMkLst>
            <pc:docMk/>
            <pc:sldMk cId="3775936280" sldId="395"/>
            <ac:picMk id="16" creationId="{3AE54A1E-EBD8-4B4C-8223-CF3A82069C74}"/>
          </ac:picMkLst>
        </pc:picChg>
        <pc:picChg chg="add mod">
          <ac:chgData name="Kelly Pierpoint" userId="3abd6744-e963-43b0-896c-084c3015026c" providerId="ADAL" clId="{58E8C7A8-9834-4F81-A326-221D8FA849F5}" dt="2019-02-19T11:41:12.108" v="396" actId="164"/>
          <ac:picMkLst>
            <pc:docMk/>
            <pc:sldMk cId="3775936280" sldId="395"/>
            <ac:picMk id="17" creationId="{76A5E297-FE07-4D9C-9A56-2A8E84EBF83F}"/>
          </ac:picMkLst>
        </pc:picChg>
        <pc:picChg chg="add mod">
          <ac:chgData name="Kelly Pierpoint" userId="3abd6744-e963-43b0-896c-084c3015026c" providerId="ADAL" clId="{58E8C7A8-9834-4F81-A326-221D8FA849F5}" dt="2019-02-19T11:41:12.108" v="396" actId="164"/>
          <ac:picMkLst>
            <pc:docMk/>
            <pc:sldMk cId="3775936280" sldId="395"/>
            <ac:picMk id="20" creationId="{5EE160EF-B938-49D4-9266-1F9D726AFBC2}"/>
          </ac:picMkLst>
        </pc:picChg>
        <pc:picChg chg="add mod">
          <ac:chgData name="Kelly Pierpoint" userId="3abd6744-e963-43b0-896c-084c3015026c" providerId="ADAL" clId="{58E8C7A8-9834-4F81-A326-221D8FA849F5}" dt="2019-02-19T11:41:12.108" v="396" actId="164"/>
          <ac:picMkLst>
            <pc:docMk/>
            <pc:sldMk cId="3775936280" sldId="395"/>
            <ac:picMk id="21" creationId="{FEB4EF5B-E71B-4027-8F21-4A2F8C75599D}"/>
          </ac:picMkLst>
        </pc:picChg>
        <pc:picChg chg="add mod">
          <ac:chgData name="Kelly Pierpoint" userId="3abd6744-e963-43b0-896c-084c3015026c" providerId="ADAL" clId="{58E8C7A8-9834-4F81-A326-221D8FA849F5}" dt="2019-02-19T11:41:12.108" v="396" actId="164"/>
          <ac:picMkLst>
            <pc:docMk/>
            <pc:sldMk cId="3775936280" sldId="395"/>
            <ac:picMk id="22" creationId="{9FB7465E-77C5-4290-B6C7-D0D8F005F061}"/>
          </ac:picMkLst>
        </pc:picChg>
        <pc:picChg chg="add mod">
          <ac:chgData name="Kelly Pierpoint" userId="3abd6744-e963-43b0-896c-084c3015026c" providerId="ADAL" clId="{58E8C7A8-9834-4F81-A326-221D8FA849F5}" dt="2019-02-19T11:41:12.108" v="396" actId="164"/>
          <ac:picMkLst>
            <pc:docMk/>
            <pc:sldMk cId="3775936280" sldId="395"/>
            <ac:picMk id="23" creationId="{8286AE80-586B-4E6C-AFDA-65DA120C0FAB}"/>
          </ac:picMkLst>
        </pc:picChg>
        <pc:picChg chg="add mod">
          <ac:chgData name="Kelly Pierpoint" userId="3abd6744-e963-43b0-896c-084c3015026c" providerId="ADAL" clId="{58E8C7A8-9834-4F81-A326-221D8FA849F5}" dt="2019-02-19T11:41:12.108" v="396" actId="164"/>
          <ac:picMkLst>
            <pc:docMk/>
            <pc:sldMk cId="3775936280" sldId="395"/>
            <ac:picMk id="24" creationId="{6BB65C13-8A8C-4C3C-8E57-424B9A27DB2D}"/>
          </ac:picMkLst>
        </pc:picChg>
        <pc:picChg chg="add mod">
          <ac:chgData name="Kelly Pierpoint" userId="3abd6744-e963-43b0-896c-084c3015026c" providerId="ADAL" clId="{58E8C7A8-9834-4F81-A326-221D8FA849F5}" dt="2019-02-19T11:41:12.108" v="396" actId="164"/>
          <ac:picMkLst>
            <pc:docMk/>
            <pc:sldMk cId="3775936280" sldId="395"/>
            <ac:picMk id="25" creationId="{E4845B5E-845D-4BD9-80C0-311EA56D72DA}"/>
          </ac:picMkLst>
        </pc:picChg>
      </pc:sldChg>
      <pc:sldChg chg="modSp add">
        <pc:chgData name="Kelly Pierpoint" userId="3abd6744-e963-43b0-896c-084c3015026c" providerId="ADAL" clId="{58E8C7A8-9834-4F81-A326-221D8FA849F5}" dt="2019-02-19T11:42:37.560" v="438" actId="20577"/>
        <pc:sldMkLst>
          <pc:docMk/>
          <pc:sldMk cId="1068855653" sldId="398"/>
        </pc:sldMkLst>
        <pc:spChg chg="mod">
          <ac:chgData name="Kelly Pierpoint" userId="3abd6744-e963-43b0-896c-084c3015026c" providerId="ADAL" clId="{58E8C7A8-9834-4F81-A326-221D8FA849F5}" dt="2019-02-19T11:42:37.560" v="438" actId="20577"/>
          <ac:spMkLst>
            <pc:docMk/>
            <pc:sldMk cId="1068855653" sldId="398"/>
            <ac:spMk id="19" creationId="{5252A847-DE45-4FA3-A1F8-EEBEB845FF8E}"/>
          </ac:spMkLst>
        </pc:spChg>
      </pc:sldChg>
      <pc:sldMasterChg chg="delSldLayout">
        <pc:chgData name="Kelly Pierpoint" userId="3abd6744-e963-43b0-896c-084c3015026c" providerId="ADAL" clId="{58E8C7A8-9834-4F81-A326-221D8FA849F5}" dt="2019-02-19T11:43:24.506" v="455" actId="2696"/>
        <pc:sldMasterMkLst>
          <pc:docMk/>
          <pc:sldMasterMk cId="4252411403" sldId="2147483660"/>
        </pc:sldMasterMkLst>
      </pc:sldMasterChg>
    </pc:docChg>
  </pc:docChgLst>
  <pc:docChgLst>
    <pc:chgData name="Ashleigh Sobol" userId="8430f2a2-602f-4dde-a79b-412efd9dd8bf" providerId="ADAL" clId="{A204DDAC-AA7C-4679-9F40-91028CD5C38E}"/>
  </pc:docChgLst>
  <pc:docChgLst>
    <pc:chgData name="Kyle Tidswell-Brown" userId="3518c4a0-5c99-4880-b127-cb60ccf11a39" providerId="ADAL" clId="{2E471B1F-EA75-4783-B93D-18CBFE6188CA}"/>
    <pc:docChg chg="custSel modSld">
      <pc:chgData name="Kyle Tidswell-Brown" userId="3518c4a0-5c99-4880-b127-cb60ccf11a39" providerId="ADAL" clId="{2E471B1F-EA75-4783-B93D-18CBFE6188CA}" dt="2019-02-20T10:04:44.510" v="3" actId="20577"/>
      <pc:docMkLst>
        <pc:docMk/>
      </pc:docMkLst>
      <pc:sldChg chg="addSp delSp modSp">
        <pc:chgData name="Kyle Tidswell-Brown" userId="3518c4a0-5c99-4880-b127-cb60ccf11a39" providerId="ADAL" clId="{2E471B1F-EA75-4783-B93D-18CBFE6188CA}" dt="2019-02-20T10:04:44.510" v="3" actId="20577"/>
        <pc:sldMkLst>
          <pc:docMk/>
          <pc:sldMk cId="2637481266" sldId="256"/>
        </pc:sldMkLst>
        <pc:spChg chg="mod">
          <ac:chgData name="Kyle Tidswell-Brown" userId="3518c4a0-5c99-4880-b127-cb60ccf11a39" providerId="ADAL" clId="{2E471B1F-EA75-4783-B93D-18CBFE6188CA}" dt="2019-02-20T10:04:44.510" v="3" actId="20577"/>
          <ac:spMkLst>
            <pc:docMk/>
            <pc:sldMk cId="2637481266" sldId="256"/>
            <ac:spMk id="19" creationId="{5252A847-DE45-4FA3-A1F8-EEBEB845FF8E}"/>
          </ac:spMkLst>
        </pc:spChg>
        <pc:picChg chg="add del">
          <ac:chgData name="Kyle Tidswell-Brown" userId="3518c4a0-5c99-4880-b127-cb60ccf11a39" providerId="ADAL" clId="{2E471B1F-EA75-4783-B93D-18CBFE6188CA}" dt="2019-02-20T09:59:34.379" v="1" actId="478"/>
          <ac:picMkLst>
            <pc:docMk/>
            <pc:sldMk cId="2637481266" sldId="256"/>
            <ac:picMk id="6" creationId="{3BD9BBC8-B952-4226-937E-798EB236D32C}"/>
          </ac:picMkLst>
        </pc:picChg>
        <pc:picChg chg="add del">
          <ac:chgData name="Kyle Tidswell-Brown" userId="3518c4a0-5c99-4880-b127-cb60ccf11a39" providerId="ADAL" clId="{2E471B1F-EA75-4783-B93D-18CBFE6188CA}" dt="2019-02-20T10:00:01.155" v="2"/>
          <ac:picMkLst>
            <pc:docMk/>
            <pc:sldMk cId="2637481266" sldId="256"/>
            <ac:picMk id="9" creationId="{6ABE459C-1F47-438E-A1EC-6070D31067B9}"/>
          </ac:picMkLst>
        </pc:picChg>
      </pc:sldChg>
    </pc:docChg>
  </pc:docChgLst>
  <pc:docChgLst>
    <pc:chgData name="Ashleigh Sobol" userId="8430f2a2-602f-4dde-a79b-412efd9dd8bf" providerId="ADAL" clId="{945C51C1-2AFD-4D2A-8B01-38125315A474}"/>
  </pc:docChgLst>
  <pc:docChgLst>
    <pc:chgData name="Victoria Worthington" userId="3602fdab-493b-4fe0-87da-353562330a36" providerId="ADAL" clId="{6BA7C8CA-CCDF-4DA7-9B2A-822FA06886DC}"/>
    <pc:docChg chg="undo custSel addSld delSld modSld">
      <pc:chgData name="Victoria Worthington" userId="3602fdab-493b-4fe0-87da-353562330a36" providerId="ADAL" clId="{6BA7C8CA-CCDF-4DA7-9B2A-822FA06886DC}" dt="2019-02-21T12:37:55.277" v="554" actId="12788"/>
      <pc:docMkLst>
        <pc:docMk/>
      </pc:docMkLst>
      <pc:sldChg chg="modSp">
        <pc:chgData name="Victoria Worthington" userId="3602fdab-493b-4fe0-87da-353562330a36" providerId="ADAL" clId="{6BA7C8CA-CCDF-4DA7-9B2A-822FA06886DC}" dt="2019-02-21T11:07:10.527" v="550" actId="20577"/>
        <pc:sldMkLst>
          <pc:docMk/>
          <pc:sldMk cId="636014570" sldId="314"/>
        </pc:sldMkLst>
        <pc:spChg chg="mod">
          <ac:chgData name="Victoria Worthington" userId="3602fdab-493b-4fe0-87da-353562330a36" providerId="ADAL" clId="{6BA7C8CA-CCDF-4DA7-9B2A-822FA06886DC}" dt="2019-02-20T14:28:05.482" v="45" actId="1038"/>
          <ac:spMkLst>
            <pc:docMk/>
            <pc:sldMk cId="636014570" sldId="314"/>
            <ac:spMk id="11" creationId="{C1244C13-6478-4999-ABE2-AB2FA3E0A615}"/>
          </ac:spMkLst>
        </pc:spChg>
        <pc:spChg chg="mod">
          <ac:chgData name="Victoria Worthington" userId="3602fdab-493b-4fe0-87da-353562330a36" providerId="ADAL" clId="{6BA7C8CA-CCDF-4DA7-9B2A-822FA06886DC}" dt="2019-02-20T14:28:05.482" v="45" actId="1038"/>
          <ac:spMkLst>
            <pc:docMk/>
            <pc:sldMk cId="636014570" sldId="314"/>
            <ac:spMk id="12" creationId="{744C2C81-691E-4232-843B-0AAEDDEE4C13}"/>
          </ac:spMkLst>
        </pc:spChg>
        <pc:spChg chg="mod">
          <ac:chgData name="Victoria Worthington" userId="3602fdab-493b-4fe0-87da-353562330a36" providerId="ADAL" clId="{6BA7C8CA-CCDF-4DA7-9B2A-822FA06886DC}" dt="2019-02-21T11:07:10.527" v="550" actId="20577"/>
          <ac:spMkLst>
            <pc:docMk/>
            <pc:sldMk cId="636014570" sldId="314"/>
            <ac:spMk id="19" creationId="{5252A847-DE45-4FA3-A1F8-EEBEB845FF8E}"/>
          </ac:spMkLst>
        </pc:spChg>
        <pc:grpChg chg="mod">
          <ac:chgData name="Victoria Worthington" userId="3602fdab-493b-4fe0-87da-353562330a36" providerId="ADAL" clId="{6BA7C8CA-CCDF-4DA7-9B2A-822FA06886DC}" dt="2019-02-20T14:28:05.482" v="45" actId="1038"/>
          <ac:grpSpMkLst>
            <pc:docMk/>
            <pc:sldMk cId="636014570" sldId="314"/>
            <ac:grpSpMk id="2" creationId="{5C1D8970-9620-4A37-A7DB-402220214D82}"/>
          </ac:grpSpMkLst>
        </pc:grpChg>
      </pc:sldChg>
      <pc:sldChg chg="modSp">
        <pc:chgData name="Victoria Worthington" userId="3602fdab-493b-4fe0-87da-353562330a36" providerId="ADAL" clId="{6BA7C8CA-CCDF-4DA7-9B2A-822FA06886DC}" dt="2019-02-20T14:37:35.715" v="286" actId="20577"/>
        <pc:sldMkLst>
          <pc:docMk/>
          <pc:sldMk cId="1071900124" sldId="355"/>
        </pc:sldMkLst>
        <pc:spChg chg="mod">
          <ac:chgData name="Victoria Worthington" userId="3602fdab-493b-4fe0-87da-353562330a36" providerId="ADAL" clId="{6BA7C8CA-CCDF-4DA7-9B2A-822FA06886DC}" dt="2019-02-20T14:37:35.715" v="286" actId="20577"/>
          <ac:spMkLst>
            <pc:docMk/>
            <pc:sldMk cId="1071900124" sldId="355"/>
            <ac:spMk id="19" creationId="{5252A847-DE45-4FA3-A1F8-EEBEB845FF8E}"/>
          </ac:spMkLst>
        </pc:spChg>
        <pc:graphicFrameChg chg="mod modGraphic">
          <ac:chgData name="Victoria Worthington" userId="3602fdab-493b-4fe0-87da-353562330a36" providerId="ADAL" clId="{6BA7C8CA-CCDF-4DA7-9B2A-822FA06886DC}" dt="2019-02-20T14:37:27.495" v="280" actId="1076"/>
          <ac:graphicFrameMkLst>
            <pc:docMk/>
            <pc:sldMk cId="1071900124" sldId="355"/>
            <ac:graphicFrameMk id="6" creationId="{E3FAA080-6235-450D-9EB6-CB59F560A4C8}"/>
          </ac:graphicFrameMkLst>
        </pc:graphicFrameChg>
      </pc:sldChg>
      <pc:sldChg chg="modSp">
        <pc:chgData name="Victoria Worthington" userId="3602fdab-493b-4fe0-87da-353562330a36" providerId="ADAL" clId="{6BA7C8CA-CCDF-4DA7-9B2A-822FA06886DC}" dt="2019-02-21T12:37:51.399" v="553" actId="12788"/>
        <pc:sldMkLst>
          <pc:docMk/>
          <pc:sldMk cId="36917022" sldId="360"/>
        </pc:sldMkLst>
        <pc:spChg chg="mod">
          <ac:chgData name="Victoria Worthington" userId="3602fdab-493b-4fe0-87da-353562330a36" providerId="ADAL" clId="{6BA7C8CA-CCDF-4DA7-9B2A-822FA06886DC}" dt="2019-02-21T11:02:51.750" v="482" actId="122"/>
          <ac:spMkLst>
            <pc:docMk/>
            <pc:sldMk cId="36917022" sldId="360"/>
            <ac:spMk id="19" creationId="{5252A847-DE45-4FA3-A1F8-EEBEB845FF8E}"/>
          </ac:spMkLst>
        </pc:spChg>
        <pc:grpChg chg="mod">
          <ac:chgData name="Victoria Worthington" userId="3602fdab-493b-4fe0-87da-353562330a36" providerId="ADAL" clId="{6BA7C8CA-CCDF-4DA7-9B2A-822FA06886DC}" dt="2019-02-21T12:37:51.399" v="553" actId="12788"/>
          <ac:grpSpMkLst>
            <pc:docMk/>
            <pc:sldMk cId="36917022" sldId="360"/>
            <ac:grpSpMk id="6" creationId="{8C40AC70-CFEE-4536-86D2-0EF5C3AFD7E7}"/>
          </ac:grpSpMkLst>
        </pc:grpChg>
      </pc:sldChg>
      <pc:sldChg chg="modSp">
        <pc:chgData name="Victoria Worthington" userId="3602fdab-493b-4fe0-87da-353562330a36" providerId="ADAL" clId="{6BA7C8CA-CCDF-4DA7-9B2A-822FA06886DC}" dt="2019-02-21T11:02:46.903" v="480" actId="122"/>
        <pc:sldMkLst>
          <pc:docMk/>
          <pc:sldMk cId="1669721746" sldId="365"/>
        </pc:sldMkLst>
        <pc:spChg chg="mod">
          <ac:chgData name="Victoria Worthington" userId="3602fdab-493b-4fe0-87da-353562330a36" providerId="ADAL" clId="{6BA7C8CA-CCDF-4DA7-9B2A-822FA06886DC}" dt="2019-02-21T11:02:46.903" v="480" actId="122"/>
          <ac:spMkLst>
            <pc:docMk/>
            <pc:sldMk cId="1669721746" sldId="365"/>
            <ac:spMk id="19" creationId="{5252A847-DE45-4FA3-A1F8-EEBEB845FF8E}"/>
          </ac:spMkLst>
        </pc:spChg>
      </pc:sldChg>
      <pc:sldChg chg="modSp">
        <pc:chgData name="Victoria Worthington" userId="3602fdab-493b-4fe0-87da-353562330a36" providerId="ADAL" clId="{6BA7C8CA-CCDF-4DA7-9B2A-822FA06886DC}" dt="2019-02-21T11:02:49.301" v="481" actId="122"/>
        <pc:sldMkLst>
          <pc:docMk/>
          <pc:sldMk cId="267907468" sldId="367"/>
        </pc:sldMkLst>
        <pc:spChg chg="mod">
          <ac:chgData name="Victoria Worthington" userId="3602fdab-493b-4fe0-87da-353562330a36" providerId="ADAL" clId="{6BA7C8CA-CCDF-4DA7-9B2A-822FA06886DC}" dt="2019-02-21T11:02:49.301" v="481" actId="122"/>
          <ac:spMkLst>
            <pc:docMk/>
            <pc:sldMk cId="267907468" sldId="367"/>
            <ac:spMk id="19" creationId="{5252A847-DE45-4FA3-A1F8-EEBEB845FF8E}"/>
          </ac:spMkLst>
        </pc:spChg>
      </pc:sldChg>
      <pc:sldChg chg="modSp">
        <pc:chgData name="Victoria Worthington" userId="3602fdab-493b-4fe0-87da-353562330a36" providerId="ADAL" clId="{6BA7C8CA-CCDF-4DA7-9B2A-822FA06886DC}" dt="2019-02-21T11:03:26.747" v="521" actId="122"/>
        <pc:sldMkLst>
          <pc:docMk/>
          <pc:sldMk cId="2719475330" sldId="388"/>
        </pc:sldMkLst>
        <pc:spChg chg="mod">
          <ac:chgData name="Victoria Worthington" userId="3602fdab-493b-4fe0-87da-353562330a36" providerId="ADAL" clId="{6BA7C8CA-CCDF-4DA7-9B2A-822FA06886DC}" dt="2019-02-21T11:03:26.747" v="521" actId="122"/>
          <ac:spMkLst>
            <pc:docMk/>
            <pc:sldMk cId="2719475330" sldId="388"/>
            <ac:spMk id="19" creationId="{5252A847-DE45-4FA3-A1F8-EEBEB845FF8E}"/>
          </ac:spMkLst>
        </pc:spChg>
      </pc:sldChg>
      <pc:sldChg chg="modSp">
        <pc:chgData name="Victoria Worthington" userId="3602fdab-493b-4fe0-87da-353562330a36" providerId="ADAL" clId="{6BA7C8CA-CCDF-4DA7-9B2A-822FA06886DC}" dt="2019-02-21T11:03:21.971" v="520" actId="122"/>
        <pc:sldMkLst>
          <pc:docMk/>
          <pc:sldMk cId="605466707" sldId="389"/>
        </pc:sldMkLst>
        <pc:spChg chg="mod">
          <ac:chgData name="Victoria Worthington" userId="3602fdab-493b-4fe0-87da-353562330a36" providerId="ADAL" clId="{6BA7C8CA-CCDF-4DA7-9B2A-822FA06886DC}" dt="2019-02-21T11:03:21.971" v="520" actId="122"/>
          <ac:spMkLst>
            <pc:docMk/>
            <pc:sldMk cId="605466707" sldId="389"/>
            <ac:spMk id="19" creationId="{5252A847-DE45-4FA3-A1F8-EEBEB845FF8E}"/>
          </ac:spMkLst>
        </pc:spChg>
      </pc:sldChg>
      <pc:sldChg chg="modSp">
        <pc:chgData name="Victoria Worthington" userId="3602fdab-493b-4fe0-87da-353562330a36" providerId="ADAL" clId="{6BA7C8CA-CCDF-4DA7-9B2A-822FA06886DC}" dt="2019-02-21T11:02:59.309" v="485" actId="122"/>
        <pc:sldMkLst>
          <pc:docMk/>
          <pc:sldMk cId="3976027870" sldId="390"/>
        </pc:sldMkLst>
        <pc:spChg chg="mod">
          <ac:chgData name="Victoria Worthington" userId="3602fdab-493b-4fe0-87da-353562330a36" providerId="ADAL" clId="{6BA7C8CA-CCDF-4DA7-9B2A-822FA06886DC}" dt="2019-02-21T11:02:59.309" v="485" actId="122"/>
          <ac:spMkLst>
            <pc:docMk/>
            <pc:sldMk cId="3976027870" sldId="390"/>
            <ac:spMk id="19" creationId="{5252A847-DE45-4FA3-A1F8-EEBEB845FF8E}"/>
          </ac:spMkLst>
        </pc:spChg>
      </pc:sldChg>
      <pc:sldChg chg="modSp">
        <pc:chgData name="Victoria Worthington" userId="3602fdab-493b-4fe0-87da-353562330a36" providerId="ADAL" clId="{6BA7C8CA-CCDF-4DA7-9B2A-822FA06886DC}" dt="2019-02-21T11:03:03.424" v="487" actId="122"/>
        <pc:sldMkLst>
          <pc:docMk/>
          <pc:sldMk cId="1157532473" sldId="391"/>
        </pc:sldMkLst>
        <pc:spChg chg="mod">
          <ac:chgData name="Victoria Worthington" userId="3602fdab-493b-4fe0-87da-353562330a36" providerId="ADAL" clId="{6BA7C8CA-CCDF-4DA7-9B2A-822FA06886DC}" dt="2019-02-21T11:03:03.424" v="487" actId="122"/>
          <ac:spMkLst>
            <pc:docMk/>
            <pc:sldMk cId="1157532473" sldId="391"/>
            <ac:spMk id="19" creationId="{5252A847-DE45-4FA3-A1F8-EEBEB845FF8E}"/>
          </ac:spMkLst>
        </pc:spChg>
      </pc:sldChg>
      <pc:sldChg chg="modSp">
        <pc:chgData name="Victoria Worthington" userId="3602fdab-493b-4fe0-87da-353562330a36" providerId="ADAL" clId="{6BA7C8CA-CCDF-4DA7-9B2A-822FA06886DC}" dt="2019-02-21T12:37:55.277" v="554" actId="12788"/>
        <pc:sldMkLst>
          <pc:docMk/>
          <pc:sldMk cId="1389079202" sldId="392"/>
        </pc:sldMkLst>
        <pc:spChg chg="mod">
          <ac:chgData name="Victoria Worthington" userId="3602fdab-493b-4fe0-87da-353562330a36" providerId="ADAL" clId="{6BA7C8CA-CCDF-4DA7-9B2A-822FA06886DC}" dt="2019-02-21T11:02:56.408" v="484" actId="122"/>
          <ac:spMkLst>
            <pc:docMk/>
            <pc:sldMk cId="1389079202" sldId="392"/>
            <ac:spMk id="19" creationId="{5252A847-DE45-4FA3-A1F8-EEBEB845FF8E}"/>
          </ac:spMkLst>
        </pc:spChg>
        <pc:grpChg chg="mod">
          <ac:chgData name="Victoria Worthington" userId="3602fdab-493b-4fe0-87da-353562330a36" providerId="ADAL" clId="{6BA7C8CA-CCDF-4DA7-9B2A-822FA06886DC}" dt="2019-02-21T12:37:55.277" v="554" actId="12788"/>
          <ac:grpSpMkLst>
            <pc:docMk/>
            <pc:sldMk cId="1389079202" sldId="392"/>
            <ac:grpSpMk id="6" creationId="{8C40AC70-CFEE-4536-86D2-0EF5C3AFD7E7}"/>
          </ac:grpSpMkLst>
        </pc:grpChg>
      </pc:sldChg>
      <pc:sldChg chg="modSp">
        <pc:chgData name="Victoria Worthington" userId="3602fdab-493b-4fe0-87da-353562330a36" providerId="ADAL" clId="{6BA7C8CA-CCDF-4DA7-9B2A-822FA06886DC}" dt="2019-02-21T11:04:05.753" v="523"/>
        <pc:sldMkLst>
          <pc:docMk/>
          <pc:sldMk cId="3656273135" sldId="393"/>
        </pc:sldMkLst>
        <pc:spChg chg="mod">
          <ac:chgData name="Victoria Worthington" userId="3602fdab-493b-4fe0-87da-353562330a36" providerId="ADAL" clId="{6BA7C8CA-CCDF-4DA7-9B2A-822FA06886DC}" dt="2019-02-21T11:04:05.753" v="523"/>
          <ac:spMkLst>
            <pc:docMk/>
            <pc:sldMk cId="3656273135" sldId="393"/>
            <ac:spMk id="19" creationId="{5252A847-DE45-4FA3-A1F8-EEBEB845FF8E}"/>
          </ac:spMkLst>
        </pc:spChg>
      </pc:sldChg>
      <pc:sldChg chg="modSp">
        <pc:chgData name="Victoria Worthington" userId="3602fdab-493b-4fe0-87da-353562330a36" providerId="ADAL" clId="{6BA7C8CA-CCDF-4DA7-9B2A-822FA06886DC}" dt="2019-02-21T11:03:29.797" v="522" actId="122"/>
        <pc:sldMkLst>
          <pc:docMk/>
          <pc:sldMk cId="3411386739" sldId="394"/>
        </pc:sldMkLst>
        <pc:spChg chg="mod">
          <ac:chgData name="Victoria Worthington" userId="3602fdab-493b-4fe0-87da-353562330a36" providerId="ADAL" clId="{6BA7C8CA-CCDF-4DA7-9B2A-822FA06886DC}" dt="2019-02-21T11:03:29.797" v="522" actId="122"/>
          <ac:spMkLst>
            <pc:docMk/>
            <pc:sldMk cId="3411386739" sldId="394"/>
            <ac:spMk id="19" creationId="{5252A847-DE45-4FA3-A1F8-EEBEB845FF8E}"/>
          </ac:spMkLst>
        </pc:spChg>
        <pc:spChg chg="mod">
          <ac:chgData name="Victoria Worthington" userId="3602fdab-493b-4fe0-87da-353562330a36" providerId="ADAL" clId="{6BA7C8CA-CCDF-4DA7-9B2A-822FA06886DC}" dt="2019-02-20T14:27:19.399" v="16" actId="1038"/>
          <ac:spMkLst>
            <pc:docMk/>
            <pc:sldMk cId="3411386739" sldId="394"/>
            <ac:spMk id="30" creationId="{048BD74D-66A4-460D-A0CE-363BE6952E76}"/>
          </ac:spMkLst>
        </pc:spChg>
        <pc:graphicFrameChg chg="mod modGraphic">
          <ac:chgData name="Victoria Worthington" userId="3602fdab-493b-4fe0-87da-353562330a36" providerId="ADAL" clId="{6BA7C8CA-CCDF-4DA7-9B2A-822FA06886DC}" dt="2019-02-20T14:27:00.028" v="3" actId="572"/>
          <ac:graphicFrameMkLst>
            <pc:docMk/>
            <pc:sldMk cId="3411386739" sldId="394"/>
            <ac:graphicFrameMk id="26" creationId="{04ADB5F4-14BF-4930-BDFC-54D6EDF1025B}"/>
          </ac:graphicFrameMkLst>
        </pc:graphicFrameChg>
      </pc:sldChg>
      <pc:sldChg chg="modSp">
        <pc:chgData name="Victoria Worthington" userId="3602fdab-493b-4fe0-87da-353562330a36" providerId="ADAL" clId="{6BA7C8CA-CCDF-4DA7-9B2A-822FA06886DC}" dt="2019-02-20T14:29:33.347" v="79" actId="122"/>
        <pc:sldMkLst>
          <pc:docMk/>
          <pc:sldMk cId="3775936280" sldId="395"/>
        </pc:sldMkLst>
        <pc:spChg chg="mod">
          <ac:chgData name="Victoria Worthington" userId="3602fdab-493b-4fe0-87da-353562330a36" providerId="ADAL" clId="{6BA7C8CA-CCDF-4DA7-9B2A-822FA06886DC}" dt="2019-02-20T14:29:33.347" v="79" actId="122"/>
          <ac:spMkLst>
            <pc:docMk/>
            <pc:sldMk cId="3775936280" sldId="395"/>
            <ac:spMk id="19" creationId="{5252A847-DE45-4FA3-A1F8-EEBEB845FF8E}"/>
          </ac:spMkLst>
        </pc:spChg>
      </pc:sldChg>
      <pc:sldChg chg="del">
        <pc:chgData name="Victoria Worthington" userId="3602fdab-493b-4fe0-87da-353562330a36" providerId="ADAL" clId="{6BA7C8CA-CCDF-4DA7-9B2A-822FA06886DC}" dt="2019-02-20T14:28:50.896" v="76" actId="2696"/>
        <pc:sldMkLst>
          <pc:docMk/>
          <pc:sldMk cId="3315517233" sldId="396"/>
        </pc:sldMkLst>
      </pc:sldChg>
      <pc:sldChg chg="del">
        <pc:chgData name="Victoria Worthington" userId="3602fdab-493b-4fe0-87da-353562330a36" providerId="ADAL" clId="{6BA7C8CA-CCDF-4DA7-9B2A-822FA06886DC}" dt="2019-02-20T14:28:49.848" v="75" actId="2696"/>
        <pc:sldMkLst>
          <pc:docMk/>
          <pc:sldMk cId="3179364481" sldId="397"/>
        </pc:sldMkLst>
      </pc:sldChg>
      <pc:sldChg chg="modSp">
        <pc:chgData name="Victoria Worthington" userId="3602fdab-493b-4fe0-87da-353562330a36" providerId="ADAL" clId="{6BA7C8CA-CCDF-4DA7-9B2A-822FA06886DC}" dt="2019-02-20T14:30:46.103" v="123" actId="20577"/>
        <pc:sldMkLst>
          <pc:docMk/>
          <pc:sldMk cId="1068855653" sldId="398"/>
        </pc:sldMkLst>
        <pc:spChg chg="mod">
          <ac:chgData name="Victoria Worthington" userId="3602fdab-493b-4fe0-87da-353562330a36" providerId="ADAL" clId="{6BA7C8CA-CCDF-4DA7-9B2A-822FA06886DC}" dt="2019-02-20T14:30:46.103" v="123" actId="20577"/>
          <ac:spMkLst>
            <pc:docMk/>
            <pc:sldMk cId="1068855653" sldId="398"/>
            <ac:spMk id="19" creationId="{5252A847-DE45-4FA3-A1F8-EEBEB845FF8E}"/>
          </ac:spMkLst>
        </pc:spChg>
      </pc:sldChg>
      <pc:sldChg chg="del">
        <pc:chgData name="Victoria Worthington" userId="3602fdab-493b-4fe0-87da-353562330a36" providerId="ADAL" clId="{6BA7C8CA-CCDF-4DA7-9B2A-822FA06886DC}" dt="2019-02-20T14:38:02.045" v="291" actId="2696"/>
        <pc:sldMkLst>
          <pc:docMk/>
          <pc:sldMk cId="3467279223" sldId="399"/>
        </pc:sldMkLst>
      </pc:sldChg>
      <pc:sldChg chg="modSp add del">
        <pc:chgData name="Victoria Worthington" userId="3602fdab-493b-4fe0-87da-353562330a36" providerId="ADAL" clId="{6BA7C8CA-CCDF-4DA7-9B2A-822FA06886DC}" dt="2019-02-21T11:07:16.927" v="551"/>
        <pc:sldMkLst>
          <pc:docMk/>
          <pc:sldMk cId="1432925099" sldId="400"/>
        </pc:sldMkLst>
        <pc:spChg chg="mod">
          <ac:chgData name="Victoria Worthington" userId="3602fdab-493b-4fe0-87da-353562330a36" providerId="ADAL" clId="{6BA7C8CA-CCDF-4DA7-9B2A-822FA06886DC}" dt="2019-02-21T11:07:16.927" v="551"/>
          <ac:spMkLst>
            <pc:docMk/>
            <pc:sldMk cId="1432925099" sldId="400"/>
            <ac:spMk id="19" creationId="{5252A847-DE45-4FA3-A1F8-EEBEB845FF8E}"/>
          </ac:spMkLst>
        </pc:spChg>
      </pc:sldChg>
      <pc:sldChg chg="modSp add">
        <pc:chgData name="Victoria Worthington" userId="3602fdab-493b-4fe0-87da-353562330a36" providerId="ADAL" clId="{6BA7C8CA-CCDF-4DA7-9B2A-822FA06886DC}" dt="2019-02-21T11:07:19.692" v="552"/>
        <pc:sldMkLst>
          <pc:docMk/>
          <pc:sldMk cId="2981521302" sldId="401"/>
        </pc:sldMkLst>
        <pc:spChg chg="mod">
          <ac:chgData name="Victoria Worthington" userId="3602fdab-493b-4fe0-87da-353562330a36" providerId="ADAL" clId="{6BA7C8CA-CCDF-4DA7-9B2A-822FA06886DC}" dt="2019-02-21T11:07:19.692" v="552"/>
          <ac:spMkLst>
            <pc:docMk/>
            <pc:sldMk cId="2981521302" sldId="401"/>
            <ac:spMk id="19" creationId="{5252A847-DE45-4FA3-A1F8-EEBEB845FF8E}"/>
          </ac:spMkLst>
        </pc:spChg>
      </pc:sldChg>
      <pc:sldChg chg="modSp add">
        <pc:chgData name="Victoria Worthington" userId="3602fdab-493b-4fe0-87da-353562330a36" providerId="ADAL" clId="{6BA7C8CA-CCDF-4DA7-9B2A-822FA06886DC}" dt="2019-02-20T14:31:21.386" v="222" actId="20577"/>
        <pc:sldMkLst>
          <pc:docMk/>
          <pc:sldMk cId="106512016" sldId="402"/>
        </pc:sldMkLst>
        <pc:spChg chg="mod">
          <ac:chgData name="Victoria Worthington" userId="3602fdab-493b-4fe0-87da-353562330a36" providerId="ADAL" clId="{6BA7C8CA-CCDF-4DA7-9B2A-822FA06886DC}" dt="2019-02-20T14:31:21.386" v="222" actId="20577"/>
          <ac:spMkLst>
            <pc:docMk/>
            <pc:sldMk cId="106512016" sldId="402"/>
            <ac:spMk id="19" creationId="{5252A847-DE45-4FA3-A1F8-EEBEB845FF8E}"/>
          </ac:spMkLst>
        </pc:spChg>
      </pc:sldChg>
      <pc:sldChg chg="addSp modSp add">
        <pc:chgData name="Victoria Worthington" userId="3602fdab-493b-4fe0-87da-353562330a36" providerId="ADAL" clId="{6BA7C8CA-CCDF-4DA7-9B2A-822FA06886DC}" dt="2019-02-20T21:11:43.796" v="394" actId="1076"/>
        <pc:sldMkLst>
          <pc:docMk/>
          <pc:sldMk cId="1199268942" sldId="403"/>
        </pc:sldMkLst>
        <pc:spChg chg="add">
          <ac:chgData name="Victoria Worthington" userId="3602fdab-493b-4fe0-87da-353562330a36" providerId="ADAL" clId="{6BA7C8CA-CCDF-4DA7-9B2A-822FA06886DC}" dt="2019-02-20T14:37:59.699" v="290"/>
          <ac:spMkLst>
            <pc:docMk/>
            <pc:sldMk cId="1199268942" sldId="403"/>
            <ac:spMk id="9" creationId="{AE56C7F9-2C6C-43A3-B818-0C17D050776A}"/>
          </ac:spMkLst>
        </pc:spChg>
        <pc:spChg chg="add">
          <ac:chgData name="Victoria Worthington" userId="3602fdab-493b-4fe0-87da-353562330a36" providerId="ADAL" clId="{6BA7C8CA-CCDF-4DA7-9B2A-822FA06886DC}" dt="2019-02-20T14:37:59.699" v="290"/>
          <ac:spMkLst>
            <pc:docMk/>
            <pc:sldMk cId="1199268942" sldId="403"/>
            <ac:spMk id="10" creationId="{CDD7F4F6-2130-4506-AE37-EAD9F917EB93}"/>
          </ac:spMkLst>
        </pc:spChg>
        <pc:spChg chg="add">
          <ac:chgData name="Victoria Worthington" userId="3602fdab-493b-4fe0-87da-353562330a36" providerId="ADAL" clId="{6BA7C8CA-CCDF-4DA7-9B2A-822FA06886DC}" dt="2019-02-20T14:37:59.699" v="290"/>
          <ac:spMkLst>
            <pc:docMk/>
            <pc:sldMk cId="1199268942" sldId="403"/>
            <ac:spMk id="11" creationId="{3601E63D-2840-4A8A-ADD6-08E7BB032C8E}"/>
          </ac:spMkLst>
        </pc:spChg>
        <pc:spChg chg="add">
          <ac:chgData name="Victoria Worthington" userId="3602fdab-493b-4fe0-87da-353562330a36" providerId="ADAL" clId="{6BA7C8CA-CCDF-4DA7-9B2A-822FA06886DC}" dt="2019-02-20T14:37:59.699" v="290"/>
          <ac:spMkLst>
            <pc:docMk/>
            <pc:sldMk cId="1199268942" sldId="403"/>
            <ac:spMk id="12" creationId="{35728C5C-9D62-488F-BEA0-B16A4AEE4200}"/>
          </ac:spMkLst>
        </pc:spChg>
        <pc:spChg chg="add">
          <ac:chgData name="Victoria Worthington" userId="3602fdab-493b-4fe0-87da-353562330a36" providerId="ADAL" clId="{6BA7C8CA-CCDF-4DA7-9B2A-822FA06886DC}" dt="2019-02-20T14:37:59.699" v="290"/>
          <ac:spMkLst>
            <pc:docMk/>
            <pc:sldMk cId="1199268942" sldId="403"/>
            <ac:spMk id="13" creationId="{460F57A8-6898-4FF6-94C0-77C8FDF2B492}"/>
          </ac:spMkLst>
        </pc:spChg>
        <pc:spChg chg="add">
          <ac:chgData name="Victoria Worthington" userId="3602fdab-493b-4fe0-87da-353562330a36" providerId="ADAL" clId="{6BA7C8CA-CCDF-4DA7-9B2A-822FA06886DC}" dt="2019-02-20T14:37:59.699" v="290"/>
          <ac:spMkLst>
            <pc:docMk/>
            <pc:sldMk cId="1199268942" sldId="403"/>
            <ac:spMk id="14" creationId="{6A528F45-282D-4C2B-BF28-30B554D37159}"/>
          </ac:spMkLst>
        </pc:spChg>
        <pc:spChg chg="add">
          <ac:chgData name="Victoria Worthington" userId="3602fdab-493b-4fe0-87da-353562330a36" providerId="ADAL" clId="{6BA7C8CA-CCDF-4DA7-9B2A-822FA06886DC}" dt="2019-02-20T14:37:59.699" v="290"/>
          <ac:spMkLst>
            <pc:docMk/>
            <pc:sldMk cId="1199268942" sldId="403"/>
            <ac:spMk id="15" creationId="{EB1EE422-C843-43AB-8751-3E3490DD7778}"/>
          </ac:spMkLst>
        </pc:spChg>
        <pc:spChg chg="add">
          <ac:chgData name="Victoria Worthington" userId="3602fdab-493b-4fe0-87da-353562330a36" providerId="ADAL" clId="{6BA7C8CA-CCDF-4DA7-9B2A-822FA06886DC}" dt="2019-02-20T14:37:59.699" v="290"/>
          <ac:spMkLst>
            <pc:docMk/>
            <pc:sldMk cId="1199268942" sldId="403"/>
            <ac:spMk id="16" creationId="{E5AEA248-DA2D-4284-B8AC-B4C25DB426F0}"/>
          </ac:spMkLst>
        </pc:spChg>
        <pc:spChg chg="add">
          <ac:chgData name="Victoria Worthington" userId="3602fdab-493b-4fe0-87da-353562330a36" providerId="ADAL" clId="{6BA7C8CA-CCDF-4DA7-9B2A-822FA06886DC}" dt="2019-02-20T14:37:59.699" v="290"/>
          <ac:spMkLst>
            <pc:docMk/>
            <pc:sldMk cId="1199268942" sldId="403"/>
            <ac:spMk id="17" creationId="{15394CC5-C7D3-4F48-996F-B40A79578993}"/>
          </ac:spMkLst>
        </pc:spChg>
        <pc:spChg chg="mod">
          <ac:chgData name="Victoria Worthington" userId="3602fdab-493b-4fe0-87da-353562330a36" providerId="ADAL" clId="{6BA7C8CA-CCDF-4DA7-9B2A-822FA06886DC}" dt="2019-02-20T14:37:53.208" v="289" actId="20577"/>
          <ac:spMkLst>
            <pc:docMk/>
            <pc:sldMk cId="1199268942" sldId="403"/>
            <ac:spMk id="19" creationId="{5252A847-DE45-4FA3-A1F8-EEBEB845FF8E}"/>
          </ac:spMkLst>
        </pc:spChg>
        <pc:spChg chg="add">
          <ac:chgData name="Victoria Worthington" userId="3602fdab-493b-4fe0-87da-353562330a36" providerId="ADAL" clId="{6BA7C8CA-CCDF-4DA7-9B2A-822FA06886DC}" dt="2019-02-20T14:37:59.699" v="290"/>
          <ac:spMkLst>
            <pc:docMk/>
            <pc:sldMk cId="1199268942" sldId="403"/>
            <ac:spMk id="20" creationId="{03320597-000E-4B1C-9DFC-1CC71B87EBAC}"/>
          </ac:spMkLst>
        </pc:spChg>
        <pc:spChg chg="add">
          <ac:chgData name="Victoria Worthington" userId="3602fdab-493b-4fe0-87da-353562330a36" providerId="ADAL" clId="{6BA7C8CA-CCDF-4DA7-9B2A-822FA06886DC}" dt="2019-02-20T14:37:59.699" v="290"/>
          <ac:spMkLst>
            <pc:docMk/>
            <pc:sldMk cId="1199268942" sldId="403"/>
            <ac:spMk id="21" creationId="{0251E59C-9CAA-4573-A0D8-85E017A7A390}"/>
          </ac:spMkLst>
        </pc:spChg>
        <pc:spChg chg="add">
          <ac:chgData name="Victoria Worthington" userId="3602fdab-493b-4fe0-87da-353562330a36" providerId="ADAL" clId="{6BA7C8CA-CCDF-4DA7-9B2A-822FA06886DC}" dt="2019-02-20T14:37:59.699" v="290"/>
          <ac:spMkLst>
            <pc:docMk/>
            <pc:sldMk cId="1199268942" sldId="403"/>
            <ac:spMk id="22" creationId="{91C68330-071A-477E-A85C-84071D8D5953}"/>
          </ac:spMkLst>
        </pc:spChg>
        <pc:spChg chg="add">
          <ac:chgData name="Victoria Worthington" userId="3602fdab-493b-4fe0-87da-353562330a36" providerId="ADAL" clId="{6BA7C8CA-CCDF-4DA7-9B2A-822FA06886DC}" dt="2019-02-20T14:37:59.699" v="290"/>
          <ac:spMkLst>
            <pc:docMk/>
            <pc:sldMk cId="1199268942" sldId="403"/>
            <ac:spMk id="23" creationId="{CE332D8B-AA3E-4322-89AF-2A964C00B9B1}"/>
          </ac:spMkLst>
        </pc:spChg>
        <pc:spChg chg="add">
          <ac:chgData name="Victoria Worthington" userId="3602fdab-493b-4fe0-87da-353562330a36" providerId="ADAL" clId="{6BA7C8CA-CCDF-4DA7-9B2A-822FA06886DC}" dt="2019-02-20T14:37:59.699" v="290"/>
          <ac:spMkLst>
            <pc:docMk/>
            <pc:sldMk cId="1199268942" sldId="403"/>
            <ac:spMk id="24" creationId="{E8B3B324-04FB-44EF-B4B1-3028CFA48DAF}"/>
          </ac:spMkLst>
        </pc:spChg>
        <pc:spChg chg="add">
          <ac:chgData name="Victoria Worthington" userId="3602fdab-493b-4fe0-87da-353562330a36" providerId="ADAL" clId="{6BA7C8CA-CCDF-4DA7-9B2A-822FA06886DC}" dt="2019-02-20T14:37:59.699" v="290"/>
          <ac:spMkLst>
            <pc:docMk/>
            <pc:sldMk cId="1199268942" sldId="403"/>
            <ac:spMk id="25" creationId="{6AAD42E1-9B1A-49AE-AF3D-A7EB09ABFA7D}"/>
          </ac:spMkLst>
        </pc:spChg>
        <pc:cxnChg chg="add mod">
          <ac:chgData name="Victoria Worthington" userId="3602fdab-493b-4fe0-87da-353562330a36" providerId="ADAL" clId="{6BA7C8CA-CCDF-4DA7-9B2A-822FA06886DC}" dt="2019-02-20T21:11:43.796" v="394" actId="1076"/>
          <ac:cxnSpMkLst>
            <pc:docMk/>
            <pc:sldMk cId="1199268942" sldId="403"/>
            <ac:cxnSpMk id="26" creationId="{4FC219A5-7089-429A-BE62-401CB9B85A4F}"/>
          </ac:cxnSpMkLst>
        </pc:cxnChg>
      </pc:sldChg>
    </pc:docChg>
  </pc:docChgLst>
  <pc:docChgLst>
    <pc:chgData name="Theresa Hodgson" userId="213b339f-9e68-4d61-b6e1-9aa385d3ff46" providerId="ADAL" clId="{CEDF6EAB-48B3-4E8B-B988-15571ECC3495}"/>
  </pc:docChgLst>
  <pc:docChgLst>
    <pc:chgData name="Ashleigh Sobol" userId="8430f2a2-602f-4dde-a79b-412efd9dd8bf" providerId="ADAL" clId="{314E36DF-02F4-4957-B175-8AD4C9F6E04E}"/>
  </pc:docChgLst>
  <pc:docChgLst>
    <pc:chgData name="Ashleigh Sobol" userId="8430f2a2-602f-4dde-a79b-412efd9dd8bf" providerId="ADAL" clId="{34758F4D-0547-41DC-A1A9-D0C994561C99}"/>
    <pc:docChg chg="modSld">
      <pc:chgData name="Ashleigh Sobol" userId="8430f2a2-602f-4dde-a79b-412efd9dd8bf" providerId="ADAL" clId="{34758F4D-0547-41DC-A1A9-D0C994561C99}" dt="2019-01-03T09:23:53.265" v="0"/>
      <pc:docMkLst>
        <pc:docMk/>
      </pc:docMkLst>
      <pc:sldChg chg="modSp">
        <pc:chgData name="Ashleigh Sobol" userId="8430f2a2-602f-4dde-a79b-412efd9dd8bf" providerId="ADAL" clId="{34758F4D-0547-41DC-A1A9-D0C994561C99}" dt="2019-01-03T09:23:53.265" v="0"/>
        <pc:sldMkLst>
          <pc:docMk/>
          <pc:sldMk cId="2637481266" sldId="256"/>
        </pc:sldMkLst>
        <pc:spChg chg="mod">
          <ac:chgData name="Ashleigh Sobol" userId="8430f2a2-602f-4dde-a79b-412efd9dd8bf" providerId="ADAL" clId="{34758F4D-0547-41DC-A1A9-D0C994561C99}" dt="2019-01-03T09:23:53.265" v="0"/>
          <ac:spMkLst>
            <pc:docMk/>
            <pc:sldMk cId="2637481266" sldId="256"/>
            <ac:spMk id="19" creationId="{5252A847-DE45-4FA3-A1F8-EEBEB845FF8E}"/>
          </ac:spMkLst>
        </pc:spChg>
      </pc:sldChg>
    </pc:docChg>
  </pc:docChgLst>
  <pc:docChgLst>
    <pc:chgData name="Louise Pezzaioli" userId="360b41a0-b242-48d2-b707-f5fa57585d53" providerId="ADAL" clId="{26F992EB-FC93-4751-B7DF-A8F21B482A43}"/>
    <pc:docChg chg="undo modSld">
      <pc:chgData name="Louise Pezzaioli" userId="360b41a0-b242-48d2-b707-f5fa57585d53" providerId="ADAL" clId="{26F992EB-FC93-4751-B7DF-A8F21B482A43}" dt="2018-11-29T12:02:13.084" v="86" actId="20577"/>
      <pc:docMkLst>
        <pc:docMk/>
      </pc:docMkLst>
      <pc:sldChg chg="modSp">
        <pc:chgData name="Louise Pezzaioli" userId="360b41a0-b242-48d2-b707-f5fa57585d53" providerId="ADAL" clId="{26F992EB-FC93-4751-B7DF-A8F21B482A43}" dt="2018-11-29T12:02:13.084" v="86" actId="20577"/>
        <pc:sldMkLst>
          <pc:docMk/>
          <pc:sldMk cId="2637481266" sldId="256"/>
        </pc:sldMkLst>
        <pc:spChg chg="mod">
          <ac:chgData name="Louise Pezzaioli" userId="360b41a0-b242-48d2-b707-f5fa57585d53" providerId="ADAL" clId="{26F992EB-FC93-4751-B7DF-A8F21B482A43}" dt="2018-11-29T12:02:13.084" v="86" actId="20577"/>
          <ac:spMkLst>
            <pc:docMk/>
            <pc:sldMk cId="2637481266" sldId="256"/>
            <ac:spMk id="19" creationId="{5252A847-DE45-4FA3-A1F8-EEBEB845FF8E}"/>
          </ac:spMkLst>
        </pc:spChg>
      </pc:sldChg>
    </pc:docChg>
  </pc:docChgLst>
  <pc:docChgLst>
    <pc:chgData name="Ashleigh Sobol" userId="8430f2a2-602f-4dde-a79b-412efd9dd8bf" providerId="ADAL" clId="{4E762FB4-02C7-4155-A12A-4ED79F828FBE}"/>
    <pc:docChg chg="addSld delSld modSld sldOrd">
      <pc:chgData name="Ashleigh Sobol" userId="8430f2a2-602f-4dde-a79b-412efd9dd8bf" providerId="ADAL" clId="{4E762FB4-02C7-4155-A12A-4ED79F828FBE}" dt="2018-11-23T11:07:08.687" v="35" actId="207"/>
      <pc:docMkLst>
        <pc:docMk/>
      </pc:docMkLst>
      <pc:sldChg chg="modSp add del ord">
        <pc:chgData name="Ashleigh Sobol" userId="8430f2a2-602f-4dde-a79b-412efd9dd8bf" providerId="ADAL" clId="{4E762FB4-02C7-4155-A12A-4ED79F828FBE}" dt="2018-11-23T10:59:56.704" v="4"/>
        <pc:sldMkLst>
          <pc:docMk/>
          <pc:sldMk cId="2637481266" sldId="256"/>
        </pc:sldMkLst>
        <pc:spChg chg="mod">
          <ac:chgData name="Ashleigh Sobol" userId="8430f2a2-602f-4dde-a79b-412efd9dd8bf" providerId="ADAL" clId="{4E762FB4-02C7-4155-A12A-4ED79F828FBE}" dt="2018-11-23T10:59:56.704" v="4"/>
          <ac:spMkLst>
            <pc:docMk/>
            <pc:sldMk cId="2637481266" sldId="256"/>
            <ac:spMk id="7" creationId="{277FDC6C-B99A-4ED8-B341-A52126824B67}"/>
          </ac:spMkLst>
        </pc:spChg>
      </pc:sldChg>
      <pc:sldChg chg="modSp">
        <pc:chgData name="Ashleigh Sobol" userId="8430f2a2-602f-4dde-a79b-412efd9dd8bf" providerId="ADAL" clId="{4E762FB4-02C7-4155-A12A-4ED79F828FBE}" dt="2018-11-23T11:06:53.861" v="29" actId="115"/>
        <pc:sldMkLst>
          <pc:docMk/>
          <pc:sldMk cId="636014570" sldId="314"/>
        </pc:sldMkLst>
        <pc:spChg chg="mod">
          <ac:chgData name="Ashleigh Sobol" userId="8430f2a2-602f-4dde-a79b-412efd9dd8bf" providerId="ADAL" clId="{4E762FB4-02C7-4155-A12A-4ED79F828FBE}" dt="2018-11-23T10:59:56.704" v="4"/>
          <ac:spMkLst>
            <pc:docMk/>
            <pc:sldMk cId="636014570" sldId="314"/>
            <ac:spMk id="7" creationId="{84B107DC-B90C-4A45-B422-BA8DE29C2552}"/>
          </ac:spMkLst>
        </pc:spChg>
        <pc:spChg chg="mod">
          <ac:chgData name="Ashleigh Sobol" userId="8430f2a2-602f-4dde-a79b-412efd9dd8bf" providerId="ADAL" clId="{4E762FB4-02C7-4155-A12A-4ED79F828FBE}" dt="2018-11-23T11:06:53.861" v="29" actId="115"/>
          <ac:spMkLst>
            <pc:docMk/>
            <pc:sldMk cId="636014570" sldId="314"/>
            <ac:spMk id="19" creationId="{5252A847-DE45-4FA3-A1F8-EEBEB845FF8E}"/>
          </ac:spMkLst>
        </pc:spChg>
      </pc:sldChg>
      <pc:sldChg chg="modSp">
        <pc:chgData name="Ashleigh Sobol" userId="8430f2a2-602f-4dde-a79b-412efd9dd8bf" providerId="ADAL" clId="{4E762FB4-02C7-4155-A12A-4ED79F828FBE}" dt="2018-11-23T11:06:46.416" v="27" actId="115"/>
        <pc:sldMkLst>
          <pc:docMk/>
          <pc:sldMk cId="1071900124" sldId="355"/>
        </pc:sldMkLst>
        <pc:spChg chg="mod">
          <ac:chgData name="Ashleigh Sobol" userId="8430f2a2-602f-4dde-a79b-412efd9dd8bf" providerId="ADAL" clId="{4E762FB4-02C7-4155-A12A-4ED79F828FBE}" dt="2018-11-23T10:59:56.704" v="4"/>
          <ac:spMkLst>
            <pc:docMk/>
            <pc:sldMk cId="1071900124" sldId="355"/>
            <ac:spMk id="7" creationId="{F2267ACB-233E-41BC-B01B-8F3DC45483E4}"/>
          </ac:spMkLst>
        </pc:spChg>
        <pc:spChg chg="mod">
          <ac:chgData name="Ashleigh Sobol" userId="8430f2a2-602f-4dde-a79b-412efd9dd8bf" providerId="ADAL" clId="{4E762FB4-02C7-4155-A12A-4ED79F828FBE}" dt="2018-11-23T11:06:46.416" v="27" actId="115"/>
          <ac:spMkLst>
            <pc:docMk/>
            <pc:sldMk cId="1071900124" sldId="355"/>
            <ac:spMk id="19" creationId="{5252A847-DE45-4FA3-A1F8-EEBEB845FF8E}"/>
          </ac:spMkLst>
        </pc:spChg>
      </pc:sldChg>
      <pc:sldChg chg="modSp">
        <pc:chgData name="Ashleigh Sobol" userId="8430f2a2-602f-4dde-a79b-412efd9dd8bf" providerId="ADAL" clId="{4E762FB4-02C7-4155-A12A-4ED79F828FBE}" dt="2018-11-23T11:05:57.095" v="7" actId="115"/>
        <pc:sldMkLst>
          <pc:docMk/>
          <pc:sldMk cId="36917022" sldId="360"/>
        </pc:sldMkLst>
        <pc:spChg chg="mod">
          <ac:chgData name="Ashleigh Sobol" userId="8430f2a2-602f-4dde-a79b-412efd9dd8bf" providerId="ADAL" clId="{4E762FB4-02C7-4155-A12A-4ED79F828FBE}" dt="2018-11-23T10:59:56.704" v="4"/>
          <ac:spMkLst>
            <pc:docMk/>
            <pc:sldMk cId="36917022" sldId="360"/>
            <ac:spMk id="7" creationId="{B632E459-9B27-4467-B89C-78410207B713}"/>
          </ac:spMkLst>
        </pc:spChg>
        <pc:spChg chg="mod">
          <ac:chgData name="Ashleigh Sobol" userId="8430f2a2-602f-4dde-a79b-412efd9dd8bf" providerId="ADAL" clId="{4E762FB4-02C7-4155-A12A-4ED79F828FBE}" dt="2018-11-23T11:05:57.095" v="7" actId="115"/>
          <ac:spMkLst>
            <pc:docMk/>
            <pc:sldMk cId="36917022" sldId="360"/>
            <ac:spMk id="19" creationId="{5252A847-DE45-4FA3-A1F8-EEBEB845FF8E}"/>
          </ac:spMkLst>
        </pc:spChg>
      </pc:sldChg>
      <pc:sldChg chg="modSp">
        <pc:chgData name="Ashleigh Sobol" userId="8430f2a2-602f-4dde-a79b-412efd9dd8bf" providerId="ADAL" clId="{4E762FB4-02C7-4155-A12A-4ED79F828FBE}" dt="2018-11-23T11:07:08.687" v="35" actId="207"/>
        <pc:sldMkLst>
          <pc:docMk/>
          <pc:sldMk cId="1669721746" sldId="365"/>
        </pc:sldMkLst>
        <pc:spChg chg="mod">
          <ac:chgData name="Ashleigh Sobol" userId="8430f2a2-602f-4dde-a79b-412efd9dd8bf" providerId="ADAL" clId="{4E762FB4-02C7-4155-A12A-4ED79F828FBE}" dt="2018-11-23T10:59:56.704" v="4"/>
          <ac:spMkLst>
            <pc:docMk/>
            <pc:sldMk cId="1669721746" sldId="365"/>
            <ac:spMk id="7" creationId="{9C98043F-F327-469C-AFFD-8AE7F5773C62}"/>
          </ac:spMkLst>
        </pc:spChg>
        <pc:spChg chg="mod">
          <ac:chgData name="Ashleigh Sobol" userId="8430f2a2-602f-4dde-a79b-412efd9dd8bf" providerId="ADAL" clId="{4E762FB4-02C7-4155-A12A-4ED79F828FBE}" dt="2018-11-23T11:07:08.687" v="35" actId="207"/>
          <ac:spMkLst>
            <pc:docMk/>
            <pc:sldMk cId="1669721746" sldId="365"/>
            <ac:spMk id="19" creationId="{5252A847-DE45-4FA3-A1F8-EEBEB845FF8E}"/>
          </ac:spMkLst>
        </pc:spChg>
      </pc:sldChg>
      <pc:sldChg chg="modSp add ord">
        <pc:chgData name="Ashleigh Sobol" userId="8430f2a2-602f-4dde-a79b-412efd9dd8bf" providerId="ADAL" clId="{4E762FB4-02C7-4155-A12A-4ED79F828FBE}" dt="2018-11-23T10:59:56.704" v="4"/>
        <pc:sldMkLst>
          <pc:docMk/>
          <pc:sldMk cId="332354265" sldId="366"/>
        </pc:sldMkLst>
        <pc:spChg chg="mod">
          <ac:chgData name="Ashleigh Sobol" userId="8430f2a2-602f-4dde-a79b-412efd9dd8bf" providerId="ADAL" clId="{4E762FB4-02C7-4155-A12A-4ED79F828FBE}" dt="2018-11-23T10:59:56.704" v="4"/>
          <ac:spMkLst>
            <pc:docMk/>
            <pc:sldMk cId="332354265" sldId="366"/>
            <ac:spMk id="7" creationId="{9C98043F-F327-469C-AFFD-8AE7F5773C62}"/>
          </ac:spMkLst>
        </pc:spChg>
      </pc:sldChg>
    </pc:docChg>
  </pc:docChgLst>
  <pc:docChgLst>
    <pc:chgData name="Lindsay Grix" userId="a678036f-2d88-407c-addb-d0af3fea6eec" providerId="ADAL" clId="{77DC8455-D5A8-44EA-865A-D1865883CCB0}"/>
    <pc:docChg chg="undo modSld">
      <pc:chgData name="Lindsay Grix" userId="a678036f-2d88-407c-addb-d0af3fea6eec" providerId="ADAL" clId="{77DC8455-D5A8-44EA-865A-D1865883CCB0}" dt="2019-01-08T09:11:13.865" v="3" actId="20577"/>
      <pc:docMkLst>
        <pc:docMk/>
      </pc:docMkLst>
      <pc:sldChg chg="modSp">
        <pc:chgData name="Lindsay Grix" userId="a678036f-2d88-407c-addb-d0af3fea6eec" providerId="ADAL" clId="{77DC8455-D5A8-44EA-865A-D1865883CCB0}" dt="2019-01-08T09:11:13.865" v="3" actId="20577"/>
        <pc:sldMkLst>
          <pc:docMk/>
          <pc:sldMk cId="2637481266" sldId="256"/>
        </pc:sldMkLst>
        <pc:spChg chg="mod">
          <ac:chgData name="Lindsay Grix" userId="a678036f-2d88-407c-addb-d0af3fea6eec" providerId="ADAL" clId="{77DC8455-D5A8-44EA-865A-D1865883CCB0}" dt="2019-01-08T09:11:13.865" v="3" actId="20577"/>
          <ac:spMkLst>
            <pc:docMk/>
            <pc:sldMk cId="2637481266" sldId="256"/>
            <ac:spMk id="19" creationId="{5252A847-DE45-4FA3-A1F8-EEBEB845FF8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BE9E47-BB03-4B2A-BFF9-A49558F7A456}" type="datetimeFigureOut">
              <a:rPr lang="en-GB" smtClean="0"/>
              <a:t>21/02/2019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293524-72F0-4D16-8372-CE333CF38441}" type="slidenum">
              <a:rPr lang="en-GB" smtClean="0"/>
              <a:t>‹#›</a:t>
            </a:fld>
            <a:endParaRPr lang="en-GB"/>
          </a:p>
        </p:txBody>
      </p:sp>
    </p:spTree>
    <p:extLst>
      <p:ext uri="{BB962C8B-B14F-4D97-AF65-F5344CB8AC3E}">
        <p14:creationId xmlns:p14="http://schemas.microsoft.com/office/powerpoint/2010/main" val="2595347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introducing-the-ratio-symbol-year-6-ratio-resource-pack" TargetMode="External"/><Relationship Id="rId5" Type="http://schemas.openxmlformats.org/officeDocument/2006/relationships/hyperlink" Target="https://classroomsecrets.co.uk/category/maths/year-6/spring-block-6-ratio/" TargetMode="External"/><Relationship Id="rId4" Type="http://schemas.openxmlformats.org/officeDocument/2006/relationships/hyperlink" Target="https://classroomsecrets.co.uk/content-domain-filter/?fwp_contentdomain=6r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Introducing the Ratio Symbol</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(6R1) </a:t>
            </a:r>
            <a:r>
              <a:rPr lang="en-GB" sz="1200" b="1" dirty="0">
                <a:solidFill>
                  <a:schemeClr val="tx1"/>
                </a:solidFill>
                <a:latin typeface="Century Gothic" panose="020B0502020202020204" pitchFamily="34" charset="0"/>
                <a:hlinkClick r:id="rId4"/>
              </a:rPr>
              <a:t>Solve problems involving the relative sizes of two quantities where missing values can be found by using integer multiplication and division facts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6 – Ratio</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3: Introducing the Ratio Symbol</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506AFA39-DF28-4F95-98E3-E9431EC28F40}"/>
              </a:ext>
            </a:extLst>
          </p:cNvPr>
          <p:cNvPicPr>
            <a:picLocks noChangeAspect="1"/>
          </p:cNvPicPr>
          <p:nvPr/>
        </p:nvPicPr>
        <p:blipFill>
          <a:blip r:embed="rId4"/>
          <a:stretch>
            <a:fillRect/>
          </a:stretch>
        </p:blipFill>
        <p:spPr>
          <a:xfrm>
            <a:off x="115438" y="148682"/>
            <a:ext cx="8913124" cy="6322100"/>
          </a:xfrm>
          <a:prstGeom prst="rect">
            <a:avLst/>
          </a:prstGeom>
        </p:spPr>
      </p:pic>
      <p:sp>
        <p:nvSpPr>
          <p:cNvPr id="21" name="Rectangle 20">
            <a:extLst>
              <a:ext uri="{FF2B5EF4-FFF2-40B4-BE49-F238E27FC236}">
                <a16:creationId xmlns:a16="http://schemas.microsoft.com/office/drawing/2014/main" id="{FAB2FBDF-5778-4CB7-A59A-E4CE1BDEA1D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Zack discovered these footprints in the forest.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statements.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For every three footprints with four toes, there are ____ footprints with three toes.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For every two footprints with two toes, there are three footprints with ____ toes. </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870079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506AFA39-DF28-4F95-98E3-E9431EC28F40}"/>
              </a:ext>
            </a:extLst>
          </p:cNvPr>
          <p:cNvPicPr>
            <a:picLocks noChangeAspect="1"/>
          </p:cNvPicPr>
          <p:nvPr/>
        </p:nvPicPr>
        <p:blipFill>
          <a:blip r:embed="rId4"/>
          <a:stretch>
            <a:fillRect/>
          </a:stretch>
        </p:blipFill>
        <p:spPr>
          <a:xfrm>
            <a:off x="115438" y="148682"/>
            <a:ext cx="8913124" cy="6322100"/>
          </a:xfrm>
          <a:prstGeom prst="rect">
            <a:avLst/>
          </a:prstGeom>
        </p:spPr>
      </p:pic>
      <p:sp>
        <p:nvSpPr>
          <p:cNvPr id="9" name="Rectangle 8">
            <a:extLst>
              <a:ext uri="{FF2B5EF4-FFF2-40B4-BE49-F238E27FC236}">
                <a16:creationId xmlns:a16="http://schemas.microsoft.com/office/drawing/2014/main" id="{1906DBD0-D9FE-4AFE-810A-7D9649BA988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Zack discovered these footprints in the forest.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statements.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For every three footprints with four toes, there are </a:t>
            </a:r>
            <a:r>
              <a:rPr lang="en-GB" sz="2000" b="1" dirty="0">
                <a:solidFill>
                  <a:srgbClr val="FF0000"/>
                </a:solidFill>
                <a:latin typeface="Century Gothic" panose="020B0502020202020204" pitchFamily="34" charset="0"/>
              </a:rPr>
              <a:t>five</a:t>
            </a:r>
            <a:r>
              <a:rPr lang="en-GB" sz="2000" b="1" dirty="0">
                <a:solidFill>
                  <a:schemeClr val="tx1"/>
                </a:solidFill>
                <a:latin typeface="Century Gothic" panose="020B0502020202020204" pitchFamily="34" charset="0"/>
              </a:rPr>
              <a:t> footprints with three toes.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For every two footprints with two toes, there are three footprints with </a:t>
            </a:r>
            <a:r>
              <a:rPr lang="en-GB" sz="2000" b="1" dirty="0">
                <a:solidFill>
                  <a:srgbClr val="FF0000"/>
                </a:solidFill>
                <a:latin typeface="Century Gothic" panose="020B0502020202020204" pitchFamily="34" charset="0"/>
              </a:rPr>
              <a:t>four</a:t>
            </a:r>
            <a:r>
              <a:rPr lang="en-GB" sz="2000" b="1" dirty="0">
                <a:solidFill>
                  <a:schemeClr val="tx1"/>
                </a:solidFill>
                <a:latin typeface="Century Gothic" panose="020B0502020202020204" pitchFamily="34" charset="0"/>
              </a:rPr>
              <a:t> toes. </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029886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5" name="Picture 14">
            <a:extLst>
              <a:ext uri="{FF2B5EF4-FFF2-40B4-BE49-F238E27FC236}">
                <a16:creationId xmlns:a16="http://schemas.microsoft.com/office/drawing/2014/main" id="{97C3E3CB-7C7C-4ABD-9485-F536DF3AFCEA}"/>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6" name="Rectangle 15">
            <a:extLst>
              <a:ext uri="{FF2B5EF4-FFF2-40B4-BE49-F238E27FC236}">
                <a16:creationId xmlns:a16="http://schemas.microsoft.com/office/drawing/2014/main" id="{E2FADD13-4BB1-4E51-A8D3-2D964315E89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The ratio of cupcakes with sprinkles to cupcakes with a cherry is 3:1. </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532722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5" name="Picture 14">
            <a:extLst>
              <a:ext uri="{FF2B5EF4-FFF2-40B4-BE49-F238E27FC236}">
                <a16:creationId xmlns:a16="http://schemas.microsoft.com/office/drawing/2014/main" id="{97C3E3CB-7C7C-4ABD-9485-F536DF3AFCEA}"/>
              </a:ext>
            </a:extLst>
          </p:cNvPr>
          <p:cNvPicPr>
            <a:picLocks noChangeAspect="1"/>
          </p:cNvPicPr>
          <p:nvPr/>
        </p:nvPicPr>
        <p:blipFill>
          <a:blip r:embed="rId4"/>
          <a:stretch>
            <a:fillRect/>
          </a:stretch>
        </p:blipFill>
        <p:spPr>
          <a:xfrm>
            <a:off x="115438" y="148682"/>
            <a:ext cx="8913124" cy="6322100"/>
          </a:xfrm>
          <a:prstGeom prst="rect">
            <a:avLst/>
          </a:prstGeom>
        </p:spPr>
      </p:pic>
      <p:sp>
        <p:nvSpPr>
          <p:cNvPr id="9" name="Rectangle 8">
            <a:extLst>
              <a:ext uri="{FF2B5EF4-FFF2-40B4-BE49-F238E27FC236}">
                <a16:creationId xmlns:a16="http://schemas.microsoft.com/office/drawing/2014/main" id="{C8E8E562-4806-4270-A3EA-BF2DFA7E04F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The ratio of cupcakes with sprinkles to cupcakes with a cherry is 3:1.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it is 2:3.</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097263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statements that mean the same thing.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539651CB-8FF1-4AE1-8852-E34B51A4B31B}"/>
              </a:ext>
            </a:extLst>
          </p:cNvPr>
          <p:cNvGraphicFramePr>
            <a:graphicFrameLocks noGrp="1"/>
          </p:cNvGraphicFramePr>
          <p:nvPr>
            <p:extLst>
              <p:ext uri="{D42A27DB-BD31-4B8C-83A1-F6EECF244321}">
                <p14:modId xmlns:p14="http://schemas.microsoft.com/office/powerpoint/2010/main" val="96747455"/>
              </p:ext>
            </p:extLst>
          </p:nvPr>
        </p:nvGraphicFramePr>
        <p:xfrm>
          <a:off x="1040887" y="1598967"/>
          <a:ext cx="1829146" cy="3608948"/>
        </p:xfrm>
        <a:graphic>
          <a:graphicData uri="http://schemas.openxmlformats.org/drawingml/2006/table">
            <a:tbl>
              <a:tblPr firstRow="1" bandRow="1">
                <a:tableStyleId>{5940675A-B579-460E-94D1-54222C63F5DA}</a:tableStyleId>
              </a:tblPr>
              <a:tblGrid>
                <a:gridCol w="1829146">
                  <a:extLst>
                    <a:ext uri="{9D8B030D-6E8A-4147-A177-3AD203B41FA5}">
                      <a16:colId xmlns:a16="http://schemas.microsoft.com/office/drawing/2014/main" val="3801654833"/>
                    </a:ext>
                  </a:extLst>
                </a:gridCol>
              </a:tblGrid>
              <a:tr h="997006">
                <a:tc>
                  <a:txBody>
                    <a:bodyPr/>
                    <a:lstStyle/>
                    <a:p>
                      <a:pPr algn="ctr"/>
                      <a:r>
                        <a:rPr lang="en-GB" sz="2000" b="1" dirty="0">
                          <a:latin typeface="Century Gothic" panose="020B0502020202020204" pitchFamily="34" charset="0"/>
                        </a:rPr>
                        <a:t>5:2 oranges to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308965">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50089031"/>
                  </a:ext>
                </a:extLst>
              </a:tr>
              <a:tr h="997006">
                <a:tc>
                  <a:txBody>
                    <a:bodyPr/>
                    <a:lstStyle/>
                    <a:p>
                      <a:pPr algn="ctr"/>
                      <a:r>
                        <a:rPr lang="en-GB" sz="2000" b="1" dirty="0">
                          <a:latin typeface="Century Gothic" panose="020B0502020202020204" pitchFamily="34" charset="0"/>
                        </a:rPr>
                        <a:t>2:5 oranges to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05373860"/>
                  </a:ext>
                </a:extLst>
              </a:tr>
              <a:tr h="308965">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94892702"/>
                  </a:ext>
                </a:extLst>
              </a:tr>
              <a:tr h="997006">
                <a:tc>
                  <a:txBody>
                    <a:bodyPr/>
                    <a:lstStyle/>
                    <a:p>
                      <a:pPr algn="ctr"/>
                      <a:r>
                        <a:rPr lang="en-GB" sz="2000" b="1" dirty="0">
                          <a:latin typeface="Century Gothic" panose="020B0502020202020204" pitchFamily="34" charset="0"/>
                        </a:rPr>
                        <a:t>5:1 oranges to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698040"/>
                  </a:ext>
                </a:extLst>
              </a:tr>
            </a:tbl>
          </a:graphicData>
        </a:graphic>
      </p:graphicFrame>
      <p:graphicFrame>
        <p:nvGraphicFramePr>
          <p:cNvPr id="9" name="Table 8">
            <a:extLst>
              <a:ext uri="{FF2B5EF4-FFF2-40B4-BE49-F238E27FC236}">
                <a16:creationId xmlns:a16="http://schemas.microsoft.com/office/drawing/2014/main" id="{346769F6-323B-4059-BAC9-8BA0DB693A25}"/>
              </a:ext>
            </a:extLst>
          </p:cNvPr>
          <p:cNvGraphicFramePr>
            <a:graphicFrameLocks noGrp="1"/>
          </p:cNvGraphicFramePr>
          <p:nvPr>
            <p:extLst>
              <p:ext uri="{D42A27DB-BD31-4B8C-83A1-F6EECF244321}">
                <p14:modId xmlns:p14="http://schemas.microsoft.com/office/powerpoint/2010/main" val="2028917408"/>
              </p:ext>
            </p:extLst>
          </p:nvPr>
        </p:nvGraphicFramePr>
        <p:xfrm>
          <a:off x="5709924" y="1598968"/>
          <a:ext cx="2389684" cy="3608949"/>
        </p:xfrm>
        <a:graphic>
          <a:graphicData uri="http://schemas.openxmlformats.org/drawingml/2006/table">
            <a:tbl>
              <a:tblPr firstRow="1" bandRow="1">
                <a:tableStyleId>{5940675A-B579-460E-94D1-54222C63F5DA}</a:tableStyleId>
              </a:tblPr>
              <a:tblGrid>
                <a:gridCol w="2389684">
                  <a:extLst>
                    <a:ext uri="{9D8B030D-6E8A-4147-A177-3AD203B41FA5}">
                      <a16:colId xmlns:a16="http://schemas.microsoft.com/office/drawing/2014/main" val="3801654833"/>
                    </a:ext>
                  </a:extLst>
                </a:gridCol>
              </a:tblGrid>
              <a:tr h="984259">
                <a:tc>
                  <a:txBody>
                    <a:bodyPr/>
                    <a:lstStyle/>
                    <a:p>
                      <a:pPr algn="ctr"/>
                      <a:r>
                        <a:rPr lang="en-GB" sz="2000" b="1" dirty="0">
                          <a:latin typeface="Century Gothic" panose="020B0502020202020204" pitchFamily="34" charset="0"/>
                        </a:rPr>
                        <a:t>For every 2 apples, there are 5 oranges.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328086">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97473878"/>
                  </a:ext>
                </a:extLst>
              </a:tr>
              <a:tr h="984259">
                <a:tc>
                  <a:txBody>
                    <a:bodyPr/>
                    <a:lstStyle/>
                    <a:p>
                      <a:pPr algn="ctr"/>
                      <a:r>
                        <a:rPr lang="en-GB" sz="2000" b="1" dirty="0">
                          <a:latin typeface="Century Gothic" panose="020B0502020202020204" pitchFamily="34" charset="0"/>
                        </a:rPr>
                        <a:t>For every 5 oranges, there is 1 apple.</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698040"/>
                  </a:ext>
                </a:extLst>
              </a:tr>
              <a:tr h="328086">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99103756"/>
                  </a:ext>
                </a:extLst>
              </a:tr>
              <a:tr h="984259">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For every 2 oranges, there are 5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9502558"/>
                  </a:ext>
                </a:extLst>
              </a:tr>
            </a:tbl>
          </a:graphicData>
        </a:graphic>
      </p:graphicFrame>
    </p:spTree>
    <p:extLst>
      <p:ext uri="{BB962C8B-B14F-4D97-AF65-F5344CB8AC3E}">
        <p14:creationId xmlns:p14="http://schemas.microsoft.com/office/powerpoint/2010/main" val="3976027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statements that mean the same thing.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539651CB-8FF1-4AE1-8852-E34B51A4B31B}"/>
              </a:ext>
            </a:extLst>
          </p:cNvPr>
          <p:cNvGraphicFramePr>
            <a:graphicFrameLocks noGrp="1"/>
          </p:cNvGraphicFramePr>
          <p:nvPr>
            <p:extLst/>
          </p:nvPr>
        </p:nvGraphicFramePr>
        <p:xfrm>
          <a:off x="1040887" y="1598967"/>
          <a:ext cx="1829146" cy="3608948"/>
        </p:xfrm>
        <a:graphic>
          <a:graphicData uri="http://schemas.openxmlformats.org/drawingml/2006/table">
            <a:tbl>
              <a:tblPr firstRow="1" bandRow="1">
                <a:tableStyleId>{5940675A-B579-460E-94D1-54222C63F5DA}</a:tableStyleId>
              </a:tblPr>
              <a:tblGrid>
                <a:gridCol w="1829146">
                  <a:extLst>
                    <a:ext uri="{9D8B030D-6E8A-4147-A177-3AD203B41FA5}">
                      <a16:colId xmlns:a16="http://schemas.microsoft.com/office/drawing/2014/main" val="3801654833"/>
                    </a:ext>
                  </a:extLst>
                </a:gridCol>
              </a:tblGrid>
              <a:tr h="997006">
                <a:tc>
                  <a:txBody>
                    <a:bodyPr/>
                    <a:lstStyle/>
                    <a:p>
                      <a:pPr algn="ctr"/>
                      <a:r>
                        <a:rPr lang="en-GB" sz="2000" b="1" dirty="0">
                          <a:latin typeface="Century Gothic" panose="020B0502020202020204" pitchFamily="34" charset="0"/>
                        </a:rPr>
                        <a:t>5:2 oranges to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308965">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50089031"/>
                  </a:ext>
                </a:extLst>
              </a:tr>
              <a:tr h="997006">
                <a:tc>
                  <a:txBody>
                    <a:bodyPr/>
                    <a:lstStyle/>
                    <a:p>
                      <a:pPr algn="ctr"/>
                      <a:r>
                        <a:rPr lang="en-GB" sz="2000" b="1" dirty="0">
                          <a:latin typeface="Century Gothic" panose="020B0502020202020204" pitchFamily="34" charset="0"/>
                        </a:rPr>
                        <a:t>2:5 oranges to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05373860"/>
                  </a:ext>
                </a:extLst>
              </a:tr>
              <a:tr h="308965">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94892702"/>
                  </a:ext>
                </a:extLst>
              </a:tr>
              <a:tr h="997006">
                <a:tc>
                  <a:txBody>
                    <a:bodyPr/>
                    <a:lstStyle/>
                    <a:p>
                      <a:pPr algn="ctr"/>
                      <a:r>
                        <a:rPr lang="en-GB" sz="2000" b="1" dirty="0">
                          <a:latin typeface="Century Gothic" panose="020B0502020202020204" pitchFamily="34" charset="0"/>
                        </a:rPr>
                        <a:t>5:1 oranges to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698040"/>
                  </a:ext>
                </a:extLst>
              </a:tr>
            </a:tbl>
          </a:graphicData>
        </a:graphic>
      </p:graphicFrame>
      <p:graphicFrame>
        <p:nvGraphicFramePr>
          <p:cNvPr id="9" name="Table 8">
            <a:extLst>
              <a:ext uri="{FF2B5EF4-FFF2-40B4-BE49-F238E27FC236}">
                <a16:creationId xmlns:a16="http://schemas.microsoft.com/office/drawing/2014/main" id="{346769F6-323B-4059-BAC9-8BA0DB693A25}"/>
              </a:ext>
            </a:extLst>
          </p:cNvPr>
          <p:cNvGraphicFramePr>
            <a:graphicFrameLocks noGrp="1"/>
          </p:cNvGraphicFramePr>
          <p:nvPr>
            <p:extLst/>
          </p:nvPr>
        </p:nvGraphicFramePr>
        <p:xfrm>
          <a:off x="5709924" y="1598968"/>
          <a:ext cx="2389684" cy="3608949"/>
        </p:xfrm>
        <a:graphic>
          <a:graphicData uri="http://schemas.openxmlformats.org/drawingml/2006/table">
            <a:tbl>
              <a:tblPr firstRow="1" bandRow="1">
                <a:tableStyleId>{5940675A-B579-460E-94D1-54222C63F5DA}</a:tableStyleId>
              </a:tblPr>
              <a:tblGrid>
                <a:gridCol w="2389684">
                  <a:extLst>
                    <a:ext uri="{9D8B030D-6E8A-4147-A177-3AD203B41FA5}">
                      <a16:colId xmlns:a16="http://schemas.microsoft.com/office/drawing/2014/main" val="3801654833"/>
                    </a:ext>
                  </a:extLst>
                </a:gridCol>
              </a:tblGrid>
              <a:tr h="984259">
                <a:tc>
                  <a:txBody>
                    <a:bodyPr/>
                    <a:lstStyle/>
                    <a:p>
                      <a:pPr algn="ctr"/>
                      <a:r>
                        <a:rPr lang="en-GB" sz="2000" b="1" dirty="0">
                          <a:latin typeface="Century Gothic" panose="020B0502020202020204" pitchFamily="34" charset="0"/>
                        </a:rPr>
                        <a:t>For every 2 apples, there are 5 oranges.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328086">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97473878"/>
                  </a:ext>
                </a:extLst>
              </a:tr>
              <a:tr h="984259">
                <a:tc>
                  <a:txBody>
                    <a:bodyPr/>
                    <a:lstStyle/>
                    <a:p>
                      <a:pPr algn="ctr"/>
                      <a:r>
                        <a:rPr lang="en-GB" sz="2000" b="1" dirty="0">
                          <a:latin typeface="Century Gothic" panose="020B0502020202020204" pitchFamily="34" charset="0"/>
                        </a:rPr>
                        <a:t>For every 5 oranges, there is 1 apple.</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698040"/>
                  </a:ext>
                </a:extLst>
              </a:tr>
              <a:tr h="328086">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99103756"/>
                  </a:ext>
                </a:extLst>
              </a:tr>
              <a:tr h="984259">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For every 2 oranges, there are 5 apples.</a:t>
                      </a:r>
                    </a:p>
                  </a:txBody>
                  <a:tcPr marL="0" marR="0" marT="0" marB="0"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9502558"/>
                  </a:ext>
                </a:extLst>
              </a:tr>
            </a:tbl>
          </a:graphicData>
        </a:graphic>
      </p:graphicFrame>
      <p:cxnSp>
        <p:nvCxnSpPr>
          <p:cNvPr id="12" name="Straight Connector 11">
            <a:extLst>
              <a:ext uri="{FF2B5EF4-FFF2-40B4-BE49-F238E27FC236}">
                <a16:creationId xmlns:a16="http://schemas.microsoft.com/office/drawing/2014/main" id="{96B9682A-1CEB-4996-95B1-4443DDA2053D}"/>
              </a:ext>
            </a:extLst>
          </p:cNvPr>
          <p:cNvCxnSpPr>
            <a:cxnSpLocks/>
          </p:cNvCxnSpPr>
          <p:nvPr/>
        </p:nvCxnSpPr>
        <p:spPr>
          <a:xfrm flipH="1">
            <a:off x="2870033" y="2003444"/>
            <a:ext cx="283989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02459B6-6A65-494E-8BFC-9C08B55C2584}"/>
              </a:ext>
            </a:extLst>
          </p:cNvPr>
          <p:cNvCxnSpPr>
            <a:cxnSpLocks/>
          </p:cNvCxnSpPr>
          <p:nvPr/>
        </p:nvCxnSpPr>
        <p:spPr>
          <a:xfrm flipH="1" flipV="1">
            <a:off x="2870034" y="3429000"/>
            <a:ext cx="2839890" cy="13527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4E698D9-61E3-4F2E-AF65-79D4EEDF7760}"/>
              </a:ext>
            </a:extLst>
          </p:cNvPr>
          <p:cNvCxnSpPr>
            <a:cxnSpLocks/>
            <a:stCxn id="9" idx="1"/>
          </p:cNvCxnSpPr>
          <p:nvPr/>
        </p:nvCxnSpPr>
        <p:spPr>
          <a:xfrm flipH="1">
            <a:off x="2870034" y="3403442"/>
            <a:ext cx="2839890" cy="12943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7532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7" name="Picture 16">
            <a:extLst>
              <a:ext uri="{FF2B5EF4-FFF2-40B4-BE49-F238E27FC236}">
                <a16:creationId xmlns:a16="http://schemas.microsoft.com/office/drawing/2014/main" id="{6FA9F9F3-0D60-424A-8D26-225D75205F54}"/>
              </a:ext>
            </a:extLst>
          </p:cNvPr>
          <p:cNvPicPr>
            <a:picLocks noChangeAspect="1"/>
          </p:cNvPicPr>
          <p:nvPr/>
        </p:nvPicPr>
        <p:blipFill>
          <a:blip r:embed="rId4"/>
          <a:stretch>
            <a:fillRect/>
          </a:stretch>
        </p:blipFill>
        <p:spPr>
          <a:xfrm>
            <a:off x="115438" y="148682"/>
            <a:ext cx="8913124" cy="6322100"/>
          </a:xfrm>
          <a:prstGeom prst="rect">
            <a:avLst/>
          </a:prstGeom>
        </p:spPr>
      </p:pic>
      <p:sp>
        <p:nvSpPr>
          <p:cNvPr id="20" name="Rectangle 19">
            <a:extLst>
              <a:ext uri="{FF2B5EF4-FFF2-40B4-BE49-F238E27FC236}">
                <a16:creationId xmlns:a16="http://schemas.microsoft.com/office/drawing/2014/main" id="{2E018623-A26E-447B-973E-2A2812B1C07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Write a statement to describe the ratio 4:1 shown below. </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28385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7" name="Picture 16">
            <a:extLst>
              <a:ext uri="{FF2B5EF4-FFF2-40B4-BE49-F238E27FC236}">
                <a16:creationId xmlns:a16="http://schemas.microsoft.com/office/drawing/2014/main" id="{6FA9F9F3-0D60-424A-8D26-225D75205F54}"/>
              </a:ext>
            </a:extLst>
          </p:cNvPr>
          <p:cNvPicPr>
            <a:picLocks noChangeAspect="1"/>
          </p:cNvPicPr>
          <p:nvPr/>
        </p:nvPicPr>
        <p:blipFill>
          <a:blip r:embed="rId4"/>
          <a:stretch>
            <a:fillRect/>
          </a:stretch>
        </p:blipFill>
        <p:spPr>
          <a:xfrm>
            <a:off x="115438" y="148682"/>
            <a:ext cx="8913124" cy="6322100"/>
          </a:xfrm>
          <a:prstGeom prst="rect">
            <a:avLst/>
          </a:prstGeom>
        </p:spPr>
      </p:pic>
      <p:sp>
        <p:nvSpPr>
          <p:cNvPr id="9" name="Rectangle 8">
            <a:extLst>
              <a:ext uri="{FF2B5EF4-FFF2-40B4-BE49-F238E27FC236}">
                <a16:creationId xmlns:a16="http://schemas.microsoft.com/office/drawing/2014/main" id="{50ABF763-7E47-4AF9-B65C-D655320F0E7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Write a statement to describe the ratio 4:1 shown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There are 4 yoyos for every football. </a:t>
            </a:r>
          </a:p>
          <a:p>
            <a:pPr lvl="0"/>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512995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8" name="Picture 27">
            <a:extLst>
              <a:ext uri="{FF2B5EF4-FFF2-40B4-BE49-F238E27FC236}">
                <a16:creationId xmlns:a16="http://schemas.microsoft.com/office/drawing/2014/main" id="{E0750A30-911B-4A21-85C3-0547DCBF812B}"/>
              </a:ext>
            </a:extLst>
          </p:cNvPr>
          <p:cNvPicPr>
            <a:picLocks noChangeAspect="1"/>
          </p:cNvPicPr>
          <p:nvPr/>
        </p:nvPicPr>
        <p:blipFill>
          <a:blip r:embed="rId4"/>
          <a:stretch>
            <a:fillRect/>
          </a:stretch>
        </p:blipFill>
        <p:spPr>
          <a:xfrm>
            <a:off x="115438" y="148682"/>
            <a:ext cx="8913124" cy="6322100"/>
          </a:xfrm>
          <a:prstGeom prst="rect">
            <a:avLst/>
          </a:prstGeom>
        </p:spPr>
      </p:pic>
      <p:sp>
        <p:nvSpPr>
          <p:cNvPr id="29" name="Rectangle 28">
            <a:extLst>
              <a:ext uri="{FF2B5EF4-FFF2-40B4-BE49-F238E27FC236}">
                <a16:creationId xmlns:a16="http://schemas.microsoft.com/office/drawing/2014/main" id="{D805D567-00AC-48DF-97EA-2EE5467E749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by matching the ratios to the description.</a:t>
            </a:r>
          </a:p>
          <a:p>
            <a:pPr lvl="0" algn="ctr"/>
            <a:endParaRPr lang="en-GB" sz="2000" b="1" dirty="0">
              <a:solidFill>
                <a:schemeClr val="tx1"/>
              </a:solidFill>
              <a:latin typeface="Century Gothic" panose="020B0502020202020204" pitchFamily="34" charset="0"/>
            </a:endParaRPr>
          </a:p>
        </p:txBody>
      </p:sp>
      <p:graphicFrame>
        <p:nvGraphicFramePr>
          <p:cNvPr id="30" name="Table 29">
            <a:extLst>
              <a:ext uri="{FF2B5EF4-FFF2-40B4-BE49-F238E27FC236}">
                <a16:creationId xmlns:a16="http://schemas.microsoft.com/office/drawing/2014/main" id="{F00951A2-EFF3-4E2E-9F3E-8C07C1918591}"/>
              </a:ext>
            </a:extLst>
          </p:cNvPr>
          <p:cNvGraphicFramePr>
            <a:graphicFrameLocks noGrp="1"/>
          </p:cNvGraphicFramePr>
          <p:nvPr>
            <p:extLst>
              <p:ext uri="{D42A27DB-BD31-4B8C-83A1-F6EECF244321}">
                <p14:modId xmlns:p14="http://schemas.microsoft.com/office/powerpoint/2010/main" val="624857513"/>
              </p:ext>
            </p:extLst>
          </p:nvPr>
        </p:nvGraphicFramePr>
        <p:xfrm>
          <a:off x="2236378" y="3541893"/>
          <a:ext cx="1065153" cy="1978158"/>
        </p:xfrm>
        <a:graphic>
          <a:graphicData uri="http://schemas.openxmlformats.org/drawingml/2006/table">
            <a:tbl>
              <a:tblPr firstRow="1" bandRow="1">
                <a:tableStyleId>{5940675A-B579-460E-94D1-54222C63F5DA}</a:tableStyleId>
              </a:tblPr>
              <a:tblGrid>
                <a:gridCol w="1065153">
                  <a:extLst>
                    <a:ext uri="{9D8B030D-6E8A-4147-A177-3AD203B41FA5}">
                      <a16:colId xmlns:a16="http://schemas.microsoft.com/office/drawing/2014/main" val="3801654833"/>
                    </a:ext>
                  </a:extLst>
                </a:gridCol>
              </a:tblGrid>
              <a:tr h="456186">
                <a:tc>
                  <a:txBody>
                    <a:bodyPr/>
                    <a:lstStyle/>
                    <a:p>
                      <a:pPr algn="ctr"/>
                      <a:r>
                        <a:rPr lang="en-GB" sz="2000" b="1" dirty="0">
                          <a:latin typeface="Century Gothic" panose="020B0502020202020204" pitchFamily="34" charset="0"/>
                        </a:rPr>
                        <a:t>10:4</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239099">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21135202"/>
                  </a:ext>
                </a:extLst>
              </a:tr>
              <a:tr h="456186">
                <a:tc>
                  <a:txBody>
                    <a:bodyPr/>
                    <a:lstStyle/>
                    <a:p>
                      <a:pPr algn="ctr"/>
                      <a:r>
                        <a:rPr lang="en-GB" sz="2000" b="1" dirty="0">
                          <a:latin typeface="Century Gothic" panose="020B0502020202020204" pitchFamily="34" charset="0"/>
                        </a:rPr>
                        <a:t>2:10:4</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05373860"/>
                  </a:ext>
                </a:extLst>
              </a:tr>
              <a:tr h="239099">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20624553"/>
                  </a:ext>
                </a:extLst>
              </a:tr>
              <a:tr h="456186">
                <a:tc>
                  <a:txBody>
                    <a:bodyPr/>
                    <a:lstStyle/>
                    <a:p>
                      <a:pPr algn="ctr"/>
                      <a:r>
                        <a:rPr lang="en-GB" sz="2000" b="1" dirty="0">
                          <a:latin typeface="Century Gothic" panose="020B0502020202020204" pitchFamily="34" charset="0"/>
                        </a:rPr>
                        <a:t>4:2:10</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2753936"/>
                  </a:ext>
                </a:extLst>
              </a:tr>
            </a:tbl>
          </a:graphicData>
        </a:graphic>
      </p:graphicFrame>
      <p:graphicFrame>
        <p:nvGraphicFramePr>
          <p:cNvPr id="31" name="Table 30">
            <a:extLst>
              <a:ext uri="{FF2B5EF4-FFF2-40B4-BE49-F238E27FC236}">
                <a16:creationId xmlns:a16="http://schemas.microsoft.com/office/drawing/2014/main" id="{332C6B81-C760-4D49-BC05-10EC3D255727}"/>
              </a:ext>
            </a:extLst>
          </p:cNvPr>
          <p:cNvGraphicFramePr>
            <a:graphicFrameLocks noGrp="1"/>
          </p:cNvGraphicFramePr>
          <p:nvPr>
            <p:extLst>
              <p:ext uri="{D42A27DB-BD31-4B8C-83A1-F6EECF244321}">
                <p14:modId xmlns:p14="http://schemas.microsoft.com/office/powerpoint/2010/main" val="352970770"/>
              </p:ext>
            </p:extLst>
          </p:nvPr>
        </p:nvGraphicFramePr>
        <p:xfrm>
          <a:off x="4157533" y="3730572"/>
          <a:ext cx="2937816" cy="1600800"/>
        </p:xfrm>
        <a:graphic>
          <a:graphicData uri="http://schemas.openxmlformats.org/drawingml/2006/table">
            <a:tbl>
              <a:tblPr firstRow="1" bandRow="1">
                <a:tableStyleId>{5940675A-B579-460E-94D1-54222C63F5DA}</a:tableStyleId>
              </a:tblPr>
              <a:tblGrid>
                <a:gridCol w="2937816">
                  <a:extLst>
                    <a:ext uri="{9D8B030D-6E8A-4147-A177-3AD203B41FA5}">
                      <a16:colId xmlns:a16="http://schemas.microsoft.com/office/drawing/2014/main" val="3801654833"/>
                    </a:ext>
                  </a:extLst>
                </a:gridCol>
              </a:tblGrid>
              <a:tr h="648000">
                <a:tc>
                  <a:txBody>
                    <a:bodyPr/>
                    <a:lstStyle/>
                    <a:p>
                      <a:pPr algn="ctr"/>
                      <a:r>
                        <a:rPr lang="en-GB" sz="2000" b="1" dirty="0">
                          <a:latin typeface="Century Gothic" panose="020B0502020202020204" pitchFamily="34" charset="0"/>
                        </a:rPr>
                        <a:t>Speckled fish to striped fish to plain fish</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149538">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98058123"/>
                  </a:ext>
                </a:extLst>
              </a:tr>
              <a:tr h="648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Striped fish to plain fish</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6570054"/>
                  </a:ext>
                </a:extLst>
              </a:tr>
            </a:tbl>
          </a:graphicData>
        </a:graphic>
      </p:graphicFrame>
    </p:spTree>
    <p:extLst>
      <p:ext uri="{BB962C8B-B14F-4D97-AF65-F5344CB8AC3E}">
        <p14:creationId xmlns:p14="http://schemas.microsoft.com/office/powerpoint/2010/main" val="3377586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8" name="Picture 27">
            <a:extLst>
              <a:ext uri="{FF2B5EF4-FFF2-40B4-BE49-F238E27FC236}">
                <a16:creationId xmlns:a16="http://schemas.microsoft.com/office/drawing/2014/main" id="{E0750A30-911B-4A21-85C3-0547DCBF812B}"/>
              </a:ext>
            </a:extLst>
          </p:cNvPr>
          <p:cNvPicPr>
            <a:picLocks noChangeAspect="1"/>
          </p:cNvPicPr>
          <p:nvPr/>
        </p:nvPicPr>
        <p:blipFill>
          <a:blip r:embed="rId4"/>
          <a:stretch>
            <a:fillRect/>
          </a:stretch>
        </p:blipFill>
        <p:spPr>
          <a:xfrm>
            <a:off x="115438" y="148682"/>
            <a:ext cx="8913124" cy="6322100"/>
          </a:xfrm>
          <a:prstGeom prst="rect">
            <a:avLst/>
          </a:prstGeom>
        </p:spPr>
      </p:pic>
      <p:sp>
        <p:nvSpPr>
          <p:cNvPr id="29" name="Rectangle 28">
            <a:extLst>
              <a:ext uri="{FF2B5EF4-FFF2-40B4-BE49-F238E27FC236}">
                <a16:creationId xmlns:a16="http://schemas.microsoft.com/office/drawing/2014/main" id="{D805D567-00AC-48DF-97EA-2EE5467E749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by matching the ratios to the description.</a:t>
            </a:r>
          </a:p>
          <a:p>
            <a:pPr lvl="0" algn="ctr"/>
            <a:endParaRPr lang="en-GB" sz="2000" b="1" dirty="0">
              <a:solidFill>
                <a:schemeClr val="tx1"/>
              </a:solidFill>
              <a:latin typeface="Century Gothic" panose="020B0502020202020204" pitchFamily="34" charset="0"/>
            </a:endParaRPr>
          </a:p>
        </p:txBody>
      </p:sp>
      <p:graphicFrame>
        <p:nvGraphicFramePr>
          <p:cNvPr id="31" name="Table 30">
            <a:extLst>
              <a:ext uri="{FF2B5EF4-FFF2-40B4-BE49-F238E27FC236}">
                <a16:creationId xmlns:a16="http://schemas.microsoft.com/office/drawing/2014/main" id="{332C6B81-C760-4D49-BC05-10EC3D255727}"/>
              </a:ext>
            </a:extLst>
          </p:cNvPr>
          <p:cNvGraphicFramePr>
            <a:graphicFrameLocks noGrp="1"/>
          </p:cNvGraphicFramePr>
          <p:nvPr>
            <p:extLst/>
          </p:nvPr>
        </p:nvGraphicFramePr>
        <p:xfrm>
          <a:off x="4157533" y="3730572"/>
          <a:ext cx="2937816" cy="1600800"/>
        </p:xfrm>
        <a:graphic>
          <a:graphicData uri="http://schemas.openxmlformats.org/drawingml/2006/table">
            <a:tbl>
              <a:tblPr firstRow="1" bandRow="1">
                <a:tableStyleId>{5940675A-B579-460E-94D1-54222C63F5DA}</a:tableStyleId>
              </a:tblPr>
              <a:tblGrid>
                <a:gridCol w="2937816">
                  <a:extLst>
                    <a:ext uri="{9D8B030D-6E8A-4147-A177-3AD203B41FA5}">
                      <a16:colId xmlns:a16="http://schemas.microsoft.com/office/drawing/2014/main" val="3801654833"/>
                    </a:ext>
                  </a:extLst>
                </a:gridCol>
              </a:tblGrid>
              <a:tr h="648000">
                <a:tc>
                  <a:txBody>
                    <a:bodyPr/>
                    <a:lstStyle/>
                    <a:p>
                      <a:pPr algn="ctr"/>
                      <a:r>
                        <a:rPr lang="en-GB" sz="2000" b="1" dirty="0">
                          <a:latin typeface="Century Gothic" panose="020B0502020202020204" pitchFamily="34" charset="0"/>
                        </a:rPr>
                        <a:t>Speckled fish to striped fish to plain fish</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149538">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98058123"/>
                  </a:ext>
                </a:extLst>
              </a:tr>
              <a:tr h="648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Striped fish to plain fish</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6570054"/>
                  </a:ext>
                </a:extLst>
              </a:tr>
            </a:tbl>
          </a:graphicData>
        </a:graphic>
      </p:graphicFrame>
      <p:graphicFrame>
        <p:nvGraphicFramePr>
          <p:cNvPr id="9" name="Table 8">
            <a:extLst>
              <a:ext uri="{FF2B5EF4-FFF2-40B4-BE49-F238E27FC236}">
                <a16:creationId xmlns:a16="http://schemas.microsoft.com/office/drawing/2014/main" id="{DD727A14-68CD-4E50-B495-2A2C97D8FA21}"/>
              </a:ext>
            </a:extLst>
          </p:cNvPr>
          <p:cNvGraphicFramePr>
            <a:graphicFrameLocks noGrp="1"/>
          </p:cNvGraphicFramePr>
          <p:nvPr>
            <p:extLst>
              <p:ext uri="{D42A27DB-BD31-4B8C-83A1-F6EECF244321}">
                <p14:modId xmlns:p14="http://schemas.microsoft.com/office/powerpoint/2010/main" val="430395697"/>
              </p:ext>
            </p:extLst>
          </p:nvPr>
        </p:nvGraphicFramePr>
        <p:xfrm>
          <a:off x="2236378" y="3541893"/>
          <a:ext cx="1065153" cy="1978158"/>
        </p:xfrm>
        <a:graphic>
          <a:graphicData uri="http://schemas.openxmlformats.org/drawingml/2006/table">
            <a:tbl>
              <a:tblPr firstRow="1" bandRow="1">
                <a:tableStyleId>{5940675A-B579-460E-94D1-54222C63F5DA}</a:tableStyleId>
              </a:tblPr>
              <a:tblGrid>
                <a:gridCol w="1065153">
                  <a:extLst>
                    <a:ext uri="{9D8B030D-6E8A-4147-A177-3AD203B41FA5}">
                      <a16:colId xmlns:a16="http://schemas.microsoft.com/office/drawing/2014/main" val="3801654833"/>
                    </a:ext>
                  </a:extLst>
                </a:gridCol>
              </a:tblGrid>
              <a:tr h="456186">
                <a:tc>
                  <a:txBody>
                    <a:bodyPr/>
                    <a:lstStyle/>
                    <a:p>
                      <a:pPr algn="ctr"/>
                      <a:r>
                        <a:rPr lang="en-GB" sz="2000" b="1" dirty="0">
                          <a:latin typeface="Century Gothic" panose="020B0502020202020204" pitchFamily="34" charset="0"/>
                        </a:rPr>
                        <a:t>10:4</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0122632"/>
                  </a:ext>
                </a:extLst>
              </a:tr>
              <a:tr h="239099">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21135202"/>
                  </a:ext>
                </a:extLst>
              </a:tr>
              <a:tr h="456186">
                <a:tc>
                  <a:txBody>
                    <a:bodyPr/>
                    <a:lstStyle/>
                    <a:p>
                      <a:pPr algn="ctr"/>
                      <a:r>
                        <a:rPr lang="en-GB" sz="2000" b="1" dirty="0">
                          <a:latin typeface="Century Gothic" panose="020B0502020202020204" pitchFamily="34" charset="0"/>
                        </a:rPr>
                        <a:t>2:10:4</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05373860"/>
                  </a:ext>
                </a:extLst>
              </a:tr>
              <a:tr h="239099">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9050" cap="flat" cmpd="sng" algn="ctr">
                      <a:solidFill>
                        <a:schemeClr val="tx1"/>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20624553"/>
                  </a:ext>
                </a:extLst>
              </a:tr>
              <a:tr h="456186">
                <a:tc>
                  <a:txBody>
                    <a:bodyPr/>
                    <a:lstStyle/>
                    <a:p>
                      <a:pPr algn="ctr"/>
                      <a:r>
                        <a:rPr lang="en-GB" sz="2000" b="1" dirty="0">
                          <a:solidFill>
                            <a:srgbClr val="FF0000"/>
                          </a:solidFill>
                          <a:latin typeface="Century Gothic" panose="020B0502020202020204" pitchFamily="34" charset="0"/>
                        </a:rPr>
                        <a:t>4:2:10</a:t>
                      </a: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2753936"/>
                  </a:ext>
                </a:extLst>
              </a:tr>
            </a:tbl>
          </a:graphicData>
        </a:graphic>
      </p:graphicFrame>
      <p:cxnSp>
        <p:nvCxnSpPr>
          <p:cNvPr id="10" name="Straight Connector 9">
            <a:extLst>
              <a:ext uri="{FF2B5EF4-FFF2-40B4-BE49-F238E27FC236}">
                <a16:creationId xmlns:a16="http://schemas.microsoft.com/office/drawing/2014/main" id="{BF545E4F-E2EA-48D6-AEA3-501CC5429B62}"/>
              </a:ext>
            </a:extLst>
          </p:cNvPr>
          <p:cNvCxnSpPr>
            <a:cxnSpLocks/>
          </p:cNvCxnSpPr>
          <p:nvPr/>
        </p:nvCxnSpPr>
        <p:spPr>
          <a:xfrm flipH="1" flipV="1">
            <a:off x="3301531" y="3730572"/>
            <a:ext cx="856002" cy="126087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21E377D-2E45-44BC-81BF-6405C9A0F358}"/>
              </a:ext>
            </a:extLst>
          </p:cNvPr>
          <p:cNvCxnSpPr>
            <a:cxnSpLocks/>
            <a:endCxn id="9" idx="3"/>
          </p:cNvCxnSpPr>
          <p:nvPr/>
        </p:nvCxnSpPr>
        <p:spPr>
          <a:xfrm flipH="1">
            <a:off x="3301531" y="4009938"/>
            <a:ext cx="856002" cy="52103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5179C3AC-706E-4E9E-9C51-BA109E079A4B}"/>
              </a:ext>
            </a:extLst>
          </p:cNvPr>
          <p:cNvSpPr/>
          <p:nvPr/>
        </p:nvSpPr>
        <p:spPr>
          <a:xfrm>
            <a:off x="1934571" y="4888265"/>
            <a:ext cx="1686516" cy="81468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89637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E5C277F-30E4-4AFE-97FE-E1CCA3FAF5B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4" name="Rectangle 13">
            <a:extLst>
              <a:ext uri="{FF2B5EF4-FFF2-40B4-BE49-F238E27FC236}">
                <a16:creationId xmlns:a16="http://schemas.microsoft.com/office/drawing/2014/main" id="{496B1CEA-32E6-42A6-9456-E5C9396CB2C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This machine turns sentences into ratios.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Could this ratio be correct? Convince me.</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5" name="TextBox 14">
            <a:extLst>
              <a:ext uri="{FF2B5EF4-FFF2-40B4-BE49-F238E27FC236}">
                <a16:creationId xmlns:a16="http://schemas.microsoft.com/office/drawing/2014/main" id="{58A15519-1562-4404-B5EB-34C0E4FD9789}"/>
              </a:ext>
            </a:extLst>
          </p:cNvPr>
          <p:cNvSpPr txBox="1"/>
          <p:nvPr/>
        </p:nvSpPr>
        <p:spPr>
          <a:xfrm>
            <a:off x="567031" y="2353747"/>
            <a:ext cx="2745145" cy="1876486"/>
          </a:xfrm>
          <a:prstGeom prst="roundRect">
            <a:avLst/>
          </a:prstGeom>
          <a:solidFill>
            <a:schemeClr val="bg1"/>
          </a:solidFill>
          <a:ln>
            <a:solidFill>
              <a:schemeClr val="tx1"/>
            </a:solidFill>
          </a:ln>
        </p:spPr>
        <p:txBody>
          <a:bodyPr wrap="square" lIns="0" tIns="0" rIns="0" bIns="0" rtlCol="0" anchor="ctr">
            <a:noAutofit/>
          </a:bodyPr>
          <a:lstStyle/>
          <a:p>
            <a:pPr algn="ctr"/>
            <a:r>
              <a:rPr lang="en-GB" sz="2000" b="1" dirty="0">
                <a:latin typeface="Century Gothic" panose="020B0502020202020204" pitchFamily="34" charset="0"/>
              </a:rPr>
              <a:t>For every 5 red cars, there is 1 blue car. There are three times as many white cars as blue cars.</a:t>
            </a:r>
          </a:p>
        </p:txBody>
      </p:sp>
      <p:sp>
        <p:nvSpPr>
          <p:cNvPr id="16" name="TextBox 15">
            <a:extLst>
              <a:ext uri="{FF2B5EF4-FFF2-40B4-BE49-F238E27FC236}">
                <a16:creationId xmlns:a16="http://schemas.microsoft.com/office/drawing/2014/main" id="{749CC997-1BF9-49D9-86BC-8DB93F1A670A}"/>
              </a:ext>
            </a:extLst>
          </p:cNvPr>
          <p:cNvSpPr txBox="1"/>
          <p:nvPr/>
        </p:nvSpPr>
        <p:spPr>
          <a:xfrm>
            <a:off x="7329496" y="3122976"/>
            <a:ext cx="1041377" cy="442674"/>
          </a:xfrm>
          <a:prstGeom prst="roundRect">
            <a:avLst/>
          </a:prstGeom>
          <a:solidFill>
            <a:schemeClr val="bg1"/>
          </a:solidFill>
          <a:ln>
            <a:solidFill>
              <a:schemeClr val="tx1"/>
            </a:solidFill>
          </a:ln>
        </p:spPr>
        <p:txBody>
          <a:bodyPr wrap="square" rtlCol="0" anchor="ctr">
            <a:spAutoFit/>
          </a:bodyPr>
          <a:lstStyle/>
          <a:p>
            <a:pPr algn="ctr"/>
            <a:r>
              <a:rPr lang="en-GB" sz="2000" b="1" dirty="0">
                <a:latin typeface="Century Gothic" panose="020B0502020202020204" pitchFamily="34" charset="0"/>
              </a:rPr>
              <a:t>2:3:5</a:t>
            </a:r>
          </a:p>
        </p:txBody>
      </p:sp>
    </p:spTree>
    <p:extLst>
      <p:ext uri="{BB962C8B-B14F-4D97-AF65-F5344CB8AC3E}">
        <p14:creationId xmlns:p14="http://schemas.microsoft.com/office/powerpoint/2010/main" val="2004228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E5C277F-30E4-4AFE-97FE-E1CCA3FAF5B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4" name="Rectangle 13">
            <a:extLst>
              <a:ext uri="{FF2B5EF4-FFF2-40B4-BE49-F238E27FC236}">
                <a16:creationId xmlns:a16="http://schemas.microsoft.com/office/drawing/2014/main" id="{496B1CEA-32E6-42A6-9456-E5C9396CB2C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This machine turns sentences into ratios.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Could this ratio be correct? Convince me.</a:t>
            </a:r>
          </a:p>
          <a:p>
            <a:pPr lvl="0"/>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No because…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5" name="TextBox 14">
            <a:extLst>
              <a:ext uri="{FF2B5EF4-FFF2-40B4-BE49-F238E27FC236}">
                <a16:creationId xmlns:a16="http://schemas.microsoft.com/office/drawing/2014/main" id="{58A15519-1562-4404-B5EB-34C0E4FD9789}"/>
              </a:ext>
            </a:extLst>
          </p:cNvPr>
          <p:cNvSpPr txBox="1"/>
          <p:nvPr/>
        </p:nvSpPr>
        <p:spPr>
          <a:xfrm>
            <a:off x="567031" y="2353747"/>
            <a:ext cx="2745145" cy="1876486"/>
          </a:xfrm>
          <a:prstGeom prst="roundRect">
            <a:avLst/>
          </a:prstGeom>
          <a:solidFill>
            <a:schemeClr val="bg1"/>
          </a:solidFill>
          <a:ln>
            <a:solidFill>
              <a:schemeClr val="tx1"/>
            </a:solidFill>
          </a:ln>
        </p:spPr>
        <p:txBody>
          <a:bodyPr wrap="square" lIns="0" tIns="0" rIns="0" bIns="0" rtlCol="0" anchor="ctr">
            <a:noAutofit/>
          </a:bodyPr>
          <a:lstStyle/>
          <a:p>
            <a:pPr algn="ctr"/>
            <a:r>
              <a:rPr lang="en-GB" sz="2000" b="1" dirty="0">
                <a:latin typeface="Century Gothic" panose="020B0502020202020204" pitchFamily="34" charset="0"/>
              </a:rPr>
              <a:t>For every 5 red cars, there is 1 blue car. There are three times as many white cars as blue cars.</a:t>
            </a:r>
          </a:p>
        </p:txBody>
      </p:sp>
      <p:sp>
        <p:nvSpPr>
          <p:cNvPr id="16" name="TextBox 15">
            <a:extLst>
              <a:ext uri="{FF2B5EF4-FFF2-40B4-BE49-F238E27FC236}">
                <a16:creationId xmlns:a16="http://schemas.microsoft.com/office/drawing/2014/main" id="{749CC997-1BF9-49D9-86BC-8DB93F1A670A}"/>
              </a:ext>
            </a:extLst>
          </p:cNvPr>
          <p:cNvSpPr txBox="1"/>
          <p:nvPr/>
        </p:nvSpPr>
        <p:spPr>
          <a:xfrm>
            <a:off x="7329496" y="3122976"/>
            <a:ext cx="1041377" cy="442674"/>
          </a:xfrm>
          <a:prstGeom prst="roundRect">
            <a:avLst/>
          </a:prstGeom>
          <a:solidFill>
            <a:schemeClr val="bg1"/>
          </a:solidFill>
          <a:ln>
            <a:solidFill>
              <a:schemeClr val="tx1"/>
            </a:solidFill>
          </a:ln>
        </p:spPr>
        <p:txBody>
          <a:bodyPr wrap="square" rtlCol="0" anchor="ctr">
            <a:spAutoFit/>
          </a:bodyPr>
          <a:lstStyle/>
          <a:p>
            <a:pPr algn="ctr"/>
            <a:r>
              <a:rPr lang="en-GB" sz="2000" b="1" dirty="0">
                <a:latin typeface="Century Gothic" panose="020B0502020202020204" pitchFamily="34" charset="0"/>
              </a:rPr>
              <a:t>2:3:5</a:t>
            </a:r>
          </a:p>
        </p:txBody>
      </p:sp>
    </p:spTree>
    <p:extLst>
      <p:ext uri="{BB962C8B-B14F-4D97-AF65-F5344CB8AC3E}">
        <p14:creationId xmlns:p14="http://schemas.microsoft.com/office/powerpoint/2010/main" val="2946899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E5C277F-30E4-4AFE-97FE-E1CCA3FAF5B9}"/>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4" name="Rectangle 13">
            <a:extLst>
              <a:ext uri="{FF2B5EF4-FFF2-40B4-BE49-F238E27FC236}">
                <a16:creationId xmlns:a16="http://schemas.microsoft.com/office/drawing/2014/main" id="{496B1CEA-32E6-42A6-9456-E5C9396CB2C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This machine turns sentences into ratios.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Could this ratio be correct? Convince me.</a:t>
            </a:r>
          </a:p>
          <a:p>
            <a:pPr lvl="0"/>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No because the ratio of red cars to blue cars to white cars would be 5:1:3. </a:t>
            </a:r>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5" name="TextBox 14">
            <a:extLst>
              <a:ext uri="{FF2B5EF4-FFF2-40B4-BE49-F238E27FC236}">
                <a16:creationId xmlns:a16="http://schemas.microsoft.com/office/drawing/2014/main" id="{58A15519-1562-4404-B5EB-34C0E4FD9789}"/>
              </a:ext>
            </a:extLst>
          </p:cNvPr>
          <p:cNvSpPr txBox="1"/>
          <p:nvPr/>
        </p:nvSpPr>
        <p:spPr>
          <a:xfrm>
            <a:off x="567031" y="2353747"/>
            <a:ext cx="2745145" cy="1876486"/>
          </a:xfrm>
          <a:prstGeom prst="roundRect">
            <a:avLst/>
          </a:prstGeom>
          <a:solidFill>
            <a:schemeClr val="bg1"/>
          </a:solidFill>
          <a:ln>
            <a:solidFill>
              <a:schemeClr val="tx1"/>
            </a:solidFill>
          </a:ln>
        </p:spPr>
        <p:txBody>
          <a:bodyPr wrap="square" lIns="0" tIns="0" rIns="0" bIns="0" rtlCol="0" anchor="ctr">
            <a:noAutofit/>
          </a:bodyPr>
          <a:lstStyle/>
          <a:p>
            <a:pPr algn="ctr"/>
            <a:r>
              <a:rPr lang="en-GB" sz="2000" b="1" dirty="0">
                <a:latin typeface="Century Gothic" panose="020B0502020202020204" pitchFamily="34" charset="0"/>
              </a:rPr>
              <a:t>For every 5 red cars, there is 1 blue car. There are three times as many white cars as blue cars.</a:t>
            </a:r>
          </a:p>
        </p:txBody>
      </p:sp>
      <p:sp>
        <p:nvSpPr>
          <p:cNvPr id="16" name="TextBox 15">
            <a:extLst>
              <a:ext uri="{FF2B5EF4-FFF2-40B4-BE49-F238E27FC236}">
                <a16:creationId xmlns:a16="http://schemas.microsoft.com/office/drawing/2014/main" id="{749CC997-1BF9-49D9-86BC-8DB93F1A670A}"/>
              </a:ext>
            </a:extLst>
          </p:cNvPr>
          <p:cNvSpPr txBox="1"/>
          <p:nvPr/>
        </p:nvSpPr>
        <p:spPr>
          <a:xfrm>
            <a:off x="7329496" y="3122976"/>
            <a:ext cx="1041377" cy="442674"/>
          </a:xfrm>
          <a:prstGeom prst="roundRect">
            <a:avLst/>
          </a:prstGeom>
          <a:solidFill>
            <a:schemeClr val="bg1"/>
          </a:solidFill>
          <a:ln>
            <a:solidFill>
              <a:schemeClr val="tx1"/>
            </a:solidFill>
          </a:ln>
        </p:spPr>
        <p:txBody>
          <a:bodyPr wrap="square" rtlCol="0" anchor="ctr">
            <a:spAutoFit/>
          </a:bodyPr>
          <a:lstStyle/>
          <a:p>
            <a:pPr algn="ctr"/>
            <a:r>
              <a:rPr lang="en-GB" sz="2000" b="1" dirty="0">
                <a:latin typeface="Century Gothic" panose="020B0502020202020204" pitchFamily="34" charset="0"/>
              </a:rPr>
              <a:t>2:3:5</a:t>
            </a:r>
          </a:p>
        </p:txBody>
      </p:sp>
    </p:spTree>
    <p:extLst>
      <p:ext uri="{BB962C8B-B14F-4D97-AF65-F5344CB8AC3E}">
        <p14:creationId xmlns:p14="http://schemas.microsoft.com/office/powerpoint/2010/main" val="2882300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9" name="Picture 28">
            <a:extLst>
              <a:ext uri="{FF2B5EF4-FFF2-40B4-BE49-F238E27FC236}">
                <a16:creationId xmlns:a16="http://schemas.microsoft.com/office/drawing/2014/main" id="{49595B04-A000-46A7-BFF1-1647756C2088}"/>
              </a:ext>
            </a:extLst>
          </p:cNvPr>
          <p:cNvPicPr>
            <a:picLocks noChangeAspect="1"/>
          </p:cNvPicPr>
          <p:nvPr/>
        </p:nvPicPr>
        <p:blipFill>
          <a:blip r:embed="rId4"/>
          <a:stretch>
            <a:fillRect/>
          </a:stretch>
        </p:blipFill>
        <p:spPr>
          <a:xfrm>
            <a:off x="115438" y="148682"/>
            <a:ext cx="8913124" cy="6322100"/>
          </a:xfrm>
          <a:prstGeom prst="rect">
            <a:avLst/>
          </a:prstGeom>
        </p:spPr>
      </p:pic>
      <p:sp>
        <p:nvSpPr>
          <p:cNvPr id="30" name="Rectangle 29">
            <a:extLst>
              <a:ext uri="{FF2B5EF4-FFF2-40B4-BE49-F238E27FC236}">
                <a16:creationId xmlns:a16="http://schemas.microsoft.com/office/drawing/2014/main" id="{1A5851FA-989C-4DE1-BAF4-0A80E5E8E17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Each child’s statement is correct.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this is possible.</a:t>
            </a:r>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31" name="Speech Bubble: Rectangle with Corners Rounded 30">
            <a:extLst>
              <a:ext uri="{FF2B5EF4-FFF2-40B4-BE49-F238E27FC236}">
                <a16:creationId xmlns:a16="http://schemas.microsoft.com/office/drawing/2014/main" id="{82BF0F16-AAB2-4ADE-BEB2-76884AF85116}"/>
              </a:ext>
            </a:extLst>
          </p:cNvPr>
          <p:cNvSpPr/>
          <p:nvPr/>
        </p:nvSpPr>
        <p:spPr>
          <a:xfrm>
            <a:off x="3830587" y="1606390"/>
            <a:ext cx="2899446" cy="639355"/>
          </a:xfrm>
          <a:prstGeom prst="wedgeRoundRectCallout">
            <a:avLst>
              <a:gd name="adj1" fmla="val -56736"/>
              <a:gd name="adj2" fmla="val 3237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9692" tIns="0" rIns="0" bIns="0" rtlCol="0" anchor="ctr"/>
          <a:lstStyle/>
          <a:p>
            <a:r>
              <a:rPr lang="en-GB" sz="2000" b="1" dirty="0">
                <a:solidFill>
                  <a:schemeClr val="tx1"/>
                </a:solidFill>
                <a:latin typeface="Century Gothic" panose="020B0502020202020204" pitchFamily="34" charset="0"/>
              </a:rPr>
              <a:t>  The ratio is 4:3. </a:t>
            </a:r>
          </a:p>
        </p:txBody>
      </p:sp>
      <p:sp>
        <p:nvSpPr>
          <p:cNvPr id="32" name="Speech Bubble: Rectangle with Corners Rounded 31">
            <a:extLst>
              <a:ext uri="{FF2B5EF4-FFF2-40B4-BE49-F238E27FC236}">
                <a16:creationId xmlns:a16="http://schemas.microsoft.com/office/drawing/2014/main" id="{BED02914-FDFC-4663-AF57-AFC53729451A}"/>
              </a:ext>
            </a:extLst>
          </p:cNvPr>
          <p:cNvSpPr/>
          <p:nvPr/>
        </p:nvSpPr>
        <p:spPr>
          <a:xfrm>
            <a:off x="2491174" y="2963356"/>
            <a:ext cx="2899446" cy="639355"/>
          </a:xfrm>
          <a:prstGeom prst="wedgeRoundRectCallout">
            <a:avLst>
              <a:gd name="adj1" fmla="val 57796"/>
              <a:gd name="adj2" fmla="val 778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846" tIns="0" rIns="0" bIns="0" rtlCol="0" anchor="ctr"/>
          <a:lstStyle/>
          <a:p>
            <a:r>
              <a:rPr lang="en-GB" sz="2000" b="1" dirty="0">
                <a:solidFill>
                  <a:schemeClr val="tx1"/>
                </a:solidFill>
                <a:latin typeface="Century Gothic" panose="020B0502020202020204" pitchFamily="34" charset="0"/>
              </a:rPr>
              <a:t>The fraction is     .</a:t>
            </a:r>
          </a:p>
        </p:txBody>
      </p:sp>
      <p:graphicFrame>
        <p:nvGraphicFramePr>
          <p:cNvPr id="33" name="Table 32">
            <a:extLst>
              <a:ext uri="{FF2B5EF4-FFF2-40B4-BE49-F238E27FC236}">
                <a16:creationId xmlns:a16="http://schemas.microsoft.com/office/drawing/2014/main" id="{F2B93029-600E-4594-833D-BB8BAFF5B349}"/>
              </a:ext>
            </a:extLst>
          </p:cNvPr>
          <p:cNvGraphicFramePr>
            <a:graphicFrameLocks noGrp="1"/>
          </p:cNvGraphicFramePr>
          <p:nvPr>
            <p:extLst>
              <p:ext uri="{D42A27DB-BD31-4B8C-83A1-F6EECF244321}">
                <p14:modId xmlns:p14="http://schemas.microsoft.com/office/powerpoint/2010/main" val="2161813333"/>
              </p:ext>
            </p:extLst>
          </p:nvPr>
        </p:nvGraphicFramePr>
        <p:xfrm>
          <a:off x="4344329" y="2959138"/>
          <a:ext cx="216000" cy="6096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4086661066"/>
                    </a:ext>
                  </a:extLst>
                </a:gridCol>
              </a:tblGrid>
              <a:tr h="145338">
                <a:tc>
                  <a:txBody>
                    <a:bodyPr/>
                    <a:lstStyle/>
                    <a:p>
                      <a:pPr algn="ctr"/>
                      <a:r>
                        <a:rPr lang="en-GB" sz="2000" b="1" dirty="0">
                          <a:latin typeface="Century Gothic" panose="020B0502020202020204" pitchFamily="34" charset="0"/>
                        </a:rPr>
                        <a:t>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2886301423"/>
                  </a:ext>
                </a:extLst>
              </a:tr>
              <a:tr h="145338">
                <a:tc>
                  <a:txBody>
                    <a:bodyPr/>
                    <a:lstStyle/>
                    <a:p>
                      <a:pPr algn="ctr"/>
                      <a:r>
                        <a:rPr lang="en-GB" sz="2000" b="1" dirty="0">
                          <a:latin typeface="Century Gothic" panose="020B0502020202020204" pitchFamily="34" charset="0"/>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923940412"/>
                  </a:ext>
                </a:extLst>
              </a:tr>
            </a:tbl>
          </a:graphicData>
        </a:graphic>
      </p:graphicFrame>
      <p:sp>
        <p:nvSpPr>
          <p:cNvPr id="34" name="TextBox 33">
            <a:extLst>
              <a:ext uri="{FF2B5EF4-FFF2-40B4-BE49-F238E27FC236}">
                <a16:creationId xmlns:a16="http://schemas.microsoft.com/office/drawing/2014/main" id="{F3797433-FBF5-4295-8FF5-B678EF6F8FAE}"/>
              </a:ext>
            </a:extLst>
          </p:cNvPr>
          <p:cNvSpPr txBox="1"/>
          <p:nvPr/>
        </p:nvSpPr>
        <p:spPr>
          <a:xfrm>
            <a:off x="2197332" y="2400867"/>
            <a:ext cx="1151073" cy="400110"/>
          </a:xfrm>
          <a:prstGeom prst="rect">
            <a:avLst/>
          </a:prstGeom>
          <a:noFill/>
        </p:spPr>
        <p:txBody>
          <a:bodyPr wrap="square" rtlCol="0">
            <a:spAutoFit/>
          </a:bodyPr>
          <a:lstStyle/>
          <a:p>
            <a:pPr algn="ctr"/>
            <a:r>
              <a:rPr lang="en-GB" sz="2000" b="1" dirty="0">
                <a:latin typeface="Century Gothic" panose="020B0502020202020204" pitchFamily="34" charset="0"/>
              </a:rPr>
              <a:t>Kimiko </a:t>
            </a:r>
            <a:endParaRPr lang="en-GB" sz="800" b="1" dirty="0">
              <a:latin typeface="Century Gothic" panose="020B0502020202020204" pitchFamily="34" charset="0"/>
            </a:endParaRPr>
          </a:p>
        </p:txBody>
      </p:sp>
      <p:sp>
        <p:nvSpPr>
          <p:cNvPr id="35" name="TextBox 34">
            <a:extLst>
              <a:ext uri="{FF2B5EF4-FFF2-40B4-BE49-F238E27FC236}">
                <a16:creationId xmlns:a16="http://schemas.microsoft.com/office/drawing/2014/main" id="{54EF93AC-823B-474E-AF22-F43D9EC1F52B}"/>
              </a:ext>
            </a:extLst>
          </p:cNvPr>
          <p:cNvSpPr txBox="1"/>
          <p:nvPr/>
        </p:nvSpPr>
        <p:spPr>
          <a:xfrm>
            <a:off x="5636951" y="3433220"/>
            <a:ext cx="1092497" cy="400110"/>
          </a:xfrm>
          <a:prstGeom prst="rect">
            <a:avLst/>
          </a:prstGeom>
          <a:noFill/>
        </p:spPr>
        <p:txBody>
          <a:bodyPr wrap="square" rtlCol="0">
            <a:spAutoFit/>
          </a:bodyPr>
          <a:lstStyle/>
          <a:p>
            <a:pPr algn="ctr"/>
            <a:r>
              <a:rPr lang="en-GB" sz="2000" b="1" dirty="0">
                <a:latin typeface="Century Gothic" panose="020B0502020202020204" pitchFamily="34" charset="0"/>
              </a:rPr>
              <a:t>Sasha</a:t>
            </a:r>
          </a:p>
        </p:txBody>
      </p:sp>
    </p:spTree>
    <p:extLst>
      <p:ext uri="{BB962C8B-B14F-4D97-AF65-F5344CB8AC3E}">
        <p14:creationId xmlns:p14="http://schemas.microsoft.com/office/powerpoint/2010/main" val="120088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9" name="Picture 28">
            <a:extLst>
              <a:ext uri="{FF2B5EF4-FFF2-40B4-BE49-F238E27FC236}">
                <a16:creationId xmlns:a16="http://schemas.microsoft.com/office/drawing/2014/main" id="{49595B04-A000-46A7-BFF1-1647756C2088}"/>
              </a:ext>
            </a:extLst>
          </p:cNvPr>
          <p:cNvPicPr>
            <a:picLocks noChangeAspect="1"/>
          </p:cNvPicPr>
          <p:nvPr/>
        </p:nvPicPr>
        <p:blipFill>
          <a:blip r:embed="rId4"/>
          <a:stretch>
            <a:fillRect/>
          </a:stretch>
        </p:blipFill>
        <p:spPr>
          <a:xfrm>
            <a:off x="115438" y="148682"/>
            <a:ext cx="8913124" cy="6322100"/>
          </a:xfrm>
          <a:prstGeom prst="rect">
            <a:avLst/>
          </a:prstGeom>
        </p:spPr>
      </p:pic>
      <p:sp>
        <p:nvSpPr>
          <p:cNvPr id="30" name="Rectangle 29">
            <a:extLst>
              <a:ext uri="{FF2B5EF4-FFF2-40B4-BE49-F238E27FC236}">
                <a16:creationId xmlns:a16="http://schemas.microsoft.com/office/drawing/2014/main" id="{1A5851FA-989C-4DE1-BAF4-0A80E5E8E17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Each child’s statement is correct.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this is possible.</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Kimiko is describing the ratio…</a:t>
            </a:r>
          </a:p>
          <a:p>
            <a:r>
              <a:rPr lang="en-GB" sz="2000" b="1" dirty="0">
                <a:solidFill>
                  <a:schemeClr val="tx1"/>
                </a:solidFill>
                <a:latin typeface="Century Gothic" panose="020B0502020202020204" pitchFamily="34" charset="0"/>
                <a:sym typeface="Wingdings" panose="05000000000000000000" pitchFamily="2" charset="2"/>
              </a:rPr>
              <a:t>Sasha is describing what proportion… </a:t>
            </a: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31" name="Speech Bubble: Rectangle with Corners Rounded 30">
            <a:extLst>
              <a:ext uri="{FF2B5EF4-FFF2-40B4-BE49-F238E27FC236}">
                <a16:creationId xmlns:a16="http://schemas.microsoft.com/office/drawing/2014/main" id="{82BF0F16-AAB2-4ADE-BEB2-76884AF85116}"/>
              </a:ext>
            </a:extLst>
          </p:cNvPr>
          <p:cNvSpPr/>
          <p:nvPr/>
        </p:nvSpPr>
        <p:spPr>
          <a:xfrm>
            <a:off x="3830587" y="1606390"/>
            <a:ext cx="2899446" cy="639355"/>
          </a:xfrm>
          <a:prstGeom prst="wedgeRoundRectCallout">
            <a:avLst>
              <a:gd name="adj1" fmla="val -56736"/>
              <a:gd name="adj2" fmla="val 3237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9692" tIns="0" rIns="0" bIns="0" rtlCol="0" anchor="ctr"/>
          <a:lstStyle/>
          <a:p>
            <a:r>
              <a:rPr lang="en-GB" sz="2000" b="1" dirty="0">
                <a:solidFill>
                  <a:schemeClr val="tx1"/>
                </a:solidFill>
                <a:latin typeface="Century Gothic" panose="020B0502020202020204" pitchFamily="34" charset="0"/>
              </a:rPr>
              <a:t>  The ratio is 4:3. </a:t>
            </a:r>
          </a:p>
        </p:txBody>
      </p:sp>
      <p:sp>
        <p:nvSpPr>
          <p:cNvPr id="32" name="Speech Bubble: Rectangle with Corners Rounded 31">
            <a:extLst>
              <a:ext uri="{FF2B5EF4-FFF2-40B4-BE49-F238E27FC236}">
                <a16:creationId xmlns:a16="http://schemas.microsoft.com/office/drawing/2014/main" id="{BED02914-FDFC-4663-AF57-AFC53729451A}"/>
              </a:ext>
            </a:extLst>
          </p:cNvPr>
          <p:cNvSpPr/>
          <p:nvPr/>
        </p:nvSpPr>
        <p:spPr>
          <a:xfrm>
            <a:off x="2491174" y="2963356"/>
            <a:ext cx="2899446" cy="639355"/>
          </a:xfrm>
          <a:prstGeom prst="wedgeRoundRectCallout">
            <a:avLst>
              <a:gd name="adj1" fmla="val 57796"/>
              <a:gd name="adj2" fmla="val 778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846" tIns="0" rIns="0" bIns="0" rtlCol="0" anchor="ctr"/>
          <a:lstStyle/>
          <a:p>
            <a:r>
              <a:rPr lang="en-GB" sz="2000" b="1" dirty="0">
                <a:solidFill>
                  <a:schemeClr val="tx1"/>
                </a:solidFill>
                <a:latin typeface="Century Gothic" panose="020B0502020202020204" pitchFamily="34" charset="0"/>
              </a:rPr>
              <a:t>The fraction is     .</a:t>
            </a:r>
          </a:p>
        </p:txBody>
      </p:sp>
      <p:graphicFrame>
        <p:nvGraphicFramePr>
          <p:cNvPr id="33" name="Table 32">
            <a:extLst>
              <a:ext uri="{FF2B5EF4-FFF2-40B4-BE49-F238E27FC236}">
                <a16:creationId xmlns:a16="http://schemas.microsoft.com/office/drawing/2014/main" id="{F2B93029-600E-4594-833D-BB8BAFF5B349}"/>
              </a:ext>
            </a:extLst>
          </p:cNvPr>
          <p:cNvGraphicFramePr>
            <a:graphicFrameLocks noGrp="1"/>
          </p:cNvGraphicFramePr>
          <p:nvPr>
            <p:extLst/>
          </p:nvPr>
        </p:nvGraphicFramePr>
        <p:xfrm>
          <a:off x="4344329" y="2959138"/>
          <a:ext cx="216000" cy="6096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4086661066"/>
                    </a:ext>
                  </a:extLst>
                </a:gridCol>
              </a:tblGrid>
              <a:tr h="145338">
                <a:tc>
                  <a:txBody>
                    <a:bodyPr/>
                    <a:lstStyle/>
                    <a:p>
                      <a:pPr algn="ctr"/>
                      <a:r>
                        <a:rPr lang="en-GB" sz="2000" b="1" dirty="0">
                          <a:latin typeface="Century Gothic" panose="020B0502020202020204" pitchFamily="34" charset="0"/>
                        </a:rPr>
                        <a:t>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2886301423"/>
                  </a:ext>
                </a:extLst>
              </a:tr>
              <a:tr h="145338">
                <a:tc>
                  <a:txBody>
                    <a:bodyPr/>
                    <a:lstStyle/>
                    <a:p>
                      <a:pPr algn="ctr"/>
                      <a:r>
                        <a:rPr lang="en-GB" sz="2000" b="1" dirty="0">
                          <a:latin typeface="Century Gothic" panose="020B0502020202020204" pitchFamily="34" charset="0"/>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923940412"/>
                  </a:ext>
                </a:extLst>
              </a:tr>
            </a:tbl>
          </a:graphicData>
        </a:graphic>
      </p:graphicFrame>
      <p:sp>
        <p:nvSpPr>
          <p:cNvPr id="34" name="TextBox 33">
            <a:extLst>
              <a:ext uri="{FF2B5EF4-FFF2-40B4-BE49-F238E27FC236}">
                <a16:creationId xmlns:a16="http://schemas.microsoft.com/office/drawing/2014/main" id="{F3797433-FBF5-4295-8FF5-B678EF6F8FAE}"/>
              </a:ext>
            </a:extLst>
          </p:cNvPr>
          <p:cNvSpPr txBox="1"/>
          <p:nvPr/>
        </p:nvSpPr>
        <p:spPr>
          <a:xfrm>
            <a:off x="2197332" y="2400867"/>
            <a:ext cx="1151073" cy="400110"/>
          </a:xfrm>
          <a:prstGeom prst="rect">
            <a:avLst/>
          </a:prstGeom>
          <a:noFill/>
        </p:spPr>
        <p:txBody>
          <a:bodyPr wrap="square" rtlCol="0">
            <a:spAutoFit/>
          </a:bodyPr>
          <a:lstStyle/>
          <a:p>
            <a:pPr algn="ctr"/>
            <a:r>
              <a:rPr lang="en-GB" sz="2000" b="1" dirty="0">
                <a:latin typeface="Century Gothic" panose="020B0502020202020204" pitchFamily="34" charset="0"/>
              </a:rPr>
              <a:t>Kimiko </a:t>
            </a:r>
            <a:endParaRPr lang="en-GB" sz="800" b="1" dirty="0">
              <a:latin typeface="Century Gothic" panose="020B0502020202020204" pitchFamily="34" charset="0"/>
            </a:endParaRPr>
          </a:p>
        </p:txBody>
      </p:sp>
      <p:sp>
        <p:nvSpPr>
          <p:cNvPr id="35" name="TextBox 34">
            <a:extLst>
              <a:ext uri="{FF2B5EF4-FFF2-40B4-BE49-F238E27FC236}">
                <a16:creationId xmlns:a16="http://schemas.microsoft.com/office/drawing/2014/main" id="{54EF93AC-823B-474E-AF22-F43D9EC1F52B}"/>
              </a:ext>
            </a:extLst>
          </p:cNvPr>
          <p:cNvSpPr txBox="1"/>
          <p:nvPr/>
        </p:nvSpPr>
        <p:spPr>
          <a:xfrm>
            <a:off x="5636951" y="3433220"/>
            <a:ext cx="1092497" cy="400110"/>
          </a:xfrm>
          <a:prstGeom prst="rect">
            <a:avLst/>
          </a:prstGeom>
          <a:noFill/>
        </p:spPr>
        <p:txBody>
          <a:bodyPr wrap="square" rtlCol="0">
            <a:spAutoFit/>
          </a:bodyPr>
          <a:lstStyle/>
          <a:p>
            <a:pPr algn="ctr"/>
            <a:r>
              <a:rPr lang="en-GB" sz="2000" b="1" dirty="0">
                <a:latin typeface="Century Gothic" panose="020B0502020202020204" pitchFamily="34" charset="0"/>
              </a:rPr>
              <a:t>Sasha</a:t>
            </a:r>
          </a:p>
        </p:txBody>
      </p:sp>
    </p:spTree>
    <p:extLst>
      <p:ext uri="{BB962C8B-B14F-4D97-AF65-F5344CB8AC3E}">
        <p14:creationId xmlns:p14="http://schemas.microsoft.com/office/powerpoint/2010/main" val="1745516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9" name="Picture 28">
            <a:extLst>
              <a:ext uri="{FF2B5EF4-FFF2-40B4-BE49-F238E27FC236}">
                <a16:creationId xmlns:a16="http://schemas.microsoft.com/office/drawing/2014/main" id="{49595B04-A000-46A7-BFF1-1647756C2088}"/>
              </a:ext>
            </a:extLst>
          </p:cNvPr>
          <p:cNvPicPr>
            <a:picLocks noChangeAspect="1"/>
          </p:cNvPicPr>
          <p:nvPr/>
        </p:nvPicPr>
        <p:blipFill>
          <a:blip r:embed="rId4"/>
          <a:stretch>
            <a:fillRect/>
          </a:stretch>
        </p:blipFill>
        <p:spPr>
          <a:xfrm>
            <a:off x="115438" y="148682"/>
            <a:ext cx="8913124" cy="6322100"/>
          </a:xfrm>
          <a:prstGeom prst="rect">
            <a:avLst/>
          </a:prstGeom>
        </p:spPr>
      </p:pic>
      <p:sp>
        <p:nvSpPr>
          <p:cNvPr id="30" name="Rectangle 29">
            <a:extLst>
              <a:ext uri="{FF2B5EF4-FFF2-40B4-BE49-F238E27FC236}">
                <a16:creationId xmlns:a16="http://schemas.microsoft.com/office/drawing/2014/main" id="{1A5851FA-989C-4DE1-BAF4-0A80E5E8E17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Each child’s statement is correct.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this is possible.</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rPr>
              <a:t>Kimiko is describing the ratio of cylinders to cubes. </a:t>
            </a:r>
          </a:p>
          <a:p>
            <a:r>
              <a:rPr lang="en-GB" sz="2000" b="1" dirty="0">
                <a:solidFill>
                  <a:srgbClr val="FF0000"/>
                </a:solidFill>
                <a:latin typeface="Century Gothic" panose="020B0502020202020204" pitchFamily="34" charset="0"/>
              </a:rPr>
              <a:t>Sasha is describing what proportion of the shapes are cones. </a:t>
            </a:r>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31" name="Speech Bubble: Rectangle with Corners Rounded 30">
            <a:extLst>
              <a:ext uri="{FF2B5EF4-FFF2-40B4-BE49-F238E27FC236}">
                <a16:creationId xmlns:a16="http://schemas.microsoft.com/office/drawing/2014/main" id="{82BF0F16-AAB2-4ADE-BEB2-76884AF85116}"/>
              </a:ext>
            </a:extLst>
          </p:cNvPr>
          <p:cNvSpPr/>
          <p:nvPr/>
        </p:nvSpPr>
        <p:spPr>
          <a:xfrm>
            <a:off x="3830587" y="1606390"/>
            <a:ext cx="2899446" cy="639355"/>
          </a:xfrm>
          <a:prstGeom prst="wedgeRoundRectCallout">
            <a:avLst>
              <a:gd name="adj1" fmla="val -56736"/>
              <a:gd name="adj2" fmla="val 3237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9692" tIns="0" rIns="0" bIns="0" rtlCol="0" anchor="ctr"/>
          <a:lstStyle/>
          <a:p>
            <a:r>
              <a:rPr lang="en-GB" sz="2000" b="1" dirty="0">
                <a:solidFill>
                  <a:schemeClr val="tx1"/>
                </a:solidFill>
                <a:latin typeface="Century Gothic" panose="020B0502020202020204" pitchFamily="34" charset="0"/>
              </a:rPr>
              <a:t>  The ratio is 4:3. </a:t>
            </a:r>
          </a:p>
        </p:txBody>
      </p:sp>
      <p:sp>
        <p:nvSpPr>
          <p:cNvPr id="32" name="Speech Bubble: Rectangle with Corners Rounded 31">
            <a:extLst>
              <a:ext uri="{FF2B5EF4-FFF2-40B4-BE49-F238E27FC236}">
                <a16:creationId xmlns:a16="http://schemas.microsoft.com/office/drawing/2014/main" id="{BED02914-FDFC-4663-AF57-AFC53729451A}"/>
              </a:ext>
            </a:extLst>
          </p:cNvPr>
          <p:cNvSpPr/>
          <p:nvPr/>
        </p:nvSpPr>
        <p:spPr>
          <a:xfrm>
            <a:off x="2491174" y="2963356"/>
            <a:ext cx="2899446" cy="639355"/>
          </a:xfrm>
          <a:prstGeom prst="wedgeRoundRectCallout">
            <a:avLst>
              <a:gd name="adj1" fmla="val 57796"/>
              <a:gd name="adj2" fmla="val 778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846" tIns="0" rIns="0" bIns="0" rtlCol="0" anchor="ctr"/>
          <a:lstStyle/>
          <a:p>
            <a:r>
              <a:rPr lang="en-GB" sz="2000" b="1" dirty="0">
                <a:solidFill>
                  <a:schemeClr val="tx1"/>
                </a:solidFill>
                <a:latin typeface="Century Gothic" panose="020B0502020202020204" pitchFamily="34" charset="0"/>
              </a:rPr>
              <a:t>The fraction is     .</a:t>
            </a:r>
          </a:p>
        </p:txBody>
      </p:sp>
      <p:graphicFrame>
        <p:nvGraphicFramePr>
          <p:cNvPr id="33" name="Table 32">
            <a:extLst>
              <a:ext uri="{FF2B5EF4-FFF2-40B4-BE49-F238E27FC236}">
                <a16:creationId xmlns:a16="http://schemas.microsoft.com/office/drawing/2014/main" id="{F2B93029-600E-4594-833D-BB8BAFF5B349}"/>
              </a:ext>
            </a:extLst>
          </p:cNvPr>
          <p:cNvGraphicFramePr>
            <a:graphicFrameLocks noGrp="1"/>
          </p:cNvGraphicFramePr>
          <p:nvPr>
            <p:extLst/>
          </p:nvPr>
        </p:nvGraphicFramePr>
        <p:xfrm>
          <a:off x="4344329" y="2959138"/>
          <a:ext cx="216000" cy="6096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4086661066"/>
                    </a:ext>
                  </a:extLst>
                </a:gridCol>
              </a:tblGrid>
              <a:tr h="145338">
                <a:tc>
                  <a:txBody>
                    <a:bodyPr/>
                    <a:lstStyle/>
                    <a:p>
                      <a:pPr algn="ctr"/>
                      <a:r>
                        <a:rPr lang="en-GB" sz="2000" b="1" dirty="0">
                          <a:latin typeface="Century Gothic" panose="020B0502020202020204" pitchFamily="34" charset="0"/>
                        </a:rPr>
                        <a:t>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2886301423"/>
                  </a:ext>
                </a:extLst>
              </a:tr>
              <a:tr h="145338">
                <a:tc>
                  <a:txBody>
                    <a:bodyPr/>
                    <a:lstStyle/>
                    <a:p>
                      <a:pPr algn="ctr"/>
                      <a:r>
                        <a:rPr lang="en-GB" sz="2000" b="1" dirty="0">
                          <a:latin typeface="Century Gothic" panose="020B0502020202020204" pitchFamily="34" charset="0"/>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923940412"/>
                  </a:ext>
                </a:extLst>
              </a:tr>
            </a:tbl>
          </a:graphicData>
        </a:graphic>
      </p:graphicFrame>
      <p:sp>
        <p:nvSpPr>
          <p:cNvPr id="34" name="TextBox 33">
            <a:extLst>
              <a:ext uri="{FF2B5EF4-FFF2-40B4-BE49-F238E27FC236}">
                <a16:creationId xmlns:a16="http://schemas.microsoft.com/office/drawing/2014/main" id="{F3797433-FBF5-4295-8FF5-B678EF6F8FAE}"/>
              </a:ext>
            </a:extLst>
          </p:cNvPr>
          <p:cNvSpPr txBox="1"/>
          <p:nvPr/>
        </p:nvSpPr>
        <p:spPr>
          <a:xfrm>
            <a:off x="2197332" y="2400867"/>
            <a:ext cx="1151073" cy="400110"/>
          </a:xfrm>
          <a:prstGeom prst="rect">
            <a:avLst/>
          </a:prstGeom>
          <a:noFill/>
        </p:spPr>
        <p:txBody>
          <a:bodyPr wrap="square" rtlCol="0">
            <a:spAutoFit/>
          </a:bodyPr>
          <a:lstStyle/>
          <a:p>
            <a:pPr algn="ctr"/>
            <a:r>
              <a:rPr lang="en-GB" sz="2000" b="1" dirty="0">
                <a:latin typeface="Century Gothic" panose="020B0502020202020204" pitchFamily="34" charset="0"/>
              </a:rPr>
              <a:t>Kimiko </a:t>
            </a:r>
            <a:endParaRPr lang="en-GB" sz="800" b="1" dirty="0">
              <a:latin typeface="Century Gothic" panose="020B0502020202020204" pitchFamily="34" charset="0"/>
            </a:endParaRPr>
          </a:p>
        </p:txBody>
      </p:sp>
      <p:sp>
        <p:nvSpPr>
          <p:cNvPr id="35" name="TextBox 34">
            <a:extLst>
              <a:ext uri="{FF2B5EF4-FFF2-40B4-BE49-F238E27FC236}">
                <a16:creationId xmlns:a16="http://schemas.microsoft.com/office/drawing/2014/main" id="{54EF93AC-823B-474E-AF22-F43D9EC1F52B}"/>
              </a:ext>
            </a:extLst>
          </p:cNvPr>
          <p:cNvSpPr txBox="1"/>
          <p:nvPr/>
        </p:nvSpPr>
        <p:spPr>
          <a:xfrm>
            <a:off x="5636951" y="3433220"/>
            <a:ext cx="1092497" cy="400110"/>
          </a:xfrm>
          <a:prstGeom prst="rect">
            <a:avLst/>
          </a:prstGeom>
          <a:noFill/>
        </p:spPr>
        <p:txBody>
          <a:bodyPr wrap="square" rtlCol="0">
            <a:spAutoFit/>
          </a:bodyPr>
          <a:lstStyle/>
          <a:p>
            <a:pPr algn="ctr"/>
            <a:r>
              <a:rPr lang="en-GB" sz="2000" b="1" dirty="0">
                <a:latin typeface="Century Gothic" panose="020B0502020202020204" pitchFamily="34" charset="0"/>
              </a:rPr>
              <a:t>Sasha</a:t>
            </a:r>
          </a:p>
        </p:txBody>
      </p:sp>
    </p:spTree>
    <p:extLst>
      <p:ext uri="{BB962C8B-B14F-4D97-AF65-F5344CB8AC3E}">
        <p14:creationId xmlns:p14="http://schemas.microsoft.com/office/powerpoint/2010/main" val="36645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lvl="0" defTabSz="685800">
              <a:lnSpc>
                <a:spcPct val="150000"/>
              </a:lnSpc>
              <a:defRPr/>
            </a:pPr>
            <a:r>
              <a:rPr lang="en-GB" sz="2000" b="1" dirty="0">
                <a:solidFill>
                  <a:schemeClr val="tx1"/>
                </a:solidFill>
                <a:latin typeface="Century Gothic" panose="020B0502020202020204" pitchFamily="34" charset="0"/>
              </a:rPr>
              <a:t>In a box of 15 chocolates,     are milk chocolate. The rest are white or dark chocolate. </a:t>
            </a:r>
          </a:p>
          <a:p>
            <a:pPr lvl="0" defTabSz="514350">
              <a:lnSpc>
                <a:spcPct val="150000"/>
              </a:lnSpc>
              <a:defRPr/>
            </a:pPr>
            <a:endParaRPr lang="en-GB" sz="2000" b="1" dirty="0">
              <a:solidFill>
                <a:schemeClr val="tx1"/>
              </a:solidFill>
              <a:latin typeface="Century Gothic" panose="020B0502020202020204" pitchFamily="34" charset="0"/>
            </a:endParaRPr>
          </a:p>
          <a:p>
            <a:pPr lvl="0" defTabSz="685800">
              <a:lnSpc>
                <a:spcPct val="150000"/>
              </a:lnSpc>
              <a:defRPr/>
            </a:pPr>
            <a:r>
              <a:rPr lang="en-GB" sz="2000" b="1" dirty="0">
                <a:solidFill>
                  <a:schemeClr val="tx1"/>
                </a:solidFill>
                <a:latin typeface="Century Gothic" panose="020B0502020202020204" pitchFamily="34" charset="0"/>
              </a:rPr>
              <a:t>Write down three solutions for the possible ratio of white to milk to dark chocolate.</a:t>
            </a:r>
          </a:p>
          <a:p>
            <a:pPr lvl="0" defTabSz="685800">
              <a:lnSpc>
                <a:spcPct val="150000"/>
              </a:lnSpc>
              <a:defRPr/>
            </a:pPr>
            <a:endParaRPr lang="en-GB" sz="2000" b="1" dirty="0">
              <a:solidFill>
                <a:schemeClr val="tx1"/>
              </a:solidFill>
              <a:latin typeface="Century Gothic" panose="020B0502020202020204" pitchFamily="34" charset="0"/>
            </a:endParaRPr>
          </a:p>
          <a:p>
            <a:pPr lvl="0" defTabSz="685800">
              <a:lnSpc>
                <a:spcPct val="150000"/>
              </a:lnSpc>
              <a:defRPr/>
            </a:pPr>
            <a:r>
              <a:rPr lang="en-GB" sz="2000" b="1" dirty="0">
                <a:solidFill>
                  <a:schemeClr val="tx1"/>
                </a:solidFill>
                <a:latin typeface="Century Gothic" panose="020B0502020202020204" pitchFamily="34" charset="0"/>
              </a:rPr>
              <a:t>Draw counters to support your answers.</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E3FAA080-6235-450D-9EB6-CB59F560A4C8}"/>
              </a:ext>
            </a:extLst>
          </p:cNvPr>
          <p:cNvGraphicFramePr>
            <a:graphicFrameLocks noGrp="1"/>
          </p:cNvGraphicFramePr>
          <p:nvPr>
            <p:extLst>
              <p:ext uri="{D42A27DB-BD31-4B8C-83A1-F6EECF244321}">
                <p14:modId xmlns:p14="http://schemas.microsoft.com/office/powerpoint/2010/main" val="362648657"/>
              </p:ext>
            </p:extLst>
          </p:nvPr>
        </p:nvGraphicFramePr>
        <p:xfrm>
          <a:off x="3643407" y="822256"/>
          <a:ext cx="212976" cy="609600"/>
        </p:xfrm>
        <a:graphic>
          <a:graphicData uri="http://schemas.openxmlformats.org/drawingml/2006/table">
            <a:tbl>
              <a:tblPr firstRow="1" bandRow="1">
                <a:tableStyleId>{5940675A-B579-460E-94D1-54222C63F5DA}</a:tableStyleId>
              </a:tblPr>
              <a:tblGrid>
                <a:gridCol w="212976">
                  <a:extLst>
                    <a:ext uri="{9D8B030D-6E8A-4147-A177-3AD203B41FA5}">
                      <a16:colId xmlns:a16="http://schemas.microsoft.com/office/drawing/2014/main" val="4086661066"/>
                    </a:ext>
                  </a:extLst>
                </a:gridCol>
              </a:tblGrid>
              <a:tr h="224977">
                <a:tc>
                  <a:txBody>
                    <a:bodyPr/>
                    <a:lstStyle/>
                    <a:p>
                      <a:pPr algn="ctr"/>
                      <a:r>
                        <a:rPr lang="en-GB" sz="2000" b="1" dirty="0">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2886301423"/>
                  </a:ext>
                </a:extLst>
              </a:tr>
              <a:tr h="224977">
                <a:tc>
                  <a:txBody>
                    <a:bodyPr/>
                    <a:lstStyle/>
                    <a:p>
                      <a:pPr algn="ctr"/>
                      <a:r>
                        <a:rPr lang="en-GB" sz="20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923940412"/>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lvl="0" defTabSz="685800">
              <a:lnSpc>
                <a:spcPct val="150000"/>
              </a:lnSpc>
              <a:defRPr/>
            </a:pPr>
            <a:r>
              <a:rPr lang="en-GB" sz="2000" b="1" dirty="0">
                <a:solidFill>
                  <a:schemeClr val="tx1"/>
                </a:solidFill>
                <a:latin typeface="Century Gothic" panose="020B0502020202020204" pitchFamily="34" charset="0"/>
              </a:rPr>
              <a:t>In a box of 15 chocolates,     are milk chocolate. The rest are white or dark chocolate. </a:t>
            </a:r>
          </a:p>
          <a:p>
            <a:pPr lvl="0" defTabSz="514350">
              <a:lnSpc>
                <a:spcPct val="150000"/>
              </a:lnSpc>
              <a:defRPr/>
            </a:pPr>
            <a:endParaRPr lang="en-GB" sz="2000" b="1" dirty="0">
              <a:solidFill>
                <a:schemeClr val="tx1"/>
              </a:solidFill>
              <a:latin typeface="Century Gothic" panose="020B0502020202020204" pitchFamily="34" charset="0"/>
            </a:endParaRPr>
          </a:p>
          <a:p>
            <a:pPr lvl="0" defTabSz="685800">
              <a:lnSpc>
                <a:spcPct val="150000"/>
              </a:lnSpc>
              <a:defRPr/>
            </a:pPr>
            <a:r>
              <a:rPr lang="en-GB" sz="2000" b="1" dirty="0">
                <a:solidFill>
                  <a:schemeClr val="tx1"/>
                </a:solidFill>
                <a:latin typeface="Century Gothic" panose="020B0502020202020204" pitchFamily="34" charset="0"/>
              </a:rPr>
              <a:t>Write down three solutions for the possible ratio of white to milk to dark chocolate.</a:t>
            </a:r>
          </a:p>
          <a:p>
            <a:pPr lvl="0" defTabSz="685800">
              <a:lnSpc>
                <a:spcPct val="150000"/>
              </a:lnSpc>
              <a:defRPr/>
            </a:pPr>
            <a:endParaRPr lang="en-GB" sz="2000" b="1" dirty="0">
              <a:solidFill>
                <a:schemeClr val="tx1"/>
              </a:solidFill>
              <a:latin typeface="Century Gothic" panose="020B0502020202020204" pitchFamily="34" charset="0"/>
            </a:endParaRPr>
          </a:p>
          <a:p>
            <a:pPr lvl="0" defTabSz="685800">
              <a:lnSpc>
                <a:spcPct val="150000"/>
              </a:lnSpc>
              <a:defRPr/>
            </a:pPr>
            <a:r>
              <a:rPr lang="en-GB" sz="2000" b="1" dirty="0">
                <a:solidFill>
                  <a:schemeClr val="tx1"/>
                </a:solidFill>
                <a:latin typeface="Century Gothic" panose="020B0502020202020204" pitchFamily="34" charset="0"/>
              </a:rPr>
              <a:t>Draw counters to support your answers.</a:t>
            </a:r>
          </a:p>
          <a:p>
            <a:pPr lvl="0" defTabSz="685800">
              <a:lnSpc>
                <a:spcPct val="150000"/>
              </a:lnSpc>
              <a:defRPr/>
            </a:pP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Possible answers include: 1:9:5, 2:9:4, 3:9:3, 4:9:2, 5:9:1</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E3FAA080-6235-450D-9EB6-CB59F560A4C8}"/>
              </a:ext>
            </a:extLst>
          </p:cNvPr>
          <p:cNvGraphicFramePr>
            <a:graphicFrameLocks noGrp="1"/>
          </p:cNvGraphicFramePr>
          <p:nvPr>
            <p:extLst/>
          </p:nvPr>
        </p:nvGraphicFramePr>
        <p:xfrm>
          <a:off x="3643407" y="822256"/>
          <a:ext cx="212976" cy="609600"/>
        </p:xfrm>
        <a:graphic>
          <a:graphicData uri="http://schemas.openxmlformats.org/drawingml/2006/table">
            <a:tbl>
              <a:tblPr firstRow="1" bandRow="1">
                <a:tableStyleId>{5940675A-B579-460E-94D1-54222C63F5DA}</a:tableStyleId>
              </a:tblPr>
              <a:tblGrid>
                <a:gridCol w="212976">
                  <a:extLst>
                    <a:ext uri="{9D8B030D-6E8A-4147-A177-3AD203B41FA5}">
                      <a16:colId xmlns:a16="http://schemas.microsoft.com/office/drawing/2014/main" val="4086661066"/>
                    </a:ext>
                  </a:extLst>
                </a:gridCol>
              </a:tblGrid>
              <a:tr h="224977">
                <a:tc>
                  <a:txBody>
                    <a:bodyPr/>
                    <a:lstStyle/>
                    <a:p>
                      <a:pPr algn="ctr"/>
                      <a:r>
                        <a:rPr lang="en-GB" sz="2000" b="1" dirty="0">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2886301423"/>
                  </a:ext>
                </a:extLst>
              </a:tr>
              <a:tr h="224977">
                <a:tc>
                  <a:txBody>
                    <a:bodyPr/>
                    <a:lstStyle/>
                    <a:p>
                      <a:pPr algn="ctr"/>
                      <a:r>
                        <a:rPr lang="en-GB" sz="20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923940412"/>
                  </a:ext>
                </a:extLst>
              </a:tr>
            </a:tbl>
          </a:graphicData>
        </a:graphic>
      </p:graphicFrame>
      <p:sp>
        <p:nvSpPr>
          <p:cNvPr id="9" name="Oval 8">
            <a:extLst>
              <a:ext uri="{FF2B5EF4-FFF2-40B4-BE49-F238E27FC236}">
                <a16:creationId xmlns:a16="http://schemas.microsoft.com/office/drawing/2014/main" id="{AE56C7F9-2C6C-43A3-B818-0C17D050776A}"/>
              </a:ext>
            </a:extLst>
          </p:cNvPr>
          <p:cNvSpPr/>
          <p:nvPr/>
        </p:nvSpPr>
        <p:spPr>
          <a:xfrm>
            <a:off x="2257149"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0" name="Oval 9">
            <a:extLst>
              <a:ext uri="{FF2B5EF4-FFF2-40B4-BE49-F238E27FC236}">
                <a16:creationId xmlns:a16="http://schemas.microsoft.com/office/drawing/2014/main" id="{CDD7F4F6-2130-4506-AE37-EAD9F917EB93}"/>
              </a:ext>
            </a:extLst>
          </p:cNvPr>
          <p:cNvSpPr/>
          <p:nvPr/>
        </p:nvSpPr>
        <p:spPr>
          <a:xfrm>
            <a:off x="1781955"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1" name="Oval 10">
            <a:extLst>
              <a:ext uri="{FF2B5EF4-FFF2-40B4-BE49-F238E27FC236}">
                <a16:creationId xmlns:a16="http://schemas.microsoft.com/office/drawing/2014/main" id="{3601E63D-2840-4A8A-ADD6-08E7BB032C8E}"/>
              </a:ext>
            </a:extLst>
          </p:cNvPr>
          <p:cNvSpPr/>
          <p:nvPr/>
        </p:nvSpPr>
        <p:spPr>
          <a:xfrm>
            <a:off x="1306761"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2" name="Oval 11">
            <a:extLst>
              <a:ext uri="{FF2B5EF4-FFF2-40B4-BE49-F238E27FC236}">
                <a16:creationId xmlns:a16="http://schemas.microsoft.com/office/drawing/2014/main" id="{35728C5C-9D62-488F-BEA0-B16A4AEE4200}"/>
              </a:ext>
            </a:extLst>
          </p:cNvPr>
          <p:cNvSpPr/>
          <p:nvPr/>
        </p:nvSpPr>
        <p:spPr>
          <a:xfrm>
            <a:off x="2732343"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3" name="Oval 12">
            <a:extLst>
              <a:ext uri="{FF2B5EF4-FFF2-40B4-BE49-F238E27FC236}">
                <a16:creationId xmlns:a16="http://schemas.microsoft.com/office/drawing/2014/main" id="{460F57A8-6898-4FF6-94C0-77C8FDF2B492}"/>
              </a:ext>
            </a:extLst>
          </p:cNvPr>
          <p:cNvSpPr/>
          <p:nvPr/>
        </p:nvSpPr>
        <p:spPr>
          <a:xfrm>
            <a:off x="3207537"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4" name="Oval 13">
            <a:extLst>
              <a:ext uri="{FF2B5EF4-FFF2-40B4-BE49-F238E27FC236}">
                <a16:creationId xmlns:a16="http://schemas.microsoft.com/office/drawing/2014/main" id="{6A528F45-282D-4C2B-BF28-30B554D37159}"/>
              </a:ext>
            </a:extLst>
          </p:cNvPr>
          <p:cNvSpPr/>
          <p:nvPr/>
        </p:nvSpPr>
        <p:spPr>
          <a:xfrm>
            <a:off x="3682731"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5" name="Oval 14">
            <a:extLst>
              <a:ext uri="{FF2B5EF4-FFF2-40B4-BE49-F238E27FC236}">
                <a16:creationId xmlns:a16="http://schemas.microsoft.com/office/drawing/2014/main" id="{EB1EE422-C843-43AB-8751-3E3490DD7778}"/>
              </a:ext>
            </a:extLst>
          </p:cNvPr>
          <p:cNvSpPr/>
          <p:nvPr/>
        </p:nvSpPr>
        <p:spPr>
          <a:xfrm>
            <a:off x="4157925"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6" name="Oval 15">
            <a:extLst>
              <a:ext uri="{FF2B5EF4-FFF2-40B4-BE49-F238E27FC236}">
                <a16:creationId xmlns:a16="http://schemas.microsoft.com/office/drawing/2014/main" id="{E5AEA248-DA2D-4284-B8AC-B4C25DB426F0}"/>
              </a:ext>
            </a:extLst>
          </p:cNvPr>
          <p:cNvSpPr/>
          <p:nvPr/>
        </p:nvSpPr>
        <p:spPr>
          <a:xfrm>
            <a:off x="4633119"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17" name="Oval 16">
            <a:extLst>
              <a:ext uri="{FF2B5EF4-FFF2-40B4-BE49-F238E27FC236}">
                <a16:creationId xmlns:a16="http://schemas.microsoft.com/office/drawing/2014/main" id="{15394CC5-C7D3-4F48-996F-B40A79578993}"/>
              </a:ext>
            </a:extLst>
          </p:cNvPr>
          <p:cNvSpPr/>
          <p:nvPr/>
        </p:nvSpPr>
        <p:spPr>
          <a:xfrm>
            <a:off x="5108313"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a:t>
            </a:r>
          </a:p>
        </p:txBody>
      </p:sp>
      <p:sp>
        <p:nvSpPr>
          <p:cNvPr id="20" name="Oval 19">
            <a:extLst>
              <a:ext uri="{FF2B5EF4-FFF2-40B4-BE49-F238E27FC236}">
                <a16:creationId xmlns:a16="http://schemas.microsoft.com/office/drawing/2014/main" id="{03320597-000E-4B1C-9DFC-1CC71B87EBAC}"/>
              </a:ext>
            </a:extLst>
          </p:cNvPr>
          <p:cNvSpPr/>
          <p:nvPr/>
        </p:nvSpPr>
        <p:spPr>
          <a:xfrm>
            <a:off x="831567"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D</a:t>
            </a:r>
          </a:p>
        </p:txBody>
      </p:sp>
      <p:sp>
        <p:nvSpPr>
          <p:cNvPr id="21" name="Oval 20">
            <a:extLst>
              <a:ext uri="{FF2B5EF4-FFF2-40B4-BE49-F238E27FC236}">
                <a16:creationId xmlns:a16="http://schemas.microsoft.com/office/drawing/2014/main" id="{0251E59C-9CAA-4573-A0D8-85E017A7A390}"/>
              </a:ext>
            </a:extLst>
          </p:cNvPr>
          <p:cNvSpPr/>
          <p:nvPr/>
        </p:nvSpPr>
        <p:spPr>
          <a:xfrm>
            <a:off x="5583507"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t>
            </a:r>
          </a:p>
        </p:txBody>
      </p:sp>
      <p:sp>
        <p:nvSpPr>
          <p:cNvPr id="22" name="Oval 21">
            <a:extLst>
              <a:ext uri="{FF2B5EF4-FFF2-40B4-BE49-F238E27FC236}">
                <a16:creationId xmlns:a16="http://schemas.microsoft.com/office/drawing/2014/main" id="{91C68330-071A-477E-A85C-84071D8D5953}"/>
              </a:ext>
            </a:extLst>
          </p:cNvPr>
          <p:cNvSpPr/>
          <p:nvPr/>
        </p:nvSpPr>
        <p:spPr>
          <a:xfrm>
            <a:off x="6058701"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t>
            </a:r>
          </a:p>
        </p:txBody>
      </p:sp>
      <p:sp>
        <p:nvSpPr>
          <p:cNvPr id="23" name="Oval 22">
            <a:extLst>
              <a:ext uri="{FF2B5EF4-FFF2-40B4-BE49-F238E27FC236}">
                <a16:creationId xmlns:a16="http://schemas.microsoft.com/office/drawing/2014/main" id="{CE332D8B-AA3E-4322-89AF-2A964C00B9B1}"/>
              </a:ext>
            </a:extLst>
          </p:cNvPr>
          <p:cNvSpPr/>
          <p:nvPr/>
        </p:nvSpPr>
        <p:spPr>
          <a:xfrm>
            <a:off x="7484281"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t>
            </a:r>
          </a:p>
        </p:txBody>
      </p:sp>
      <p:sp>
        <p:nvSpPr>
          <p:cNvPr id="24" name="Oval 23">
            <a:extLst>
              <a:ext uri="{FF2B5EF4-FFF2-40B4-BE49-F238E27FC236}">
                <a16:creationId xmlns:a16="http://schemas.microsoft.com/office/drawing/2014/main" id="{E8B3B324-04FB-44EF-B4B1-3028CFA48DAF}"/>
              </a:ext>
            </a:extLst>
          </p:cNvPr>
          <p:cNvSpPr/>
          <p:nvPr/>
        </p:nvSpPr>
        <p:spPr>
          <a:xfrm>
            <a:off x="6533895"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t>
            </a:r>
          </a:p>
        </p:txBody>
      </p:sp>
      <p:sp>
        <p:nvSpPr>
          <p:cNvPr id="25" name="Oval 24">
            <a:extLst>
              <a:ext uri="{FF2B5EF4-FFF2-40B4-BE49-F238E27FC236}">
                <a16:creationId xmlns:a16="http://schemas.microsoft.com/office/drawing/2014/main" id="{6AAD42E1-9B1A-49AE-AF3D-A7EB09ABFA7D}"/>
              </a:ext>
            </a:extLst>
          </p:cNvPr>
          <p:cNvSpPr/>
          <p:nvPr/>
        </p:nvSpPr>
        <p:spPr>
          <a:xfrm>
            <a:off x="7009089" y="5387547"/>
            <a:ext cx="432000" cy="432000"/>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t>
            </a:r>
          </a:p>
        </p:txBody>
      </p:sp>
      <p:cxnSp>
        <p:nvCxnSpPr>
          <p:cNvPr id="26" name="Straight Arrow Connector 25">
            <a:extLst>
              <a:ext uri="{FF2B5EF4-FFF2-40B4-BE49-F238E27FC236}">
                <a16:creationId xmlns:a16="http://schemas.microsoft.com/office/drawing/2014/main" id="{4FC219A5-7089-429A-BE62-401CB9B85A4F}"/>
              </a:ext>
            </a:extLst>
          </p:cNvPr>
          <p:cNvCxnSpPr>
            <a:cxnSpLocks/>
          </p:cNvCxnSpPr>
          <p:nvPr/>
        </p:nvCxnSpPr>
        <p:spPr>
          <a:xfrm flipH="1">
            <a:off x="4554488" y="4877462"/>
            <a:ext cx="78631" cy="39428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9268942"/>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metadata/properties"/>
    <ds:schemaRef ds:uri="http://www.w3.org/XML/1998/namespace"/>
    <ds:schemaRef ds:uri="http://schemas.microsoft.com/office/2006/documentManagement/types"/>
    <ds:schemaRef ds:uri="http://schemas.microsoft.com/sharepoint/v3"/>
    <ds:schemaRef ds:uri="http://purl.org/dc/elements/1.1/"/>
    <ds:schemaRef ds:uri="http://schemas.microsoft.com/office/infopath/2007/PartnerControls"/>
    <ds:schemaRef ds:uri="86144f90-c7b6-48d0-aae5-f5e9e48cc3df"/>
    <ds:schemaRef ds:uri="http://purl.org/dc/terms/"/>
    <ds:schemaRef ds:uri="http://schemas.openxmlformats.org/package/2006/metadata/core-properties"/>
    <ds:schemaRef ds:uri="0f0ae0ff-29c4-4766-b250-c1a9bee8d430"/>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1643</TotalTime>
  <Words>985</Words>
  <Application>Microsoft Office PowerPoint</Application>
  <PresentationFormat>On-screen Show (4:3)</PresentationFormat>
  <Paragraphs>362</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48</cp:revision>
  <dcterms:created xsi:type="dcterms:W3CDTF">2018-03-17T10:08:43Z</dcterms:created>
  <dcterms:modified xsi:type="dcterms:W3CDTF">2019-02-21T12:55:10Z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3072">
    <vt:lpwstr>183</vt:lpwstr>
  </property>
</Properties>
</file>