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76"/>
  </p:normalViewPr>
  <p:slideViewPr>
    <p:cSldViewPr snapToGrid="0" snapToObjects="1">
      <p:cViewPr varScale="1">
        <p:scale>
          <a:sx n="90" d="100"/>
          <a:sy n="90" d="100"/>
        </p:scale>
        <p:origin x="232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A60D2-F38D-E64E-9288-52F2BC62CE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5BC04E-EF78-A64F-BE05-675E412DE9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F4A109-D3DA-614B-81DC-7C4E17C7C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8305E9-FBD5-834B-B324-532BE13CA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F2E6C-C2A1-824A-ABB2-69B825A73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13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A787C-D299-C147-B1FF-9979E2C4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101228-DC3E-9843-BF4E-70A11A3127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0A47E6-FB1F-0A4A-A368-A8497B6D1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A13A9D-F37B-214D-A987-AD53F85FA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8C6C29-5C91-8545-821D-5E16180A0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814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9988B-2399-C843-A083-6F5883900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C1E552-1864-5043-8B5F-5E1B27916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574D81-20B3-BF49-85D5-902DA62C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7D418-441D-AE42-92D3-509E85C5D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0DB4D-6403-D94F-AA3C-B936E715D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97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7DEE5-2360-934F-AF21-4B141CDD9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845FF5-5A48-134F-B854-5E0D03EFA8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B47D6F-8DEB-7249-B2C3-4571D2C46C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316E3-5115-9942-95FD-318B81471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44969-3291-5744-8202-91F80417D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A1B7D2-55F8-F74F-B398-8519129C5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293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A5872-890D-2E41-BDF8-9BA70A115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160B8A-4886-D543-98F0-2D54953C2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1BD392-5241-7749-93A1-6F2B5631D4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AE79F8-2099-D846-8343-1B32FCFDEF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9E450D-2B3A-0947-814F-F197658BDD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69E3EE-D853-514F-82AE-1B47A1DE4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002D48-E46E-2F4F-8623-6BFD31218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89A425-EF1F-F049-8015-98D3D1D31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044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8A9A5-2FC4-CB4B-87D2-AA8796BA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4FD938-6DD8-664B-9A25-09B7E2573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0F4C1B-7C28-D640-80CF-39709C838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C957F0-7034-CD40-B51C-6EDBBDBA1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16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C52CC8-ED64-3A48-97BA-6A99A5280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10C98C-A040-764F-952D-3E3043708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B471C3-E33D-1842-9A32-294F7793E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407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9A553-5E33-4C44-8E31-38AAD2F59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25F7FA-39C6-F94B-9A55-BD47F8D09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D5C265-F99D-AD4D-B875-67BD362FBE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B6E1E1-E443-F548-9502-FD610AC6F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B5D217-1DC0-7046-8B90-E9CC98C13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36BE1B-F878-5541-B60D-A40EAB409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159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61421-A75A-BF46-89F9-CCE08F49A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F4AEDD-B50D-E643-9C59-08B222356E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2A3F8A-F765-CB49-A63B-0AE7650F8B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46DA3B-73E1-D24C-BAC7-E544C85B8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9EDE37-298D-BB41-B6D1-F565FE5CE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10645C-F24A-A74D-B4C7-68820D6F3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466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94375-1F32-5C44-87EC-CE40ED055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019380-1D8A-1D41-9E43-AC199196A6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9CEB1-82EA-EC4B-B9B9-4D900571D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57169C-C940-5A41-B403-F3D4FE088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0CAAA-0068-0846-88C3-1094FFF6A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520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AE7164-EB18-F743-A02C-22AF32C940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DBCA77-7674-4043-BEC9-63FD742727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B0C4C-652F-F14D-861E-84CB2374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B6A1A2-A47F-284A-97EC-CE44DEDDE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8936E-1939-2D49-9E6E-3607CFEFF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47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DA9541-AAF6-8D40-8B3B-386388524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3557A6-45AD-854B-8D8D-0AB70B72B4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C0A92-BDFD-0047-84A7-9244708BAE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4FE5E-DA16-F247-A8D9-E2742A75C963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C68BE1-7D92-6C4B-BAEC-92EFD4A49D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511998-6B66-8546-95AA-829C4E7F6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08353-0E2C-C742-A1CE-44926C7B56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66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A43890-EAA2-494C-9728-FF494B864C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3720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412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Gilchrist-Hawke</dc:creator>
  <cp:lastModifiedBy>Alexander Gilchrist-Hawke</cp:lastModifiedBy>
  <cp:revision>1</cp:revision>
  <dcterms:created xsi:type="dcterms:W3CDTF">2020-11-08T13:16:55Z</dcterms:created>
  <dcterms:modified xsi:type="dcterms:W3CDTF">2020-11-08T13:19:17Z</dcterms:modified>
</cp:coreProperties>
</file>