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1"/>
  </p:notesMasterIdLst>
  <p:sldIdLst>
    <p:sldId id="256" r:id="rId2"/>
    <p:sldId id="259" r:id="rId3"/>
    <p:sldId id="257" r:id="rId4"/>
    <p:sldId id="261" r:id="rId5"/>
    <p:sldId id="258" r:id="rId6"/>
    <p:sldId id="260" r:id="rId7"/>
    <p:sldId id="262" r:id="rId8"/>
    <p:sldId id="263" r:id="rId9"/>
    <p:sldId id="264" r:id="rId1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4" d="100"/>
          <a:sy n="84" d="100"/>
        </p:scale>
        <p:origin x="-1808"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1" Type="http://schemas.openxmlformats.org/officeDocument/2006/relationships/notesMaster" Target="notesMasters/notesMaster1.xml"/><Relationship Id="rId12" Type="http://schemas.openxmlformats.org/officeDocument/2006/relationships/printerSettings" Target="printerSettings/printerSettings1.bin"/><Relationship Id="rId13" Type="http://schemas.openxmlformats.org/officeDocument/2006/relationships/presProps" Target="presProps.xml"/><Relationship Id="rId14" Type="http://schemas.openxmlformats.org/officeDocument/2006/relationships/viewProps" Target="viewProps.xml"/><Relationship Id="rId15" Type="http://schemas.openxmlformats.org/officeDocument/2006/relationships/theme" Target="theme/theme1.xml"/><Relationship Id="rId16"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6691A73-2FF4-4927-8520-25F1BAE7ECA9}" type="datetimeFigureOut">
              <a:rPr lang="en-US" smtClean="0"/>
              <a:pPr/>
              <a:t>22/05/2020</a:t>
            </a:fld>
            <a:endParaRPr lang="en-GB"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E23A46C-8D0A-4030-9D66-0DDF8C148A57}" type="slidenum">
              <a:rPr lang="en-GB" smtClean="0"/>
              <a:pPr/>
              <a:t>‹#›</a:t>
            </a:fld>
            <a:endParaRPr lang="en-GB" dirty="0"/>
          </a:p>
        </p:txBody>
      </p:sp>
    </p:spTree>
    <p:extLst>
      <p:ext uri="{BB962C8B-B14F-4D97-AF65-F5344CB8AC3E}">
        <p14:creationId xmlns:p14="http://schemas.microsoft.com/office/powerpoint/2010/main" val="4419783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0E23A46C-8D0A-4030-9D66-0DDF8C148A57}" type="slidenum">
              <a:rPr lang="en-GB" smtClean="0"/>
              <a:pPr/>
              <a:t>3</a:t>
            </a:fld>
            <a:endParaRPr lang="en-GB"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Isosceles Triangle 6"/>
          <p:cNvSpPr/>
          <p:nvPr/>
        </p:nvSpPr>
        <p:spPr>
          <a:xfrm rot="16200000">
            <a:off x="7554353" y="5254283"/>
            <a:ext cx="1892949" cy="1294228"/>
          </a:xfrm>
          <a:prstGeom prst="triangle">
            <a:avLst>
              <a:gd name="adj" fmla="val 51323"/>
            </a:avLst>
          </a:prstGeom>
          <a:gradFill flip="none" rotWithShape="1">
            <a:gsLst>
              <a:gs pos="0">
                <a:schemeClr val="accent1">
                  <a:shade val="30000"/>
                  <a:satMod val="155000"/>
                  <a:alpha val="100000"/>
                </a:schemeClr>
              </a:gs>
              <a:gs pos="60000">
                <a:schemeClr val="accent1">
                  <a:satMod val="160000"/>
                  <a:alpha val="100000"/>
                </a:schemeClr>
              </a:gs>
              <a:gs pos="100000">
                <a:schemeClr val="accent1">
                  <a:tint val="70000"/>
                  <a:satMod val="200000"/>
                  <a:alpha val="100000"/>
                </a:schemeClr>
              </a:gs>
            </a:gsLst>
            <a:lin ang="155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Title 7"/>
          <p:cNvSpPr>
            <a:spLocks noGrp="1"/>
          </p:cNvSpPr>
          <p:nvPr>
            <p:ph type="ctrTitle"/>
          </p:nvPr>
        </p:nvSpPr>
        <p:spPr>
          <a:xfrm>
            <a:off x="540544" y="776288"/>
            <a:ext cx="8062912" cy="1470025"/>
          </a:xfrm>
        </p:spPr>
        <p:txBody>
          <a:bodyPr anchor="b">
            <a:normAutofit/>
          </a:bodyPr>
          <a:lstStyle>
            <a:lvl1pPr algn="r">
              <a:defRPr sz="4400"/>
            </a:lvl1pPr>
          </a:lstStyle>
          <a:p>
            <a:r>
              <a:rPr kumimoji="0" lang="en-US" smtClean="0"/>
              <a:t>Click to edit Master title style</a:t>
            </a:r>
            <a:endParaRPr kumimoji="0" lang="en-US"/>
          </a:p>
        </p:txBody>
      </p:sp>
      <p:sp>
        <p:nvSpPr>
          <p:cNvPr id="9" name="Subtitle 8"/>
          <p:cNvSpPr>
            <a:spLocks noGrp="1"/>
          </p:cNvSpPr>
          <p:nvPr>
            <p:ph type="subTitle" idx="1"/>
          </p:nvPr>
        </p:nvSpPr>
        <p:spPr>
          <a:xfrm>
            <a:off x="540544" y="2250280"/>
            <a:ext cx="8062912" cy="1752600"/>
          </a:xfrm>
        </p:spPr>
        <p:txBody>
          <a:bodyPr/>
          <a:lstStyle>
            <a:lvl1pPr marL="0" marR="36576" indent="0" algn="r">
              <a:spcBef>
                <a:spcPts val="0"/>
              </a:spcBef>
              <a:buNone/>
              <a:defRPr>
                <a:ln>
                  <a:solidFill>
                    <a:schemeClr val="bg2"/>
                  </a:solidFill>
                </a:ln>
                <a:solidFill>
                  <a:schemeClr val="tx1">
                    <a:tint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a:xfrm>
            <a:off x="1371600" y="6012656"/>
            <a:ext cx="5791200" cy="365125"/>
          </a:xfrm>
        </p:spPr>
        <p:txBody>
          <a:bodyPr tIns="0" bIns="0" anchor="t"/>
          <a:lstStyle>
            <a:lvl1pPr algn="r">
              <a:defRPr sz="1000"/>
            </a:lvl1pPr>
          </a:lstStyle>
          <a:p>
            <a:fld id="{8C5C0236-981E-4D6A-9AAC-E6C5C7763F0E}" type="datetimeFigureOut">
              <a:rPr lang="en-US" smtClean="0"/>
              <a:pPr/>
              <a:t>22/05/2020</a:t>
            </a:fld>
            <a:endParaRPr lang="en-GB" dirty="0"/>
          </a:p>
        </p:txBody>
      </p:sp>
      <p:sp>
        <p:nvSpPr>
          <p:cNvPr id="17" name="Footer Placeholder 16"/>
          <p:cNvSpPr>
            <a:spLocks noGrp="1"/>
          </p:cNvSpPr>
          <p:nvPr>
            <p:ph type="ftr" sz="quarter" idx="11"/>
          </p:nvPr>
        </p:nvSpPr>
        <p:spPr>
          <a:xfrm>
            <a:off x="1371600" y="5650704"/>
            <a:ext cx="5791200" cy="365125"/>
          </a:xfrm>
        </p:spPr>
        <p:txBody>
          <a:bodyPr tIns="0" bIns="0" anchor="b"/>
          <a:lstStyle>
            <a:lvl1pPr algn="r">
              <a:defRPr sz="1100"/>
            </a:lvl1pPr>
          </a:lstStyle>
          <a:p>
            <a:endParaRPr lang="en-GB" dirty="0"/>
          </a:p>
        </p:txBody>
      </p:sp>
      <p:sp>
        <p:nvSpPr>
          <p:cNvPr id="29" name="Slide Number Placeholder 28"/>
          <p:cNvSpPr>
            <a:spLocks noGrp="1"/>
          </p:cNvSpPr>
          <p:nvPr>
            <p:ph type="sldNum" sz="quarter" idx="12"/>
          </p:nvPr>
        </p:nvSpPr>
        <p:spPr>
          <a:xfrm>
            <a:off x="8392247" y="5752307"/>
            <a:ext cx="502920" cy="365125"/>
          </a:xfrm>
        </p:spPr>
        <p:txBody>
          <a:bodyPr anchor="ctr"/>
          <a:lstStyle>
            <a:lvl1pPr algn="ctr">
              <a:defRPr sz="1300">
                <a:solidFill>
                  <a:srgbClr val="FFFFFF"/>
                </a:solidFill>
              </a:defRPr>
            </a:lvl1pPr>
          </a:lstStyle>
          <a:p>
            <a:fld id="{8EE71001-19A7-4511-AF88-D13A13CBB819}" type="slidenum">
              <a:rPr lang="en-GB" smtClean="0"/>
              <a:pPr/>
              <a:t>‹#›</a:t>
            </a:fld>
            <a:endParaRPr lang="en-GB"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67494"/>
            <a:ext cx="8229600" cy="1399032"/>
          </a:xfrm>
        </p:spPr>
        <p:txBody>
          <a:bodyPr/>
          <a:lstStyle/>
          <a:p>
            <a:r>
              <a:rPr kumimoji="0" lang="en-US" smtClean="0"/>
              <a:t>Click to edit Master title style</a:t>
            </a:r>
            <a:endParaRPr kumimoji="0" lang="en-US"/>
          </a:p>
        </p:txBody>
      </p:sp>
      <p:sp>
        <p:nvSpPr>
          <p:cNvPr id="3" name="Content Placeholder 2"/>
          <p:cNvSpPr>
            <a:spLocks noGrp="1"/>
          </p:cNvSpPr>
          <p:nvPr>
            <p:ph idx="1"/>
          </p:nvPr>
        </p:nvSpPr>
        <p:spPr>
          <a:xfrm>
            <a:off x="457200" y="1882808"/>
            <a:ext cx="8229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a:xfrm>
            <a:off x="4791456" y="6480048"/>
            <a:ext cx="2133600" cy="301752"/>
          </a:xfrm>
        </p:spPr>
        <p:txBody>
          <a:bodyPr/>
          <a:lstStyle/>
          <a:p>
            <a:fld id="{8C5C0236-981E-4D6A-9AAC-E6C5C7763F0E}" type="datetimeFigureOut">
              <a:rPr lang="en-US" smtClean="0"/>
              <a:pPr/>
              <a:t>22/05/2020</a:t>
            </a:fld>
            <a:endParaRPr lang="en-GB" dirty="0"/>
          </a:p>
        </p:txBody>
      </p:sp>
      <p:sp>
        <p:nvSpPr>
          <p:cNvPr id="5" name="Footer Placeholder 4"/>
          <p:cNvSpPr>
            <a:spLocks noGrp="1"/>
          </p:cNvSpPr>
          <p:nvPr>
            <p:ph type="ftr" sz="quarter" idx="11"/>
          </p:nvPr>
        </p:nvSpPr>
        <p:spPr>
          <a:xfrm>
            <a:off x="457200" y="6480969"/>
            <a:ext cx="4260056" cy="300831"/>
          </a:xfrm>
        </p:spPr>
        <p:txBody>
          <a:bodyPr/>
          <a:lstStyle/>
          <a:p>
            <a:endParaRPr lang="en-GB" dirty="0"/>
          </a:p>
        </p:txBody>
      </p:sp>
      <p:sp>
        <p:nvSpPr>
          <p:cNvPr id="6" name="Slide Number Placeholder 5"/>
          <p:cNvSpPr>
            <a:spLocks noGrp="1"/>
          </p:cNvSpPr>
          <p:nvPr>
            <p:ph type="sldNum" sz="quarter" idx="12"/>
          </p:nvPr>
        </p:nvSpPr>
        <p:spPr/>
        <p:txBody>
          <a:bodyPr/>
          <a:lstStyle/>
          <a:p>
            <a:fld id="{8EE71001-19A7-4511-AF88-D13A13CBB819}" type="slidenum">
              <a:rPr lang="en-GB" smtClean="0"/>
              <a:pPr/>
              <a:t>‹#›</a:t>
            </a:fld>
            <a:endParaRPr lang="en-GB"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1"/>
      </p:bgRef>
    </p:bg>
    <p:spTree>
      <p:nvGrpSpPr>
        <p:cNvPr id="1" name=""/>
        <p:cNvGrpSpPr/>
        <p:nvPr/>
      </p:nvGrpSpPr>
      <p:grpSpPr>
        <a:xfrm>
          <a:off x="0" y="0"/>
          <a:ext cx="0" cy="0"/>
          <a:chOff x="0" y="0"/>
          <a:chExt cx="0" cy="0"/>
        </a:xfrm>
      </p:grpSpPr>
      <p:sp>
        <p:nvSpPr>
          <p:cNvPr id="9" name="Right Triangle 8"/>
          <p:cNvSpPr/>
          <p:nvPr/>
        </p:nvSpPr>
        <p:spPr>
          <a:xfrm flipV="1">
            <a:off x="7034" y="7034"/>
            <a:ext cx="9129932" cy="6836899"/>
          </a:xfrm>
          <a:prstGeom prst="rtTriangle">
            <a:avLst/>
          </a:prstGeom>
          <a:gradFill flip="none" rotWithShape="1">
            <a:gsLst>
              <a:gs pos="0">
                <a:schemeClr val="tx2">
                  <a:alpha val="10000"/>
                </a:schemeClr>
              </a:gs>
              <a:gs pos="70000">
                <a:schemeClr val="tx2">
                  <a:alpha val="8000"/>
                </a:schemeClr>
              </a:gs>
              <a:gs pos="100000">
                <a:schemeClr val="tx2">
                  <a:alpha val="1000"/>
                </a:schemeClr>
              </a:gs>
            </a:gsLst>
            <a:lin ang="80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marL="0" algn="ctr" defTabSz="914400" rtl="0" eaLnBrk="1" latinLnBrk="0" hangingPunct="1"/>
            <a:endParaRPr kumimoji="0" lang="en-US" sz="1800" kern="1200" dirty="0">
              <a:solidFill>
                <a:schemeClr val="lt1"/>
              </a:solidFill>
              <a:latin typeface="+mn-lt"/>
              <a:ea typeface="+mn-ea"/>
              <a:cs typeface="+mn-cs"/>
            </a:endParaRPr>
          </a:p>
        </p:txBody>
      </p:sp>
      <p:sp>
        <p:nvSpPr>
          <p:cNvPr id="8" name="Isosceles Triangle 7"/>
          <p:cNvSpPr/>
          <p:nvPr/>
        </p:nvSpPr>
        <p:spPr>
          <a:xfrm rot="5400000" flipV="1">
            <a:off x="7554353" y="309490"/>
            <a:ext cx="1892949" cy="1294228"/>
          </a:xfrm>
          <a:prstGeom prst="triangle">
            <a:avLst>
              <a:gd name="adj" fmla="val 51323"/>
            </a:avLst>
          </a:prstGeom>
          <a:gradFill flip="none" rotWithShape="1">
            <a:gsLst>
              <a:gs pos="0">
                <a:schemeClr val="accent1">
                  <a:shade val="30000"/>
                  <a:satMod val="155000"/>
                  <a:alpha val="100000"/>
                </a:schemeClr>
              </a:gs>
              <a:gs pos="60000">
                <a:schemeClr val="accent1">
                  <a:satMod val="160000"/>
                  <a:alpha val="100000"/>
                </a:schemeClr>
              </a:gs>
              <a:gs pos="100000">
                <a:schemeClr val="accent1">
                  <a:tint val="70000"/>
                  <a:satMod val="200000"/>
                  <a:alpha val="100000"/>
                </a:schemeClr>
              </a:gs>
            </a:gsLst>
            <a:lin ang="155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 name="Date Placeholder 3"/>
          <p:cNvSpPr>
            <a:spLocks noGrp="1"/>
          </p:cNvSpPr>
          <p:nvPr>
            <p:ph type="dt" sz="half" idx="10"/>
          </p:nvPr>
        </p:nvSpPr>
        <p:spPr>
          <a:xfrm>
            <a:off x="6955632" y="6477000"/>
            <a:ext cx="2133600" cy="304800"/>
          </a:xfrm>
        </p:spPr>
        <p:txBody>
          <a:bodyPr/>
          <a:lstStyle/>
          <a:p>
            <a:fld id="{8C5C0236-981E-4D6A-9AAC-E6C5C7763F0E}" type="datetimeFigureOut">
              <a:rPr lang="en-US" smtClean="0"/>
              <a:pPr/>
              <a:t>22/05/2020</a:t>
            </a:fld>
            <a:endParaRPr lang="en-GB" dirty="0"/>
          </a:p>
        </p:txBody>
      </p:sp>
      <p:sp>
        <p:nvSpPr>
          <p:cNvPr id="5" name="Footer Placeholder 4"/>
          <p:cNvSpPr>
            <a:spLocks noGrp="1"/>
          </p:cNvSpPr>
          <p:nvPr>
            <p:ph type="ftr" sz="quarter" idx="11"/>
          </p:nvPr>
        </p:nvSpPr>
        <p:spPr>
          <a:xfrm>
            <a:off x="2619376" y="6480969"/>
            <a:ext cx="4260056" cy="300831"/>
          </a:xfrm>
        </p:spPr>
        <p:txBody>
          <a:bodyPr/>
          <a:lstStyle/>
          <a:p>
            <a:endParaRPr lang="en-GB" dirty="0"/>
          </a:p>
        </p:txBody>
      </p:sp>
      <p:sp>
        <p:nvSpPr>
          <p:cNvPr id="6" name="Slide Number Placeholder 5"/>
          <p:cNvSpPr>
            <a:spLocks noGrp="1"/>
          </p:cNvSpPr>
          <p:nvPr>
            <p:ph type="sldNum" sz="quarter" idx="12"/>
          </p:nvPr>
        </p:nvSpPr>
        <p:spPr>
          <a:xfrm>
            <a:off x="8451056" y="809624"/>
            <a:ext cx="502920" cy="300831"/>
          </a:xfrm>
        </p:spPr>
        <p:txBody>
          <a:bodyPr/>
          <a:lstStyle/>
          <a:p>
            <a:fld id="{8EE71001-19A7-4511-AF88-D13A13CBB819}" type="slidenum">
              <a:rPr lang="en-GB" smtClean="0"/>
              <a:pPr/>
              <a:t>‹#›</a:t>
            </a:fld>
            <a:endParaRPr lang="en-GB" dirty="0"/>
          </a:p>
        </p:txBody>
      </p:sp>
      <p:cxnSp>
        <p:nvCxnSpPr>
          <p:cNvPr id="11" name="Straight Connector 10"/>
          <p:cNvCxnSpPr/>
          <p:nvPr/>
        </p:nvCxnSpPr>
        <p:spPr>
          <a:xfrm rot="10800000">
            <a:off x="6468794" y="9381"/>
            <a:ext cx="2672861" cy="1900210"/>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V="1">
            <a:off x="0" y="7034"/>
            <a:ext cx="9136966" cy="6843933"/>
          </a:xfrm>
          <a:prstGeom prst="line">
            <a:avLst/>
          </a:prstGeom>
          <a:noFill/>
          <a:ln w="5000" cap="rnd" cmpd="sng" algn="ctr">
            <a:solidFill>
              <a:schemeClr val="bg2">
                <a:tint val="55000"/>
                <a:satMod val="200000"/>
                <a:alpha val="3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381000" y="271464"/>
            <a:ext cx="7239000" cy="1362075"/>
          </a:xfrm>
        </p:spPr>
        <p:txBody>
          <a:bodyPr anchor="ctr"/>
          <a:lstStyle>
            <a:lvl1pPr marL="0" algn="l">
              <a:buNone/>
              <a:defRPr sz="3600" b="1" cap="none"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381000" y="1633536"/>
            <a:ext cx="3886200" cy="2286000"/>
          </a:xfrm>
        </p:spPr>
        <p:txBody>
          <a:bodyPr anchor="t"/>
          <a:lstStyle>
            <a:lvl1pPr marL="54864" indent="0" algn="l">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lgn="l">
              <a:defRPr/>
            </a:lvl1p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722437"/>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722437"/>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4791456" y="6480969"/>
            <a:ext cx="2133600" cy="301752"/>
          </a:xfrm>
        </p:spPr>
        <p:txBody>
          <a:bodyPr/>
          <a:lstStyle/>
          <a:p>
            <a:fld id="{8C5C0236-981E-4D6A-9AAC-E6C5C7763F0E}" type="datetimeFigureOut">
              <a:rPr lang="en-US" smtClean="0"/>
              <a:pPr/>
              <a:t>22/05/2020</a:t>
            </a:fld>
            <a:endParaRPr lang="en-GB" dirty="0"/>
          </a:p>
        </p:txBody>
      </p:sp>
      <p:sp>
        <p:nvSpPr>
          <p:cNvPr id="6" name="Footer Placeholder 5"/>
          <p:cNvSpPr>
            <a:spLocks noGrp="1"/>
          </p:cNvSpPr>
          <p:nvPr>
            <p:ph type="ftr" sz="quarter" idx="11"/>
          </p:nvPr>
        </p:nvSpPr>
        <p:spPr>
          <a:xfrm>
            <a:off x="457200" y="6480969"/>
            <a:ext cx="4260056" cy="301752"/>
          </a:xfrm>
        </p:spPr>
        <p:txBody>
          <a:bodyPr/>
          <a:lstStyle/>
          <a:p>
            <a:endParaRPr lang="en-GB" dirty="0"/>
          </a:p>
        </p:txBody>
      </p:sp>
      <p:sp>
        <p:nvSpPr>
          <p:cNvPr id="7" name="Slide Number Placeholder 6"/>
          <p:cNvSpPr>
            <a:spLocks noGrp="1"/>
          </p:cNvSpPr>
          <p:nvPr>
            <p:ph type="sldNum" sz="quarter" idx="12"/>
          </p:nvPr>
        </p:nvSpPr>
        <p:spPr>
          <a:xfrm>
            <a:off x="7589520" y="6480969"/>
            <a:ext cx="502920" cy="301752"/>
          </a:xfrm>
        </p:spPr>
        <p:txBody>
          <a:bodyPr/>
          <a:lstStyle/>
          <a:p>
            <a:fld id="{8EE71001-19A7-4511-AF88-D13A13CBB819}" type="slidenum">
              <a:rPr lang="en-GB" smtClean="0"/>
              <a:pPr/>
              <a:t>‹#›</a:t>
            </a:fld>
            <a:endParaRPr lang="en-GB"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48198" y="290732"/>
            <a:ext cx="1066800" cy="6153912"/>
          </a:xfrm>
        </p:spPr>
        <p:txBody>
          <a:bodyPr vert="vert270" anchor="b"/>
          <a:lstStyle>
            <a:lvl1pPr marL="0" algn="ctr">
              <a:defRPr sz="3300" b="1">
                <a:ln w="6350">
                  <a:solidFill>
                    <a:schemeClr val="tx1"/>
                  </a:solidFill>
                </a:ln>
                <a:solidFill>
                  <a:schemeClr val="tx1"/>
                </a:solidFill>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1365006" y="290732"/>
            <a:ext cx="581024" cy="3017520"/>
          </a:xfrm>
          <a:solidFill>
            <a:schemeClr val="bg1"/>
          </a:solidFill>
          <a:ln w="12700">
            <a:noFill/>
          </a:ln>
        </p:spPr>
        <p:txBody>
          <a:bodyPr vert="vert270" anchor="ctr"/>
          <a:lstStyle>
            <a:lvl1pPr marL="0" indent="0" algn="ctr">
              <a:buNone/>
              <a:defRPr sz="16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1365006" y="3427124"/>
            <a:ext cx="581024" cy="3017520"/>
          </a:xfrm>
          <a:solidFill>
            <a:schemeClr val="bg1"/>
          </a:solidFill>
          <a:ln w="12700">
            <a:noFill/>
          </a:ln>
        </p:spPr>
        <p:txBody>
          <a:bodyPr vert="vert270" anchor="ctr"/>
          <a:lstStyle>
            <a:lvl1pPr marL="0" indent="0" algn="ctr">
              <a:buNone/>
              <a:defRPr sz="16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2022230" y="290732"/>
            <a:ext cx="6858000" cy="3017520"/>
          </a:xfrm>
        </p:spPr>
        <p:txBody>
          <a:bodyPr/>
          <a:lstStyle>
            <a:lvl1pPr algn="l">
              <a:defRPr sz="2400"/>
            </a:lvl1pPr>
            <a:lvl2pPr algn="l">
              <a:defRPr sz="2000"/>
            </a:lvl2pPr>
            <a:lvl3pPr algn="l">
              <a:defRPr sz="1800"/>
            </a:lvl3pPr>
            <a:lvl4pPr algn="l">
              <a:defRPr sz="1600"/>
            </a:lvl4pPr>
            <a:lvl5pPr algn="l">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2022230" y="3427124"/>
            <a:ext cx="6858000" cy="3017520"/>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a:xfrm>
            <a:off x="4791456" y="6480969"/>
            <a:ext cx="2130552" cy="301752"/>
          </a:xfrm>
        </p:spPr>
        <p:txBody>
          <a:bodyPr/>
          <a:lstStyle/>
          <a:p>
            <a:fld id="{8C5C0236-981E-4D6A-9AAC-E6C5C7763F0E}" type="datetimeFigureOut">
              <a:rPr lang="en-US" smtClean="0"/>
              <a:pPr/>
              <a:t>22/05/2020</a:t>
            </a:fld>
            <a:endParaRPr lang="en-GB" dirty="0"/>
          </a:p>
        </p:txBody>
      </p:sp>
      <p:sp>
        <p:nvSpPr>
          <p:cNvPr id="8" name="Footer Placeholder 7"/>
          <p:cNvSpPr>
            <a:spLocks noGrp="1"/>
          </p:cNvSpPr>
          <p:nvPr>
            <p:ph type="ftr" sz="quarter" idx="11"/>
          </p:nvPr>
        </p:nvSpPr>
        <p:spPr>
          <a:xfrm>
            <a:off x="457200" y="6480969"/>
            <a:ext cx="4261104" cy="301752"/>
          </a:xfrm>
        </p:spPr>
        <p:txBody>
          <a:bodyPr/>
          <a:lstStyle/>
          <a:p>
            <a:endParaRPr lang="en-GB" dirty="0"/>
          </a:p>
        </p:txBody>
      </p:sp>
      <p:sp>
        <p:nvSpPr>
          <p:cNvPr id="9" name="Slide Number Placeholder 8"/>
          <p:cNvSpPr>
            <a:spLocks noGrp="1"/>
          </p:cNvSpPr>
          <p:nvPr>
            <p:ph type="sldNum" sz="quarter" idx="12"/>
          </p:nvPr>
        </p:nvSpPr>
        <p:spPr>
          <a:xfrm>
            <a:off x="7589520" y="6483096"/>
            <a:ext cx="502920" cy="301752"/>
          </a:xfrm>
        </p:spPr>
        <p:txBody>
          <a:bodyPr/>
          <a:lstStyle>
            <a:lvl1pPr algn="ctr">
              <a:defRPr/>
            </a:lvl1pPr>
          </a:lstStyle>
          <a:p>
            <a:fld id="{8EE71001-19A7-4511-AF88-D13A13CBB819}" type="slidenum">
              <a:rPr lang="en-GB" smtClean="0"/>
              <a:pPr/>
              <a:t>‹#›</a:t>
            </a:fld>
            <a:endParaRPr lang="en-GB" dirty="0"/>
          </a:p>
        </p:txBody>
      </p:sp>
    </p:spTree>
  </p:cSld>
  <p:clrMapOvr>
    <a:overrideClrMapping bg1="dk1" tx1="lt1" bg2="dk2" tx2="lt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0"/>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8C5C0236-981E-4D6A-9AAC-E6C5C7763F0E}" type="datetimeFigureOut">
              <a:rPr lang="en-US" smtClean="0"/>
              <a:pPr/>
              <a:t>22/05/2020</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8EE71001-19A7-4511-AF88-D13A13CBB819}" type="slidenum">
              <a:rPr lang="en-GB" smtClean="0"/>
              <a:pPr/>
              <a:t>‹#›</a:t>
            </a:fld>
            <a:endParaRPr lang="en-GB"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791456" y="6480969"/>
            <a:ext cx="2133600" cy="301752"/>
          </a:xfrm>
        </p:spPr>
        <p:txBody>
          <a:bodyPr/>
          <a:lstStyle/>
          <a:p>
            <a:fld id="{8C5C0236-981E-4D6A-9AAC-E6C5C7763F0E}" type="datetimeFigureOut">
              <a:rPr lang="en-US" smtClean="0"/>
              <a:pPr/>
              <a:t>22/05/2020</a:t>
            </a:fld>
            <a:endParaRPr lang="en-GB" dirty="0"/>
          </a:p>
        </p:txBody>
      </p:sp>
      <p:sp>
        <p:nvSpPr>
          <p:cNvPr id="3" name="Footer Placeholder 2"/>
          <p:cNvSpPr>
            <a:spLocks noGrp="1"/>
          </p:cNvSpPr>
          <p:nvPr>
            <p:ph type="ftr" sz="quarter" idx="11"/>
          </p:nvPr>
        </p:nvSpPr>
        <p:spPr>
          <a:xfrm>
            <a:off x="457200" y="6481890"/>
            <a:ext cx="4260056" cy="300831"/>
          </a:xfrm>
        </p:spPr>
        <p:txBody>
          <a:bodyPr/>
          <a:lstStyle/>
          <a:p>
            <a:endParaRPr lang="en-GB" dirty="0"/>
          </a:p>
        </p:txBody>
      </p:sp>
      <p:sp>
        <p:nvSpPr>
          <p:cNvPr id="4" name="Slide Number Placeholder 3"/>
          <p:cNvSpPr>
            <a:spLocks noGrp="1"/>
          </p:cNvSpPr>
          <p:nvPr>
            <p:ph type="sldNum" sz="quarter" idx="12"/>
          </p:nvPr>
        </p:nvSpPr>
        <p:spPr>
          <a:xfrm>
            <a:off x="7589520" y="6480969"/>
            <a:ext cx="502920" cy="301752"/>
          </a:xfrm>
        </p:spPr>
        <p:txBody>
          <a:bodyPr/>
          <a:lstStyle/>
          <a:p>
            <a:fld id="{8EE71001-19A7-4511-AF88-D13A13CBB819}" type="slidenum">
              <a:rPr lang="en-GB" smtClean="0"/>
              <a:pPr/>
              <a:t>‹#›</a:t>
            </a:fld>
            <a:endParaRPr lang="en-GB"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19456" y="367664"/>
            <a:ext cx="914400" cy="5943600"/>
          </a:xfrm>
        </p:spPr>
        <p:txBody>
          <a:bodyPr vert="vert270" anchor="b"/>
          <a:lstStyle>
            <a:lvl1pPr marL="0" marR="18288" algn="r">
              <a:spcBef>
                <a:spcPts val="0"/>
              </a:spcBef>
              <a:buNone/>
              <a:defRPr sz="2900" b="0" cap="all" baseline="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1135856" y="367664"/>
            <a:ext cx="2438400" cy="5943600"/>
          </a:xfrm>
        </p:spPr>
        <p:txBody>
          <a:bodyPr anchor="t"/>
          <a:lstStyle>
            <a:lvl1pPr marL="0" indent="0">
              <a:spcBef>
                <a:spcPts val="0"/>
              </a:spcBef>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651250" y="320040"/>
            <a:ext cx="5276088" cy="5989320"/>
          </a:xfrm>
        </p:spPr>
        <p:txBody>
          <a:bodyPr/>
          <a:lstStyle>
            <a:lvl1pPr>
              <a:spcBef>
                <a:spcPts val="0"/>
              </a:spcBef>
              <a:defRPr sz="3000"/>
            </a:lvl1pPr>
            <a:lvl2pPr>
              <a:defRPr sz="2600"/>
            </a:lvl2pPr>
            <a:lvl3pPr>
              <a:defRPr sz="24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278976" y="6556248"/>
            <a:ext cx="2133600" cy="301752"/>
          </a:xfrm>
        </p:spPr>
        <p:txBody>
          <a:bodyPr/>
          <a:lstStyle>
            <a:lvl1pPr>
              <a:defRPr sz="900"/>
            </a:lvl1pPr>
          </a:lstStyle>
          <a:p>
            <a:fld id="{8C5C0236-981E-4D6A-9AAC-E6C5C7763F0E}" type="datetimeFigureOut">
              <a:rPr lang="en-US" smtClean="0"/>
              <a:pPr/>
              <a:t>22/05/2020</a:t>
            </a:fld>
            <a:endParaRPr lang="en-GB" dirty="0"/>
          </a:p>
        </p:txBody>
      </p:sp>
      <p:sp>
        <p:nvSpPr>
          <p:cNvPr id="6" name="Footer Placeholder 5"/>
          <p:cNvSpPr>
            <a:spLocks noGrp="1"/>
          </p:cNvSpPr>
          <p:nvPr>
            <p:ph type="ftr" sz="quarter" idx="11"/>
          </p:nvPr>
        </p:nvSpPr>
        <p:spPr>
          <a:xfrm>
            <a:off x="1135856" y="6556248"/>
            <a:ext cx="5143120" cy="301752"/>
          </a:xfrm>
        </p:spPr>
        <p:txBody>
          <a:bodyPr/>
          <a:lstStyle>
            <a:lvl1pPr>
              <a:defRPr sz="900"/>
            </a:lvl1pPr>
          </a:lstStyle>
          <a:p>
            <a:endParaRPr lang="en-GB" dirty="0"/>
          </a:p>
        </p:txBody>
      </p:sp>
      <p:sp>
        <p:nvSpPr>
          <p:cNvPr id="7" name="Slide Number Placeholder 6"/>
          <p:cNvSpPr>
            <a:spLocks noGrp="1"/>
          </p:cNvSpPr>
          <p:nvPr>
            <p:ph type="sldNum" sz="quarter" idx="12"/>
          </p:nvPr>
        </p:nvSpPr>
        <p:spPr>
          <a:xfrm>
            <a:off x="8410576" y="6556248"/>
            <a:ext cx="502920" cy="301752"/>
          </a:xfrm>
        </p:spPr>
        <p:txBody>
          <a:bodyPr/>
          <a:lstStyle>
            <a:lvl1pPr>
              <a:defRPr sz="900"/>
            </a:lvl1pPr>
          </a:lstStyle>
          <a:p>
            <a:fld id="{8EE71001-19A7-4511-AF88-D13A13CBB819}" type="slidenum">
              <a:rPr lang="en-GB" smtClean="0"/>
              <a:pPr/>
              <a:t>‹#›</a:t>
            </a:fld>
            <a:endParaRPr lang="en-GB" dirty="0"/>
          </a:p>
        </p:txBody>
      </p:sp>
    </p:spTree>
  </p:cSld>
  <p:clrMapOvr>
    <a:overrideClrMapping bg1="dk1" tx1="lt1" bg2="dk2" tx2="lt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19456" y="150896"/>
            <a:ext cx="914400" cy="6400800"/>
          </a:xfrm>
        </p:spPr>
        <p:txBody>
          <a:bodyPr vert="vert270" anchor="b"/>
          <a:lstStyle>
            <a:lvl1pPr marL="0" algn="l">
              <a:buNone/>
              <a:defRPr sz="3000" b="0" cap="all" baseline="0"/>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138237" y="373966"/>
            <a:ext cx="7333488" cy="5486400"/>
          </a:xfrm>
          <a:solidFill>
            <a:schemeClr val="bg2">
              <a:shade val="50000"/>
            </a:schemeClr>
          </a:solidFill>
        </p:spPr>
        <p:txBody>
          <a:bodyPr/>
          <a:lstStyle>
            <a:lvl1pPr marL="0" indent="0">
              <a:buNone/>
              <a:defRPr sz="3200"/>
            </a:lvl1pPr>
          </a:lstStyle>
          <a:p>
            <a:r>
              <a:rPr kumimoji="0" lang="en-US" dirty="0" smtClean="0"/>
              <a:t>Click icon to add picture</a:t>
            </a:r>
            <a:endParaRPr kumimoji="0" lang="en-US" dirty="0"/>
          </a:p>
        </p:txBody>
      </p:sp>
      <p:sp>
        <p:nvSpPr>
          <p:cNvPr id="4" name="Text Placeholder 3"/>
          <p:cNvSpPr>
            <a:spLocks noGrp="1"/>
          </p:cNvSpPr>
          <p:nvPr>
            <p:ph type="body" sz="half" idx="2"/>
          </p:nvPr>
        </p:nvSpPr>
        <p:spPr>
          <a:xfrm>
            <a:off x="1143000" y="5867400"/>
            <a:ext cx="7333488" cy="685800"/>
          </a:xfrm>
          <a:solidFill>
            <a:schemeClr val="accent1">
              <a:alpha val="15000"/>
            </a:schemeClr>
          </a:solidFill>
          <a:ln>
            <a:solidFill>
              <a:schemeClr val="accent1"/>
            </a:solidFill>
            <a:miter lim="800000"/>
          </a:ln>
        </p:spPr>
        <p:txBody>
          <a:bodyPr/>
          <a:lstStyle>
            <a:lvl1pPr marL="0" indent="0">
              <a:spcBef>
                <a:spcPts val="0"/>
              </a:spcBef>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a:xfrm>
            <a:off x="6108192" y="6556248"/>
            <a:ext cx="2103120" cy="301752"/>
          </a:xfrm>
        </p:spPr>
        <p:txBody>
          <a:bodyPr/>
          <a:lstStyle>
            <a:lvl1pPr>
              <a:defRPr sz="900"/>
            </a:lvl1pPr>
          </a:lstStyle>
          <a:p>
            <a:fld id="{8C5C0236-981E-4D6A-9AAC-E6C5C7763F0E}" type="datetimeFigureOut">
              <a:rPr lang="en-US" smtClean="0"/>
              <a:pPr/>
              <a:t>22/05/2020</a:t>
            </a:fld>
            <a:endParaRPr lang="en-GB" dirty="0"/>
          </a:p>
        </p:txBody>
      </p:sp>
      <p:sp>
        <p:nvSpPr>
          <p:cNvPr id="6" name="Footer Placeholder 5"/>
          <p:cNvSpPr>
            <a:spLocks noGrp="1"/>
          </p:cNvSpPr>
          <p:nvPr>
            <p:ph type="ftr" sz="quarter" idx="11"/>
          </p:nvPr>
        </p:nvSpPr>
        <p:spPr>
          <a:xfrm>
            <a:off x="1170432" y="6557169"/>
            <a:ext cx="4948072" cy="301752"/>
          </a:xfrm>
        </p:spPr>
        <p:txBody>
          <a:bodyPr/>
          <a:lstStyle>
            <a:lvl1pPr>
              <a:defRPr sz="900"/>
            </a:lvl1pPr>
          </a:lstStyle>
          <a:p>
            <a:endParaRPr lang="en-GB" dirty="0"/>
          </a:p>
        </p:txBody>
      </p:sp>
      <p:sp>
        <p:nvSpPr>
          <p:cNvPr id="7" name="Slide Number Placeholder 6"/>
          <p:cNvSpPr>
            <a:spLocks noGrp="1"/>
          </p:cNvSpPr>
          <p:nvPr>
            <p:ph type="sldNum" sz="quarter" idx="12"/>
          </p:nvPr>
        </p:nvSpPr>
        <p:spPr>
          <a:xfrm>
            <a:off x="8217192" y="6556248"/>
            <a:ext cx="365760" cy="301752"/>
          </a:xfrm>
        </p:spPr>
        <p:txBody>
          <a:bodyPr/>
          <a:lstStyle>
            <a:lvl1pPr algn="ctr">
              <a:defRPr sz="900"/>
            </a:lvl1pPr>
          </a:lstStyle>
          <a:p>
            <a:fld id="{8EE71001-19A7-4511-AF88-D13A13CBB819}" type="slidenum">
              <a:rPr lang="en-GB" smtClean="0"/>
              <a:pPr/>
              <a:t>‹#›</a:t>
            </a:fld>
            <a:endParaRPr lang="en-GB" dirty="0"/>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8C5C0236-981E-4D6A-9AAC-E6C5C7763F0E}" type="datetimeFigureOut">
              <a:rPr lang="en-US" smtClean="0"/>
              <a:pPr/>
              <a:t>22/05/2020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8EE71001-19A7-4511-AF88-D13A13CBB819}" type="slidenum">
              <a:rPr lang="en-GB" smtClean="0"/>
              <a:pPr/>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81800" y="381000"/>
            <a:ext cx="1905000" cy="5486400"/>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381000"/>
            <a:ext cx="6248400" cy="5486400"/>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8C5C0236-981E-4D6A-9AAC-E6C5C7763F0E}" type="datetimeFigureOut">
              <a:rPr lang="en-US" smtClean="0"/>
              <a:pPr/>
              <a:t>22/05/2020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8EE71001-19A7-4511-AF88-D13A13CBB819}" type="slidenum">
              <a:rPr lang="en-GB" smtClean="0"/>
              <a:pPr/>
              <a:t>‹#›</a:t>
            </a:fld>
            <a:endParaRPr lang="en-GB" dirty="0"/>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11" name="Right Triangle 10"/>
          <p:cNvSpPr/>
          <p:nvPr/>
        </p:nvSpPr>
        <p:spPr>
          <a:xfrm>
            <a:off x="7034" y="14068"/>
            <a:ext cx="9129932" cy="6836899"/>
          </a:xfrm>
          <a:prstGeom prst="rtTriangle">
            <a:avLst/>
          </a:prstGeom>
          <a:gradFill flip="none" rotWithShape="1">
            <a:gsLst>
              <a:gs pos="0">
                <a:schemeClr val="tx2">
                  <a:alpha val="10000"/>
                </a:schemeClr>
              </a:gs>
              <a:gs pos="70000">
                <a:schemeClr val="tx2">
                  <a:alpha val="8000"/>
                </a:schemeClr>
              </a:gs>
              <a:gs pos="100000">
                <a:schemeClr val="tx2">
                  <a:alpha val="1000"/>
                </a:schemeClr>
              </a:gs>
            </a:gsLst>
            <a:lin ang="80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cxnSp>
        <p:nvCxnSpPr>
          <p:cNvPr id="8" name="Straight Connector 7"/>
          <p:cNvCxnSpPr/>
          <p:nvPr/>
        </p:nvCxnSpPr>
        <p:spPr>
          <a:xfrm>
            <a:off x="0" y="7034"/>
            <a:ext cx="9136966" cy="6843933"/>
          </a:xfrm>
          <a:prstGeom prst="line">
            <a:avLst/>
          </a:prstGeom>
          <a:noFill/>
          <a:ln w="5000" cap="rnd" cmpd="sng" algn="ctr">
            <a:solidFill>
              <a:schemeClr val="bg2">
                <a:tint val="55000"/>
                <a:satMod val="200000"/>
                <a:alpha val="3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rot="10800000" flipV="1">
            <a:off x="6468794" y="4948410"/>
            <a:ext cx="2672861" cy="1900210"/>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2" name="Title Placeholder 21"/>
          <p:cNvSpPr>
            <a:spLocks noGrp="1"/>
          </p:cNvSpPr>
          <p:nvPr>
            <p:ph type="title"/>
          </p:nvPr>
        </p:nvSpPr>
        <p:spPr>
          <a:xfrm>
            <a:off x="457200" y="267494"/>
            <a:ext cx="8229600" cy="1399032"/>
          </a:xfrm>
          <a:prstGeom prst="rect">
            <a:avLst/>
          </a:prstGeom>
        </p:spPr>
        <p:txBody>
          <a:bodyPr vert="horz" anchor="ctr">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882808"/>
            <a:ext cx="8229600" cy="4572000"/>
          </a:xfrm>
          <a:prstGeom prst="rect">
            <a:avLst/>
          </a:prstGeom>
        </p:spPr>
        <p:txBody>
          <a:bodyPr vert="horz" anchor="t">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4791456" y="6480969"/>
            <a:ext cx="2133600" cy="301752"/>
          </a:xfrm>
          <a:prstGeom prst="rect">
            <a:avLst/>
          </a:prstGeom>
        </p:spPr>
        <p:txBody>
          <a:bodyPr vert="horz" anchor="b"/>
          <a:lstStyle>
            <a:lvl1pPr algn="l" eaLnBrk="1" latinLnBrk="0" hangingPunct="1">
              <a:defRPr kumimoji="0" sz="1000" b="0">
                <a:solidFill>
                  <a:schemeClr val="tx1"/>
                </a:solidFill>
              </a:defRPr>
            </a:lvl1pPr>
          </a:lstStyle>
          <a:p>
            <a:fld id="{8C5C0236-981E-4D6A-9AAC-E6C5C7763F0E}" type="datetimeFigureOut">
              <a:rPr lang="en-US" smtClean="0"/>
              <a:pPr/>
              <a:t>22/05/2020</a:t>
            </a:fld>
            <a:endParaRPr lang="en-GB" dirty="0"/>
          </a:p>
        </p:txBody>
      </p:sp>
      <p:sp>
        <p:nvSpPr>
          <p:cNvPr id="3" name="Footer Placeholder 2"/>
          <p:cNvSpPr>
            <a:spLocks noGrp="1"/>
          </p:cNvSpPr>
          <p:nvPr>
            <p:ph type="ftr" sz="quarter" idx="3"/>
          </p:nvPr>
        </p:nvSpPr>
        <p:spPr>
          <a:xfrm>
            <a:off x="457200" y="6481890"/>
            <a:ext cx="4260056" cy="300831"/>
          </a:xfrm>
          <a:prstGeom prst="rect">
            <a:avLst/>
          </a:prstGeom>
        </p:spPr>
        <p:txBody>
          <a:bodyPr vert="horz" anchor="b"/>
          <a:lstStyle>
            <a:lvl1pPr algn="r" eaLnBrk="1" latinLnBrk="0" hangingPunct="1">
              <a:defRPr kumimoji="0" sz="1000">
                <a:solidFill>
                  <a:schemeClr val="tx1"/>
                </a:solidFill>
              </a:defRPr>
            </a:lvl1pPr>
          </a:lstStyle>
          <a:p>
            <a:endParaRPr lang="en-GB" dirty="0"/>
          </a:p>
        </p:txBody>
      </p:sp>
      <p:sp>
        <p:nvSpPr>
          <p:cNvPr id="23" name="Slide Number Placeholder 22"/>
          <p:cNvSpPr>
            <a:spLocks noGrp="1"/>
          </p:cNvSpPr>
          <p:nvPr>
            <p:ph type="sldNum" sz="quarter" idx="4"/>
          </p:nvPr>
        </p:nvSpPr>
        <p:spPr>
          <a:xfrm>
            <a:off x="7589520" y="6480969"/>
            <a:ext cx="502920" cy="301752"/>
          </a:xfrm>
          <a:prstGeom prst="rect">
            <a:avLst/>
          </a:prstGeom>
        </p:spPr>
        <p:txBody>
          <a:bodyPr vert="horz" anchor="b"/>
          <a:lstStyle>
            <a:lvl1pPr algn="ctr" eaLnBrk="1" latinLnBrk="0" hangingPunct="1">
              <a:defRPr kumimoji="0" sz="1200">
                <a:solidFill>
                  <a:schemeClr val="tx1"/>
                </a:solidFill>
              </a:defRPr>
            </a:lvl1pPr>
          </a:lstStyle>
          <a:p>
            <a:fld id="{8EE71001-19A7-4511-AF88-D13A13CBB819}" type="slidenum">
              <a:rPr lang="en-GB" smtClean="0"/>
              <a:pPr/>
              <a:t>‹#›</a:t>
            </a:fld>
            <a:endParaRPr lang="en-GB" dirty="0"/>
          </a:p>
        </p:txBody>
      </p:sp>
    </p:spTree>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marL="484632" algn="l" rtl="0" eaLnBrk="1" latinLnBrk="0" hangingPunct="1">
        <a:spcBef>
          <a:spcPct val="0"/>
        </a:spcBef>
        <a:buNone/>
        <a:defRPr kumimoji="0" sz="4200" kern="1200">
          <a:ln w="6350">
            <a:solidFill>
              <a:schemeClr val="accent1">
                <a:shade val="43000"/>
              </a:schemeClr>
            </a:solidFill>
          </a:ln>
          <a:solidFill>
            <a:schemeClr val="accent1">
              <a:tint val="83000"/>
              <a:satMod val="150000"/>
            </a:schemeClr>
          </a:solidFill>
          <a:effectLst>
            <a:outerShdw blurRad="26000" dist="26000" dir="14500000" algn="tl" rotWithShape="0">
              <a:srgbClr val="000000">
                <a:alpha val="40000"/>
              </a:srgbClr>
            </a:outerShdw>
          </a:effectLst>
          <a:latin typeface="+mj-lt"/>
          <a:ea typeface="+mj-ea"/>
          <a:cs typeface="+mj-cs"/>
        </a:defRPr>
      </a:lvl1pPr>
    </p:titleStyle>
    <p:bodyStyle>
      <a:lvl1pPr marL="448056" indent="-384048" algn="l" rtl="0"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822960" indent="-285750" algn="l" rtl="0" eaLnBrk="1" latinLnBrk="0" hangingPunct="1">
        <a:spcBef>
          <a:spcPct val="20000"/>
        </a:spcBef>
        <a:buClr>
          <a:schemeClr val="accent1"/>
        </a:buClr>
        <a:buSzPct val="95000"/>
        <a:buFont typeface="Verdana"/>
        <a:buChar char="›"/>
        <a:defRPr kumimoji="0" sz="2600" kern="1200">
          <a:solidFill>
            <a:schemeClr val="tx1"/>
          </a:solidFill>
          <a:latin typeface="+mn-lt"/>
          <a:ea typeface="+mn-ea"/>
          <a:cs typeface="+mn-cs"/>
        </a:defRPr>
      </a:lvl2pPr>
      <a:lvl3pPr marL="1106424" indent="-228600" algn="l" rtl="0" eaLnBrk="1" latinLnBrk="0" hangingPunct="1">
        <a:spcBef>
          <a:spcPct val="20000"/>
        </a:spcBef>
        <a:buClr>
          <a:schemeClr val="accent1"/>
        </a:buClr>
        <a:buFont typeface="Wingdings 2"/>
        <a:buChar char=""/>
        <a:defRPr kumimoji="0" sz="2400" kern="1200">
          <a:solidFill>
            <a:schemeClr val="tx1"/>
          </a:solidFill>
          <a:latin typeface="+mn-lt"/>
          <a:ea typeface="+mn-ea"/>
          <a:cs typeface="+mn-cs"/>
        </a:defRPr>
      </a:lvl3pPr>
      <a:lvl4pPr marL="1371600" indent="-210312" algn="l" rtl="0" eaLnBrk="1" latinLnBrk="0" hangingPunct="1">
        <a:spcBef>
          <a:spcPct val="20000"/>
        </a:spcBef>
        <a:buClr>
          <a:schemeClr val="accent1"/>
        </a:buClr>
        <a:buFont typeface="Wingdings 2"/>
        <a:buChar char=""/>
        <a:defRPr kumimoji="0" sz="2000" kern="1200">
          <a:solidFill>
            <a:schemeClr val="tx1"/>
          </a:solidFill>
          <a:latin typeface="+mn-lt"/>
          <a:ea typeface="+mn-ea"/>
          <a:cs typeface="+mn-cs"/>
        </a:defRPr>
      </a:lvl4pPr>
      <a:lvl5pPr marL="1600200" indent="-210312" algn="l" rtl="0" eaLnBrk="1" latinLnBrk="0" hangingPunct="1">
        <a:spcBef>
          <a:spcPct val="20000"/>
        </a:spcBef>
        <a:buClr>
          <a:schemeClr val="accent1">
            <a:tint val="75000"/>
          </a:schemeClr>
        </a:buClr>
        <a:buFont typeface="Wingdings 2"/>
        <a:buChar char=""/>
        <a:defRPr kumimoji="0" sz="1900" kern="1200">
          <a:solidFill>
            <a:schemeClr val="tx1"/>
          </a:solidFill>
          <a:latin typeface="+mn-lt"/>
          <a:ea typeface="+mn-ea"/>
          <a:cs typeface="+mn-cs"/>
        </a:defRPr>
      </a:lvl5pPr>
      <a:lvl6pPr marL="1828800" indent="-210312" algn="l" rtl="0" eaLnBrk="1" latinLnBrk="0" hangingPunct="1">
        <a:spcBef>
          <a:spcPct val="20000"/>
        </a:spcBef>
        <a:buClr>
          <a:schemeClr val="accent1">
            <a:tint val="75000"/>
          </a:schemeClr>
        </a:buClr>
        <a:buFont typeface="Wingdings 2"/>
        <a:buChar char=""/>
        <a:defRPr kumimoji="0" sz="1800" kern="1200">
          <a:solidFill>
            <a:schemeClr val="tx1"/>
          </a:solidFill>
          <a:latin typeface="+mn-lt"/>
          <a:ea typeface="+mn-ea"/>
          <a:cs typeface="+mn-cs"/>
        </a:defRPr>
      </a:lvl6pPr>
      <a:lvl7pPr marL="2084832" indent="-210312"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7pPr>
      <a:lvl8pPr marL="2286000" indent="-182880"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8pPr>
      <a:lvl9pPr marL="2514600" indent="-182880"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2.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 Id="rId3" Type="http://schemas.openxmlformats.org/officeDocument/2006/relationships/image" Target="../media/image3.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6.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7.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Space suits</a:t>
            </a:r>
            <a:endParaRPr lang="en-GB" dirty="0"/>
          </a:p>
        </p:txBody>
      </p:sp>
      <p:sp>
        <p:nvSpPr>
          <p:cNvPr id="3" name="Subtitle 2"/>
          <p:cNvSpPr>
            <a:spLocks noGrp="1"/>
          </p:cNvSpPr>
          <p:nvPr>
            <p:ph type="subTitle" idx="1"/>
          </p:nvPr>
        </p:nvSpPr>
        <p:spPr/>
        <p:txBody>
          <a:bodyPr/>
          <a:lstStyle/>
          <a:p>
            <a:r>
              <a:rPr lang="en-GB" dirty="0" smtClean="0"/>
              <a:t>By jack Blamire  </a:t>
            </a:r>
            <a:endParaRPr lang="en-GB" dirty="0"/>
          </a:p>
        </p:txBody>
      </p:sp>
      <p:pic>
        <p:nvPicPr>
          <p:cNvPr id="35842" name="Picture 2" descr="See the source image"/>
          <p:cNvPicPr>
            <a:picLocks noChangeAspect="1" noChangeArrowheads="1"/>
          </p:cNvPicPr>
          <p:nvPr/>
        </p:nvPicPr>
        <p:blipFill>
          <a:blip r:embed="rId2"/>
          <a:srcRect/>
          <a:stretch>
            <a:fillRect/>
          </a:stretch>
        </p:blipFill>
        <p:spPr bwMode="auto">
          <a:xfrm>
            <a:off x="2571736" y="3286124"/>
            <a:ext cx="3519448" cy="2641415"/>
          </a:xfrm>
          <a:prstGeom prst="rect">
            <a:avLst/>
          </a:prstGeom>
          <a:noFill/>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Introduction</a:t>
            </a:r>
            <a:endParaRPr lang="en-GB" dirty="0"/>
          </a:p>
        </p:txBody>
      </p:sp>
      <p:sp>
        <p:nvSpPr>
          <p:cNvPr id="3" name="Content Placeholder 2"/>
          <p:cNvSpPr>
            <a:spLocks noGrp="1"/>
          </p:cNvSpPr>
          <p:nvPr>
            <p:ph idx="1"/>
          </p:nvPr>
        </p:nvSpPr>
        <p:spPr/>
        <p:txBody>
          <a:bodyPr/>
          <a:lstStyle/>
          <a:p>
            <a:pPr>
              <a:buNone/>
            </a:pPr>
            <a:r>
              <a:rPr lang="en-GB" dirty="0" smtClean="0"/>
              <a:t> A space suit is necessary because it helps you breath in space. A space suit is a suit with oxygen tanks strapped onto the back of the suit which is what makes you survive. </a:t>
            </a:r>
            <a:endParaRPr lang="en-GB"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Head protection</a:t>
            </a:r>
            <a:endParaRPr lang="en-GB" dirty="0"/>
          </a:p>
        </p:txBody>
      </p:sp>
      <p:sp>
        <p:nvSpPr>
          <p:cNvPr id="3" name="Content Placeholder 2"/>
          <p:cNvSpPr>
            <a:spLocks noGrp="1"/>
          </p:cNvSpPr>
          <p:nvPr>
            <p:ph idx="1"/>
          </p:nvPr>
        </p:nvSpPr>
        <p:spPr>
          <a:xfrm>
            <a:off x="857224" y="1882808"/>
            <a:ext cx="7829576" cy="2046258"/>
          </a:xfrm>
        </p:spPr>
        <p:txBody>
          <a:bodyPr>
            <a:normAutofit/>
          </a:bodyPr>
          <a:lstStyle/>
          <a:p>
            <a:r>
              <a:rPr lang="en-GB" sz="1400" dirty="0" smtClean="0"/>
              <a:t>US astronaut Buzz</a:t>
            </a:r>
            <a:r>
              <a:rPr lang="en-GB" sz="1400" b="1" dirty="0" smtClean="0"/>
              <a:t> </a:t>
            </a:r>
            <a:r>
              <a:rPr lang="en-GB" sz="1400" dirty="0" smtClean="0"/>
              <a:t>Aldrin wore a space helmet on the Moon. Other spacesuits have a separate piece of headgear that is worn under the helmet. This additional piece is called the Communications Carrier Assembly in NASA suits, and has been nicknamed the “snoopy</a:t>
            </a:r>
            <a:r>
              <a:rPr lang="en-GB" sz="1400" b="1" dirty="0" smtClean="0"/>
              <a:t> </a:t>
            </a:r>
            <a:r>
              <a:rPr lang="en-GB" sz="1400" dirty="0" smtClean="0"/>
              <a:t>cap” in popular culture.</a:t>
            </a:r>
          </a:p>
          <a:p>
            <a:r>
              <a:rPr lang="en-GB" sz="1400" dirty="0" smtClean="0"/>
              <a:t>The space helmet is one of the most important parts of a space suit, and is required for survival in the harsh conditions of outer space. The space helmet fulfills three primary purposes and many smaller ones. First, it allows pressure to be maintained around the wearer’s head while in the vacuum of space.</a:t>
            </a:r>
          </a:p>
          <a:p>
            <a:pPr>
              <a:buNone/>
            </a:pPr>
            <a:endParaRPr lang="en-GB" dirty="0"/>
          </a:p>
        </p:txBody>
      </p:sp>
      <p:pic>
        <p:nvPicPr>
          <p:cNvPr id="40964" name="Picture 4" descr="See the source image"/>
          <p:cNvPicPr>
            <a:picLocks noChangeAspect="1" noChangeArrowheads="1"/>
          </p:cNvPicPr>
          <p:nvPr/>
        </p:nvPicPr>
        <p:blipFill>
          <a:blip r:embed="rId3" cstate="print"/>
          <a:srcRect/>
          <a:stretch>
            <a:fillRect/>
          </a:stretch>
        </p:blipFill>
        <p:spPr bwMode="auto">
          <a:xfrm>
            <a:off x="3143240" y="4071942"/>
            <a:ext cx="2306618" cy="2267717"/>
          </a:xfrm>
          <a:prstGeom prst="rect">
            <a:avLst/>
          </a:prstGeom>
          <a:noFill/>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Hand and arm protection</a:t>
            </a:r>
            <a:endParaRPr lang="en-GB" dirty="0"/>
          </a:p>
        </p:txBody>
      </p:sp>
      <p:sp>
        <p:nvSpPr>
          <p:cNvPr id="3" name="Content Placeholder 2"/>
          <p:cNvSpPr>
            <a:spLocks noGrp="1"/>
          </p:cNvSpPr>
          <p:nvPr>
            <p:ph idx="1"/>
          </p:nvPr>
        </p:nvSpPr>
        <p:spPr>
          <a:xfrm>
            <a:off x="457200" y="1882808"/>
            <a:ext cx="8229600" cy="2189134"/>
          </a:xfrm>
        </p:spPr>
        <p:txBody>
          <a:bodyPr>
            <a:normAutofit lnSpcReduction="10000"/>
          </a:bodyPr>
          <a:lstStyle/>
          <a:p>
            <a:r>
              <a:rPr lang="en-GB" sz="1400" dirty="0" smtClean="0"/>
              <a:t>Spacewalkers do not wear custom-made suits. Different sizes of arm assembly parts are available. Sizing rings can make the parts longer or shorter.</a:t>
            </a:r>
            <a:br>
              <a:rPr lang="en-GB" sz="1400" dirty="0" smtClean="0"/>
            </a:br>
            <a:endParaRPr lang="en-GB" sz="1400" dirty="0" smtClean="0"/>
          </a:p>
          <a:p>
            <a:r>
              <a:rPr lang="en-GB" sz="1400" dirty="0" smtClean="0"/>
              <a:t>Astronauts must be able to work with and pick up objects while wearing spacesuit gloves. EVA gloves are made to protect astronauts from the space environment. They are also made so spacewalkers can move their fingers as easily as possible. The fingers are the part of the body that gets coldest in space. These gloves have heaters in the fingertips. A piece called a bearing connects the glove to the sleeve. The bearing allows the wrist to turn.</a:t>
            </a:r>
            <a:br>
              <a:rPr lang="en-GB" sz="1400" dirty="0" smtClean="0"/>
            </a:br>
            <a:endParaRPr lang="en-GB" sz="1400" dirty="0"/>
          </a:p>
        </p:txBody>
      </p:sp>
      <p:pic>
        <p:nvPicPr>
          <p:cNvPr id="20482" name="Picture 2" descr="See the source image"/>
          <p:cNvPicPr>
            <a:picLocks noChangeAspect="1" noChangeArrowheads="1"/>
          </p:cNvPicPr>
          <p:nvPr/>
        </p:nvPicPr>
        <p:blipFill>
          <a:blip r:embed="rId2"/>
          <a:srcRect/>
          <a:stretch>
            <a:fillRect/>
          </a:stretch>
        </p:blipFill>
        <p:spPr bwMode="auto">
          <a:xfrm>
            <a:off x="3071802" y="3580071"/>
            <a:ext cx="4357718" cy="3277929"/>
          </a:xfrm>
          <a:prstGeom prst="rect">
            <a:avLst/>
          </a:prstGeom>
          <a:noFill/>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effectLst/>
              </a:rPr>
              <a:t>Upper torso and lower torso protection </a:t>
            </a:r>
            <a:endParaRPr lang="en-GB" dirty="0">
              <a:effectLst/>
            </a:endParaRPr>
          </a:p>
        </p:txBody>
      </p:sp>
      <p:sp>
        <p:nvSpPr>
          <p:cNvPr id="3" name="Content Placeholder 2"/>
          <p:cNvSpPr>
            <a:spLocks noGrp="1"/>
          </p:cNvSpPr>
          <p:nvPr>
            <p:ph idx="1"/>
          </p:nvPr>
        </p:nvSpPr>
        <p:spPr>
          <a:xfrm>
            <a:off x="457200" y="1882808"/>
            <a:ext cx="8229600" cy="1331878"/>
          </a:xfrm>
        </p:spPr>
        <p:txBody>
          <a:bodyPr>
            <a:normAutofit lnSpcReduction="10000"/>
          </a:bodyPr>
          <a:lstStyle/>
          <a:p>
            <a:r>
              <a:rPr lang="en-GB" sz="1400" dirty="0" smtClean="0"/>
              <a:t>Fiberglass is the primary material for the hard upper torso segment. Lithium hydroxide is used in making the filter which removes carbon dioxide and water vapor during a space walk. A silver zinc blend comprises the battery that powers the suit.</a:t>
            </a:r>
          </a:p>
          <a:p>
            <a:r>
              <a:rPr lang="en-GB" sz="1400" dirty="0" smtClean="0"/>
              <a:t>The lower torso has D-rings to attach tethers. Tethers are the cords that attach to the spacecraft so spacewalkers will not float away. Some suits are plain white; some have red stripes; and others have candy cane stripes.</a:t>
            </a:r>
          </a:p>
          <a:p>
            <a:pPr>
              <a:buNone/>
            </a:pPr>
            <a:endParaRPr lang="en-GB" dirty="0"/>
          </a:p>
        </p:txBody>
      </p:sp>
      <p:pic>
        <p:nvPicPr>
          <p:cNvPr id="4" name="Picture 2" descr="See the source image"/>
          <p:cNvPicPr>
            <a:picLocks noChangeAspect="1" noChangeArrowheads="1"/>
          </p:cNvPicPr>
          <p:nvPr/>
        </p:nvPicPr>
        <p:blipFill>
          <a:blip r:embed="rId2"/>
          <a:srcRect/>
          <a:stretch>
            <a:fillRect/>
          </a:stretch>
        </p:blipFill>
        <p:spPr bwMode="auto">
          <a:xfrm>
            <a:off x="6215074" y="2928934"/>
            <a:ext cx="2438402" cy="3929066"/>
          </a:xfrm>
          <a:prstGeom prst="rect">
            <a:avLst/>
          </a:prstGeom>
          <a:noFill/>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Space nappies</a:t>
            </a:r>
            <a:endParaRPr lang="en-GB" dirty="0"/>
          </a:p>
        </p:txBody>
      </p:sp>
      <p:sp>
        <p:nvSpPr>
          <p:cNvPr id="3" name="Content Placeholder 2"/>
          <p:cNvSpPr>
            <a:spLocks noGrp="1"/>
          </p:cNvSpPr>
          <p:nvPr>
            <p:ph idx="1"/>
          </p:nvPr>
        </p:nvSpPr>
        <p:spPr>
          <a:xfrm>
            <a:off x="457200" y="1882808"/>
            <a:ext cx="8229600" cy="3117828"/>
          </a:xfrm>
        </p:spPr>
        <p:txBody>
          <a:bodyPr>
            <a:normAutofit lnSpcReduction="10000"/>
          </a:bodyPr>
          <a:lstStyle/>
          <a:p>
            <a:r>
              <a:rPr lang="en-GB" sz="1400" dirty="0" smtClean="0"/>
              <a:t>NASA says this is not a space diaper, but it is. They call it the Maximum Absorbency Garment. Some people call it the Space Pooper. But why do astronauts use them?</a:t>
            </a:r>
          </a:p>
          <a:p>
            <a:r>
              <a:rPr lang="en-GB" sz="1400" dirty="0" smtClean="0"/>
              <a:t>Quite simply, when astronauts are sitting in the Space Shuttle, strapped to their seats and ready to go, they may experience very long delays. Sometimes even hours. And when that happens, they just can't get off their seats to go to the toilet. They just have to do it, as Alan Shepard discovered while waiting inside his Mercury capsule on May 5, 1961, waiting for the freedom 7 mission launch. He was the first American to reach Space and the first astronaut to pee inside his suit. Quite simply, when astronauts are sitting in the Space Shuttle, strapped to their seats and ready to go, they may experience very long delays. Sometimes even hours. And when that happens, they just can't get off their seats to go to the toilet. They just have to do it, as Alan Shepard discovered while waiting inside his Mercury capsule on May 5, 1961, waiting for the freedom 7 mission launch. He was the first American to reach Space and the first astronaut to pee inside his suit.</a:t>
            </a:r>
            <a:endParaRPr lang="en-GB" sz="1400" dirty="0"/>
          </a:p>
        </p:txBody>
      </p:sp>
      <p:pic>
        <p:nvPicPr>
          <p:cNvPr id="1026" name="Picture 2" descr="See the source image"/>
          <p:cNvPicPr>
            <a:picLocks noChangeAspect="1" noChangeArrowheads="1"/>
          </p:cNvPicPr>
          <p:nvPr/>
        </p:nvPicPr>
        <p:blipFill>
          <a:blip r:embed="rId2"/>
          <a:srcRect/>
          <a:stretch>
            <a:fillRect/>
          </a:stretch>
        </p:blipFill>
        <p:spPr bwMode="auto">
          <a:xfrm>
            <a:off x="3428992" y="4697552"/>
            <a:ext cx="2884654" cy="2160448"/>
          </a:xfrm>
          <a:prstGeom prst="rect">
            <a:avLst/>
          </a:prstGeom>
          <a:noFill/>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Oxygen supply</a:t>
            </a:r>
            <a:endParaRPr lang="en-GB" dirty="0"/>
          </a:p>
        </p:txBody>
      </p:sp>
      <p:sp>
        <p:nvSpPr>
          <p:cNvPr id="3" name="Content Placeholder 2"/>
          <p:cNvSpPr>
            <a:spLocks noGrp="1"/>
          </p:cNvSpPr>
          <p:nvPr>
            <p:ph idx="1"/>
          </p:nvPr>
        </p:nvSpPr>
        <p:spPr>
          <a:xfrm>
            <a:off x="457200" y="1882808"/>
            <a:ext cx="8229600" cy="1689068"/>
          </a:xfrm>
        </p:spPr>
        <p:txBody>
          <a:bodyPr>
            <a:normAutofit/>
          </a:bodyPr>
          <a:lstStyle/>
          <a:p>
            <a:r>
              <a:rPr lang="en-GB" sz="1400" dirty="0" smtClean="0"/>
              <a:t>So, most space suits provide a pure oxygen atmosphere for breathing. Space suits get the oxygen either from a spacecraft via an umbilical cord or from a backpack life support system that the astronaut wears. May 8 2019</a:t>
            </a:r>
          </a:p>
          <a:p>
            <a:r>
              <a:rPr lang="en-GB" sz="1400" dirty="0" smtClean="0"/>
              <a:t>Oxygen. Space suits cannot use normal air -- 78 percent nitrogen, 21 percent oxygen and 1 percent other gases -- because the low pressure would cause dangerously low oxygen concentrations in the lungs and blood, much like climbing Mt. Everest does. So, most space suits provide a pure oxygen atmosphere for breathing.</a:t>
            </a:r>
          </a:p>
          <a:p>
            <a:pPr>
              <a:buNone/>
            </a:pPr>
            <a:endParaRPr lang="en-GB" sz="1400" dirty="0"/>
          </a:p>
        </p:txBody>
      </p:sp>
      <p:pic>
        <p:nvPicPr>
          <p:cNvPr id="1026" name="Picture 2" descr="See the source image"/>
          <p:cNvPicPr>
            <a:picLocks noChangeAspect="1" noChangeArrowheads="1"/>
          </p:cNvPicPr>
          <p:nvPr/>
        </p:nvPicPr>
        <p:blipFill>
          <a:blip r:embed="rId2"/>
          <a:srcRect/>
          <a:stretch>
            <a:fillRect/>
          </a:stretch>
        </p:blipFill>
        <p:spPr bwMode="auto">
          <a:xfrm>
            <a:off x="3143240" y="3613797"/>
            <a:ext cx="2357454" cy="3244203"/>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Foot protection</a:t>
            </a:r>
            <a:endParaRPr lang="en-GB" dirty="0"/>
          </a:p>
        </p:txBody>
      </p:sp>
      <p:sp>
        <p:nvSpPr>
          <p:cNvPr id="3" name="Content Placeholder 2"/>
          <p:cNvSpPr>
            <a:spLocks noGrp="1"/>
          </p:cNvSpPr>
          <p:nvPr>
            <p:ph idx="1"/>
          </p:nvPr>
        </p:nvSpPr>
        <p:spPr/>
        <p:txBody>
          <a:bodyPr>
            <a:normAutofit/>
          </a:bodyPr>
          <a:lstStyle/>
          <a:p>
            <a:pPr>
              <a:buNone/>
            </a:pPr>
            <a:r>
              <a:rPr lang="en-GB" sz="1400" dirty="0" smtClean="0"/>
              <a:t>so, to protect you from these dangers, a space suit must: </a:t>
            </a:r>
          </a:p>
          <a:p>
            <a:r>
              <a:rPr lang="en-GB" sz="1400" dirty="0" smtClean="0"/>
              <a:t>Have a pressurized atmosphere</a:t>
            </a:r>
          </a:p>
          <a:p>
            <a:r>
              <a:rPr lang="en-GB" sz="1400" dirty="0" smtClean="0"/>
              <a:t>Give you oxygen and remove carbon dioxide</a:t>
            </a:r>
          </a:p>
          <a:p>
            <a:r>
              <a:rPr lang="en-GB" sz="1400" dirty="0" smtClean="0"/>
              <a:t>Maintain a comfortable temperature despite strenuous work and movement into and out of sunlit areas</a:t>
            </a:r>
          </a:p>
          <a:p>
            <a:r>
              <a:rPr lang="en-GB" sz="1400" dirty="0" smtClean="0"/>
              <a:t>Protect you from micrometeoroids and from radiation to some degree</a:t>
            </a:r>
          </a:p>
          <a:p>
            <a:r>
              <a:rPr lang="en-GB" sz="1400" dirty="0" smtClean="0"/>
              <a:t>Allow you to see clearly, move easily inside the space suit and outside of the spacecraft</a:t>
            </a:r>
          </a:p>
          <a:p>
            <a:endParaRPr lang="en-GB" sz="1400" dirty="0" smtClean="0"/>
          </a:p>
          <a:p>
            <a:r>
              <a:rPr lang="en-GB" sz="1400" dirty="0" smtClean="0"/>
              <a:t>Astronauts who wear space suits for extra-vehicular activities (EVAs) don't walk. They hover and float, or their feet are placed into foot restraints so they don't drift away. In the future, however, astronauts may go to Mars as part of NASA's new vision. </a:t>
            </a:r>
            <a:r>
              <a:rPr lang="en-GB" sz="1400" smtClean="0"/>
              <a:t>And they'll need very different boots to walk on the planet's surface or drive a rover.</a:t>
            </a:r>
            <a:br>
              <a:rPr lang="en-GB" sz="1400" smtClean="0"/>
            </a:br>
            <a:endParaRPr lang="en-GB" sz="14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See the source image"/>
          <p:cNvPicPr>
            <a:picLocks noChangeAspect="1" noChangeArrowheads="1"/>
          </p:cNvPicPr>
          <p:nvPr/>
        </p:nvPicPr>
        <p:blipFill>
          <a:blip r:embed="rId2"/>
          <a:srcRect/>
          <a:stretch>
            <a:fillRect/>
          </a:stretch>
        </p:blipFill>
        <p:spPr bwMode="auto">
          <a:xfrm>
            <a:off x="0" y="-1"/>
            <a:ext cx="9144000" cy="6858001"/>
          </a:xfrm>
          <a:prstGeom prst="rect">
            <a:avLst/>
          </a:prstGeom>
          <a:noFill/>
        </p:spPr>
      </p:pic>
      <p:sp>
        <p:nvSpPr>
          <p:cNvPr id="2" name="TextBox 1"/>
          <p:cNvSpPr txBox="1"/>
          <p:nvPr/>
        </p:nvSpPr>
        <p:spPr>
          <a:xfrm>
            <a:off x="0" y="214290"/>
            <a:ext cx="9144000" cy="1631216"/>
          </a:xfrm>
          <a:prstGeom prst="rect">
            <a:avLst/>
          </a:prstGeom>
          <a:noFill/>
        </p:spPr>
        <p:txBody>
          <a:bodyPr wrap="square" rtlCol="0">
            <a:spAutoFit/>
          </a:bodyPr>
          <a:lstStyle/>
          <a:p>
            <a:pPr algn="ctr"/>
            <a:r>
              <a:rPr lang="en-GB" sz="5000" dirty="0" smtClean="0"/>
              <a:t>Thanks for reading my facts on a space suit</a:t>
            </a:r>
            <a:endParaRPr lang="en-GB" sz="5000"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Verve">
  <a:themeElements>
    <a:clrScheme name="Custom 4">
      <a:dk1>
        <a:srgbClr val="FFFFFF"/>
      </a:dk1>
      <a:lt1>
        <a:srgbClr val="0C0C0C"/>
      </a:lt1>
      <a:dk2>
        <a:srgbClr val="FF0000"/>
      </a:dk2>
      <a:lt2>
        <a:srgbClr val="FFFFFF"/>
      </a:lt2>
      <a:accent1>
        <a:srgbClr val="000000"/>
      </a:accent1>
      <a:accent2>
        <a:srgbClr val="FF0000"/>
      </a:accent2>
      <a:accent3>
        <a:srgbClr val="FFFFFF"/>
      </a:accent3>
      <a:accent4>
        <a:srgbClr val="000000"/>
      </a:accent4>
      <a:accent5>
        <a:srgbClr val="FF0000"/>
      </a:accent5>
      <a:accent6>
        <a:srgbClr val="FFFFFF"/>
      </a:accent6>
      <a:hlink>
        <a:srgbClr val="000000"/>
      </a:hlink>
      <a:folHlink>
        <a:srgbClr val="FF0000"/>
      </a:folHlink>
    </a:clrScheme>
    <a:fontScheme name="Verve">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inorFont>
    </a:fontScheme>
    <a:fmtScheme name="Verve">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0800" dist="38100" dir="14700000" algn="t" rotWithShape="0">
              <a:srgbClr val="000000">
                <a:alpha val="60000"/>
              </a:srgbClr>
            </a:outerShdw>
          </a:effectLst>
          <a:scene3d>
            <a:camera prst="orthographicFront" fov="0">
              <a:rot lat="0" lon="0" rev="0"/>
            </a:camera>
            <a:lightRig rig="contrasting" dir="t">
              <a:rot lat="0" lon="0" rev="3600000"/>
            </a:lightRig>
          </a:scene3d>
          <a:sp3d prstMaterial="plastic">
            <a:bevelT w="127000" h="38200" prst="relaxedInset"/>
            <a:contourClr>
              <a:schemeClr val="phClr"/>
            </a:contourClr>
          </a:sp3d>
        </a:effectStyle>
      </a:effectStyleLst>
      <a:bgFillStyleLst>
        <a:solidFill>
          <a:schemeClr val="phClr"/>
        </a:solidFill>
        <a:gradFill rotWithShape="1">
          <a:gsLst>
            <a:gs pos="0">
              <a:schemeClr val="phClr">
                <a:shade val="48000"/>
                <a:satMod val="230000"/>
              </a:schemeClr>
            </a:gs>
            <a:gs pos="60000">
              <a:schemeClr val="phClr">
                <a:shade val="92000"/>
                <a:satMod val="230000"/>
              </a:schemeClr>
            </a:gs>
            <a:gs pos="100000">
              <a:schemeClr val="phClr">
                <a:tint val="85000"/>
                <a:satMod val="400000"/>
              </a:schemeClr>
            </a:gs>
          </a:gsLst>
          <a:lin ang="5400000" scaled="0"/>
        </a:gradFill>
        <a:blipFill>
          <a:blip xmlns:r="http://schemas.openxmlformats.org/officeDocument/2006/relationships" r:embed="rId1">
            <a:duotone>
              <a:schemeClr val="phClr">
                <a:shade val="1200"/>
                <a:satMod val="150000"/>
              </a:schemeClr>
              <a:schemeClr val="phClr">
                <a:tint val="90000"/>
                <a:satMod val="150000"/>
              </a:schemeClr>
            </a:duotone>
          </a:blip>
          <a:tile tx="0" ty="0" sx="70000" sy="7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Verve</Template>
  <TotalTime>68</TotalTime>
  <Words>773</Words>
  <Application>Microsoft Macintosh PowerPoint</Application>
  <PresentationFormat>On-screen Show (4:3)</PresentationFormat>
  <Paragraphs>30</Paragraphs>
  <Slides>9</Slides>
  <Notes>1</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Verve</vt:lpstr>
      <vt:lpstr>Space suits</vt:lpstr>
      <vt:lpstr>Introduction</vt:lpstr>
      <vt:lpstr>Head protection</vt:lpstr>
      <vt:lpstr>Hand and arm protection</vt:lpstr>
      <vt:lpstr>Upper torso and lower torso protection </vt:lpstr>
      <vt:lpstr>Space nappies</vt:lpstr>
      <vt:lpstr>Oxygen supply</vt:lpstr>
      <vt:lpstr>Foot protection</vt:lpstr>
      <vt:lpstr>PowerPoint Presentation</vt:lpstr>
    </vt:vector>
  </TitlesOfParts>
  <Company>Microsoft Corporation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Space suits</dc:title>
  <dc:creator>Jack Blamire</dc:creator>
  <cp:lastModifiedBy>Harriett Fletcher</cp:lastModifiedBy>
  <cp:revision>9</cp:revision>
  <dcterms:created xsi:type="dcterms:W3CDTF">2020-05-19T09:53:53Z</dcterms:created>
  <dcterms:modified xsi:type="dcterms:W3CDTF">2020-05-22T14:06:46Z</dcterms:modified>
</cp:coreProperties>
</file>