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8" r:id="rId3"/>
    <p:sldId id="271" r:id="rId4"/>
    <p:sldId id="260" r:id="rId5"/>
    <p:sldId id="259" r:id="rId6"/>
    <p:sldId id="261" r:id="rId7"/>
    <p:sldId id="27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F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0" d="100"/>
          <a:sy n="90" d="100"/>
        </p:scale>
        <p:origin x="600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GB" smtClean="0"/>
              <a:t>Drag picture to placeholder or click icon to add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06824" y="1060824"/>
            <a:ext cx="7455647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latin typeface="Comic Sans MS"/>
                <a:cs typeface="Comic Sans MS"/>
              </a:rPr>
              <a:t>Maths Warm Ups</a:t>
            </a:r>
          </a:p>
          <a:p>
            <a:pPr algn="ctr"/>
            <a:endParaRPr lang="en-US" sz="3200" dirty="0" smtClean="0">
              <a:latin typeface="Comic Sans MS"/>
              <a:cs typeface="Comic Sans MS"/>
            </a:endParaRPr>
          </a:p>
          <a:p>
            <a:pPr algn="ctr"/>
            <a:endParaRPr lang="en-US" dirty="0">
              <a:latin typeface="Comic Sans MS"/>
              <a:cs typeface="Comic Sans MS"/>
            </a:endParaRPr>
          </a:p>
          <a:p>
            <a:pPr algn="ctr"/>
            <a:r>
              <a:rPr lang="en-US" sz="2800" dirty="0" smtClean="0">
                <a:latin typeface="Comic Sans MS"/>
                <a:cs typeface="Comic Sans MS"/>
              </a:rPr>
              <a:t>If you would like to warm up your maths brain before you tackle your main task, have a go at the arithmetic questions. There is one set of questions per day and the answers to follow. </a:t>
            </a:r>
            <a:endParaRPr lang="en-US" sz="2800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646469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9529" y="239059"/>
            <a:ext cx="17092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Monday - Questions</a:t>
            </a:r>
            <a:endParaRPr lang="en-US" sz="2800" b="1" dirty="0">
              <a:solidFill>
                <a:srgbClr val="0000FF"/>
              </a:solidFill>
            </a:endParaRPr>
          </a:p>
        </p:txBody>
      </p:sp>
      <p:pic>
        <p:nvPicPr>
          <p:cNvPr id="6" name="Picture 5"/>
          <p:cNvPicPr/>
          <p:nvPr/>
        </p:nvPicPr>
        <p:blipFill rotWithShape="1">
          <a:blip r:embed="rId2"/>
          <a:srcRect l="27919" t="12465" r="29205" b="5268"/>
          <a:stretch/>
        </p:blipFill>
        <p:spPr bwMode="auto">
          <a:xfrm>
            <a:off x="2242140" y="0"/>
            <a:ext cx="5361709" cy="6858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554796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2780730" y="1128235"/>
            <a:ext cx="358462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en-GB" sz="2400" dirty="0" smtClean="0">
                <a:solidFill>
                  <a:srgbClr val="FF0000"/>
                </a:solidFill>
              </a:rPr>
              <a:t>245,770 </a:t>
            </a:r>
          </a:p>
          <a:p>
            <a:r>
              <a:rPr lang="en-GB" sz="2400" dirty="0" smtClean="0">
                <a:solidFill>
                  <a:srgbClr val="FF0000"/>
                </a:solidFill>
              </a:rPr>
              <a:t>2</a:t>
            </a:r>
            <a:r>
              <a:rPr lang="en-GB" sz="2400" dirty="0">
                <a:solidFill>
                  <a:srgbClr val="FF0000"/>
                </a:solidFill>
              </a:rPr>
              <a:t>) 152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3</a:t>
            </a:r>
            <a:r>
              <a:rPr lang="en-GB" sz="2400" dirty="0">
                <a:solidFill>
                  <a:srgbClr val="FF0000"/>
                </a:solidFill>
              </a:rPr>
              <a:t>) £40.48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4</a:t>
            </a:r>
            <a:r>
              <a:rPr lang="en-GB" sz="2400" dirty="0">
                <a:solidFill>
                  <a:srgbClr val="FF0000"/>
                </a:solidFill>
              </a:rPr>
              <a:t>) £4.75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5</a:t>
            </a:r>
            <a:r>
              <a:rPr lang="en-GB" sz="2400" dirty="0">
                <a:solidFill>
                  <a:srgbClr val="FF0000"/>
                </a:solidFill>
              </a:rPr>
              <a:t>) 460,000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6</a:t>
            </a:r>
            <a:r>
              <a:rPr lang="en-GB" sz="2400" dirty="0">
                <a:solidFill>
                  <a:srgbClr val="FF0000"/>
                </a:solidFill>
              </a:rPr>
              <a:t>) 29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7</a:t>
            </a:r>
            <a:r>
              <a:rPr lang="en-GB" sz="2400" dirty="0">
                <a:solidFill>
                  <a:srgbClr val="FF0000"/>
                </a:solidFill>
              </a:rPr>
              <a:t>) 7/8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8</a:t>
            </a:r>
            <a:r>
              <a:rPr lang="en-GB" sz="2400" dirty="0">
                <a:solidFill>
                  <a:srgbClr val="FF0000"/>
                </a:solidFill>
              </a:rPr>
              <a:t>) 3/12 or 1/4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9</a:t>
            </a:r>
            <a:r>
              <a:rPr lang="en-GB" sz="2400" dirty="0">
                <a:solidFill>
                  <a:srgbClr val="FF0000"/>
                </a:solidFill>
              </a:rPr>
              <a:t>) 1 9/10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10</a:t>
            </a:r>
            <a:r>
              <a:rPr lang="en-GB" sz="2400" dirty="0">
                <a:solidFill>
                  <a:srgbClr val="FF0000"/>
                </a:solidFill>
              </a:rPr>
              <a:t>) 13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11</a:t>
            </a:r>
            <a:r>
              <a:rPr lang="en-GB" sz="2400" dirty="0">
                <a:solidFill>
                  <a:srgbClr val="FF0000"/>
                </a:solidFill>
              </a:rPr>
              <a:t>) 304.08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12</a:t>
            </a:r>
            <a:r>
              <a:rPr lang="en-GB" sz="2400" dirty="0">
                <a:solidFill>
                  <a:srgbClr val="FF0000"/>
                </a:solidFill>
              </a:rPr>
              <a:t>) 10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13</a:t>
            </a:r>
            <a:r>
              <a:rPr lang="en-GB" sz="2400" dirty="0">
                <a:solidFill>
                  <a:srgbClr val="FF0000"/>
                </a:solidFill>
              </a:rPr>
              <a:t>) 17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14</a:t>
            </a:r>
            <a:r>
              <a:rPr lang="en-GB" sz="2400" dirty="0">
                <a:solidFill>
                  <a:srgbClr val="FF0000"/>
                </a:solidFill>
              </a:rPr>
              <a:t>) 249,999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19529" y="239059"/>
            <a:ext cx="17092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Monday - Answers</a:t>
            </a:r>
            <a:endParaRPr lang="en-US" sz="28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7876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9529" y="239059"/>
            <a:ext cx="17092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Tuesday - Questions</a:t>
            </a:r>
            <a:endParaRPr lang="en-US" sz="2800" b="1" dirty="0">
              <a:solidFill>
                <a:srgbClr val="0000FF"/>
              </a:solidFill>
            </a:endParaRPr>
          </a:p>
        </p:txBody>
      </p:sp>
      <p:pic>
        <p:nvPicPr>
          <p:cNvPr id="6" name="Picture 5"/>
          <p:cNvPicPr/>
          <p:nvPr/>
        </p:nvPicPr>
        <p:blipFill rotWithShape="1">
          <a:blip r:embed="rId2"/>
          <a:srcRect l="27808" t="13130" r="29094" b="10587"/>
          <a:stretch/>
        </p:blipFill>
        <p:spPr bwMode="auto">
          <a:xfrm>
            <a:off x="1828799" y="0"/>
            <a:ext cx="5812465" cy="685841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554796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9529" y="239059"/>
            <a:ext cx="17092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Tuesday - Answers</a:t>
            </a:r>
            <a:endParaRPr lang="en-US" sz="2800" b="1" dirty="0">
              <a:solidFill>
                <a:srgbClr val="0000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46051" y="1057351"/>
            <a:ext cx="358462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en-GB" sz="2400" dirty="0" smtClean="0">
                <a:solidFill>
                  <a:srgbClr val="FF0000"/>
                </a:solidFill>
              </a:rPr>
              <a:t>72,216 </a:t>
            </a:r>
          </a:p>
          <a:p>
            <a:r>
              <a:rPr lang="en-GB" sz="2400" dirty="0" smtClean="0">
                <a:solidFill>
                  <a:srgbClr val="FF0000"/>
                </a:solidFill>
              </a:rPr>
              <a:t>2</a:t>
            </a:r>
            <a:r>
              <a:rPr lang="en-GB" sz="2400" dirty="0">
                <a:solidFill>
                  <a:srgbClr val="FF0000"/>
                </a:solidFill>
              </a:rPr>
              <a:t>) 2,360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3</a:t>
            </a:r>
            <a:r>
              <a:rPr lang="en-GB" sz="2400" dirty="0">
                <a:solidFill>
                  <a:srgbClr val="FF0000"/>
                </a:solidFill>
              </a:rPr>
              <a:t>) 11 and 13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4</a:t>
            </a:r>
            <a:r>
              <a:rPr lang="en-GB" sz="2400" dirty="0">
                <a:solidFill>
                  <a:srgbClr val="FF0000"/>
                </a:solidFill>
              </a:rPr>
              <a:t>) 1, 2, 5,10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5</a:t>
            </a:r>
            <a:r>
              <a:rPr lang="en-GB" sz="2400" dirty="0">
                <a:solidFill>
                  <a:srgbClr val="FF0000"/>
                </a:solidFill>
              </a:rPr>
              <a:t>) 7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6</a:t>
            </a:r>
            <a:r>
              <a:rPr lang="en-GB" sz="2400" dirty="0">
                <a:solidFill>
                  <a:srgbClr val="FF0000"/>
                </a:solidFill>
              </a:rPr>
              <a:t>) 2017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7</a:t>
            </a:r>
            <a:r>
              <a:rPr lang="en-GB" sz="2400" dirty="0">
                <a:solidFill>
                  <a:srgbClr val="FF0000"/>
                </a:solidFill>
              </a:rPr>
              <a:t>) 9/8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8</a:t>
            </a:r>
            <a:r>
              <a:rPr lang="en-GB" sz="2400" dirty="0">
                <a:solidFill>
                  <a:srgbClr val="FF0000"/>
                </a:solidFill>
              </a:rPr>
              <a:t>) 8/15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9</a:t>
            </a:r>
            <a:r>
              <a:rPr lang="en-GB" sz="2400" dirty="0">
                <a:solidFill>
                  <a:srgbClr val="FF0000"/>
                </a:solidFill>
              </a:rPr>
              <a:t>) 1/8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10</a:t>
            </a:r>
            <a:r>
              <a:rPr lang="en-GB" sz="2400" dirty="0">
                <a:solidFill>
                  <a:srgbClr val="FF0000"/>
                </a:solidFill>
              </a:rPr>
              <a:t>) 35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11</a:t>
            </a:r>
            <a:r>
              <a:rPr lang="en-GB" sz="2400" dirty="0">
                <a:solidFill>
                  <a:srgbClr val="FF0000"/>
                </a:solidFill>
              </a:rPr>
              <a:t>) 75ml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12</a:t>
            </a:r>
            <a:r>
              <a:rPr lang="en-GB" sz="2400" dirty="0">
                <a:solidFill>
                  <a:srgbClr val="FF0000"/>
                </a:solidFill>
              </a:rPr>
              <a:t>) 1/8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13</a:t>
            </a:r>
            <a:r>
              <a:rPr lang="en-GB" sz="2400" dirty="0">
                <a:solidFill>
                  <a:srgbClr val="FF0000"/>
                </a:solidFill>
              </a:rPr>
              <a:t>) 4 1/8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14</a:t>
            </a:r>
            <a:r>
              <a:rPr lang="en-GB" sz="2400" dirty="0">
                <a:solidFill>
                  <a:srgbClr val="FF0000"/>
                </a:solidFill>
              </a:rPr>
              <a:t>) 2/7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4796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9529" y="239059"/>
            <a:ext cx="2286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Wednesday </a:t>
            </a:r>
            <a:r>
              <a:rPr lang="en-US" sz="2800" b="1" dirty="0">
                <a:solidFill>
                  <a:srgbClr val="0000FF"/>
                </a:solidFill>
              </a:rPr>
              <a:t>- Questions</a:t>
            </a:r>
          </a:p>
        </p:txBody>
      </p:sp>
      <p:pic>
        <p:nvPicPr>
          <p:cNvPr id="6" name="Picture 5"/>
          <p:cNvPicPr/>
          <p:nvPr/>
        </p:nvPicPr>
        <p:blipFill rotWithShape="1">
          <a:blip r:embed="rId2"/>
          <a:srcRect l="28030" t="12299" r="28983" b="11916"/>
          <a:stretch/>
        </p:blipFill>
        <p:spPr bwMode="auto">
          <a:xfrm>
            <a:off x="2405529" y="0"/>
            <a:ext cx="5835316" cy="6858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554796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9529" y="239059"/>
            <a:ext cx="2286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Wednesday </a:t>
            </a:r>
            <a:r>
              <a:rPr lang="en-US" sz="2800" b="1" dirty="0">
                <a:solidFill>
                  <a:srgbClr val="0000FF"/>
                </a:solidFill>
              </a:rPr>
              <a:t>- </a:t>
            </a:r>
            <a:r>
              <a:rPr lang="en-US" sz="2800" b="1" dirty="0" smtClean="0">
                <a:solidFill>
                  <a:srgbClr val="0000FF"/>
                </a:solidFill>
              </a:rPr>
              <a:t>Answers</a:t>
            </a:r>
            <a:endParaRPr lang="en-US" sz="2800" b="1" dirty="0">
              <a:solidFill>
                <a:srgbClr val="0000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80730" y="1128235"/>
            <a:ext cx="358462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en-GB" sz="2400" dirty="0" smtClean="0">
                <a:solidFill>
                  <a:srgbClr val="FF0000"/>
                </a:solidFill>
              </a:rPr>
              <a:t>5,554 </a:t>
            </a:r>
          </a:p>
          <a:p>
            <a:r>
              <a:rPr lang="en-GB" sz="2400" dirty="0" smtClean="0">
                <a:solidFill>
                  <a:srgbClr val="FF0000"/>
                </a:solidFill>
              </a:rPr>
              <a:t>2</a:t>
            </a:r>
            <a:r>
              <a:rPr lang="en-GB" sz="2400" dirty="0">
                <a:solidFill>
                  <a:srgbClr val="FF0000"/>
                </a:solidFill>
              </a:rPr>
              <a:t>) 213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3</a:t>
            </a:r>
            <a:r>
              <a:rPr lang="en-GB" sz="2400" dirty="0">
                <a:solidFill>
                  <a:srgbClr val="FF0000"/>
                </a:solidFill>
              </a:rPr>
              <a:t>) 23, 29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4</a:t>
            </a:r>
            <a:r>
              <a:rPr lang="en-GB" sz="2400" dirty="0">
                <a:solidFill>
                  <a:srgbClr val="FF0000"/>
                </a:solidFill>
              </a:rPr>
              <a:t>) 12, 24, 36...</a:t>
            </a:r>
            <a:r>
              <a:rPr lang="en-GB" sz="2400" dirty="0" err="1">
                <a:solidFill>
                  <a:srgbClr val="FF0000"/>
                </a:solidFill>
              </a:rPr>
              <a:t>etc</a:t>
            </a:r>
            <a:r>
              <a:rPr lang="en-GB" sz="2400" dirty="0">
                <a:solidFill>
                  <a:srgbClr val="FF0000"/>
                </a:solidFill>
              </a:rPr>
              <a:t>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5</a:t>
            </a:r>
            <a:r>
              <a:rPr lang="en-GB" sz="2400" dirty="0">
                <a:solidFill>
                  <a:srgbClr val="FF0000"/>
                </a:solidFill>
              </a:rPr>
              <a:t>) 1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6</a:t>
            </a:r>
            <a:r>
              <a:rPr lang="en-GB" sz="2400" dirty="0">
                <a:solidFill>
                  <a:srgbClr val="FF0000"/>
                </a:solidFill>
              </a:rPr>
              <a:t>) 2014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7</a:t>
            </a:r>
            <a:r>
              <a:rPr lang="en-GB" sz="2400" dirty="0">
                <a:solidFill>
                  <a:srgbClr val="FF0000"/>
                </a:solidFill>
              </a:rPr>
              <a:t>) 5/2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8</a:t>
            </a:r>
            <a:r>
              <a:rPr lang="en-GB" sz="2400" dirty="0">
                <a:solidFill>
                  <a:srgbClr val="FF0000"/>
                </a:solidFill>
              </a:rPr>
              <a:t>) 5/12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9</a:t>
            </a:r>
            <a:r>
              <a:rPr lang="en-GB" sz="2400" dirty="0">
                <a:solidFill>
                  <a:srgbClr val="FF0000"/>
                </a:solidFill>
              </a:rPr>
              <a:t>) 1/9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10</a:t>
            </a:r>
            <a:r>
              <a:rPr lang="en-GB" sz="2400" dirty="0">
                <a:solidFill>
                  <a:srgbClr val="FF0000"/>
                </a:solidFill>
              </a:rPr>
              <a:t>) 1.1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11</a:t>
            </a:r>
            <a:r>
              <a:rPr lang="en-GB" sz="2400" dirty="0">
                <a:solidFill>
                  <a:srgbClr val="FF0000"/>
                </a:solidFill>
              </a:rPr>
              <a:t>) 180g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12</a:t>
            </a:r>
            <a:r>
              <a:rPr lang="en-GB" sz="2400" dirty="0">
                <a:solidFill>
                  <a:srgbClr val="FF0000"/>
                </a:solidFill>
              </a:rPr>
              <a:t>) 1/15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13</a:t>
            </a:r>
            <a:r>
              <a:rPr lang="en-GB" sz="2400" dirty="0">
                <a:solidFill>
                  <a:srgbClr val="FF0000"/>
                </a:solidFill>
              </a:rPr>
              <a:t>) 10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14</a:t>
            </a:r>
            <a:r>
              <a:rPr lang="en-GB" sz="2400" dirty="0">
                <a:solidFill>
                  <a:srgbClr val="FF0000"/>
                </a:solidFill>
              </a:rPr>
              <a:t>) 54,950</a:t>
            </a:r>
            <a:endParaRPr lang="en-GB" sz="2400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2510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9529" y="239059"/>
            <a:ext cx="2286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Thursday - Questions</a:t>
            </a:r>
            <a:endParaRPr lang="en-US" sz="2800" b="1" dirty="0">
              <a:solidFill>
                <a:srgbClr val="0000FF"/>
              </a:solidFill>
            </a:endParaRPr>
          </a:p>
        </p:txBody>
      </p:sp>
      <p:pic>
        <p:nvPicPr>
          <p:cNvPr id="7" name="Picture 6"/>
          <p:cNvPicPr/>
          <p:nvPr/>
        </p:nvPicPr>
        <p:blipFill rotWithShape="1">
          <a:blip r:embed="rId2"/>
          <a:srcRect l="27919" t="12133" r="29094" b="4936"/>
          <a:stretch/>
        </p:blipFill>
        <p:spPr bwMode="auto">
          <a:xfrm>
            <a:off x="2405529" y="0"/>
            <a:ext cx="4945113" cy="68559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554796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9529" y="239059"/>
            <a:ext cx="24055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Thursday - Answers</a:t>
            </a:r>
            <a:endParaRPr lang="en-US" sz="2800" b="1" dirty="0">
              <a:solidFill>
                <a:srgbClr val="0000F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80730" y="1128235"/>
            <a:ext cx="3584628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en-GB" sz="2400" dirty="0" smtClean="0">
                <a:solidFill>
                  <a:srgbClr val="FF0000"/>
                </a:solidFill>
              </a:rPr>
              <a:t>£</a:t>
            </a:r>
            <a:r>
              <a:rPr lang="en-GB" sz="2400" dirty="0">
                <a:solidFill>
                  <a:srgbClr val="FF0000"/>
                </a:solidFill>
              </a:rPr>
              <a:t>33.36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2</a:t>
            </a:r>
            <a:r>
              <a:rPr lang="en-GB" sz="2400" dirty="0">
                <a:solidFill>
                  <a:srgbClr val="FF0000"/>
                </a:solidFill>
              </a:rPr>
              <a:t>) 433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3</a:t>
            </a:r>
            <a:r>
              <a:rPr lang="en-GB" sz="2400" dirty="0">
                <a:solidFill>
                  <a:srgbClr val="FF0000"/>
                </a:solidFill>
              </a:rPr>
              <a:t>) check if they fit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4</a:t>
            </a:r>
            <a:r>
              <a:rPr lang="en-GB" sz="2400" dirty="0">
                <a:solidFill>
                  <a:srgbClr val="FF0000"/>
                </a:solidFill>
              </a:rPr>
              <a:t>) 0.201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5</a:t>
            </a:r>
            <a:r>
              <a:rPr lang="en-GB" sz="2400" dirty="0">
                <a:solidFill>
                  <a:srgbClr val="FF0000"/>
                </a:solidFill>
              </a:rPr>
              <a:t>) 175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6</a:t>
            </a:r>
            <a:r>
              <a:rPr lang="en-GB" sz="2400" dirty="0">
                <a:solidFill>
                  <a:srgbClr val="FF0000"/>
                </a:solidFill>
              </a:rPr>
              <a:t>) 3/4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7</a:t>
            </a:r>
            <a:r>
              <a:rPr lang="en-GB" sz="2400" dirty="0">
                <a:solidFill>
                  <a:srgbClr val="FF0000"/>
                </a:solidFill>
              </a:rPr>
              <a:t>) 1/6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8</a:t>
            </a:r>
            <a:r>
              <a:rPr lang="en-GB" sz="2400" dirty="0">
                <a:solidFill>
                  <a:srgbClr val="FF0000"/>
                </a:solidFill>
              </a:rPr>
              <a:t>) 3/8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9</a:t>
            </a:r>
            <a:r>
              <a:rPr lang="en-GB" sz="2400" dirty="0">
                <a:solidFill>
                  <a:srgbClr val="FF0000"/>
                </a:solidFill>
              </a:rPr>
              <a:t>) 5/11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10</a:t>
            </a:r>
            <a:r>
              <a:rPr lang="en-GB" sz="2400" dirty="0">
                <a:solidFill>
                  <a:srgbClr val="FF0000"/>
                </a:solidFill>
              </a:rPr>
              <a:t>) 7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11</a:t>
            </a:r>
            <a:r>
              <a:rPr lang="en-GB" sz="2400" dirty="0">
                <a:solidFill>
                  <a:srgbClr val="FF0000"/>
                </a:solidFill>
              </a:rPr>
              <a:t>) 2/12 = 1/6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12</a:t>
            </a:r>
            <a:r>
              <a:rPr lang="en-GB" sz="2400" dirty="0">
                <a:solidFill>
                  <a:srgbClr val="FF0000"/>
                </a:solidFill>
              </a:rPr>
              <a:t>) 0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13</a:t>
            </a:r>
            <a:r>
              <a:rPr lang="en-GB" sz="2400" dirty="0">
                <a:solidFill>
                  <a:srgbClr val="FF0000"/>
                </a:solidFill>
              </a:rPr>
              <a:t>) 2,999,990 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4796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Custom 1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C2F0FD"/>
      </a:accent1>
      <a:accent2>
        <a:srgbClr val="91BDFB"/>
      </a:accent2>
      <a:accent3>
        <a:srgbClr val="C4F8C7"/>
      </a:accent3>
      <a:accent4>
        <a:srgbClr val="D7FB6F"/>
      </a:accent4>
      <a:accent5>
        <a:srgbClr val="FFF5B9"/>
      </a:accent5>
      <a:accent6>
        <a:srgbClr val="A5F1F3"/>
      </a:accent6>
      <a:hlink>
        <a:srgbClr val="DAFBFF"/>
      </a:hlink>
      <a:folHlink>
        <a:srgbClr val="C8F3FF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Angles.thmx</Template>
  <TotalTime>55</TotalTime>
  <Words>249</Words>
  <Application>Microsoft Office PowerPoint</Application>
  <PresentationFormat>On-screen Show (4:3)</PresentationFormat>
  <Paragraphs>67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Comic Sans MS</vt:lpstr>
      <vt:lpstr>Franklin Gothic Book</vt:lpstr>
      <vt:lpstr>Franklin Gothic Medium</vt:lpstr>
      <vt:lpstr>Tunga</vt:lpstr>
      <vt:lpstr>Wingdings</vt:lpstr>
      <vt:lpstr>Angles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Harriett Fletcher</dc:creator>
  <cp:lastModifiedBy>antonia harrison</cp:lastModifiedBy>
  <cp:revision>7</cp:revision>
  <dcterms:created xsi:type="dcterms:W3CDTF">2020-05-26T20:03:37Z</dcterms:created>
  <dcterms:modified xsi:type="dcterms:W3CDTF">2020-06-02T09:12:41Z</dcterms:modified>
</cp:coreProperties>
</file>