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79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24"/>
  </p:normalViewPr>
  <p:slideViewPr>
    <p:cSldViewPr snapToGrid="0" snapToObjects="1">
      <p:cViewPr>
        <p:scale>
          <a:sx n="60" d="100"/>
          <a:sy n="60" d="100"/>
        </p:scale>
        <p:origin x="1888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C7678-CFF0-0D44-A199-AD0C10216860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950F5-9A09-E64A-BB72-8304193C3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978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C7678-CFF0-0D44-A199-AD0C10216860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950F5-9A09-E64A-BB72-8304193C3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880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C7678-CFF0-0D44-A199-AD0C10216860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950F5-9A09-E64A-BB72-8304193C3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92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C7678-CFF0-0D44-A199-AD0C10216860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950F5-9A09-E64A-BB72-8304193C3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456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C7678-CFF0-0D44-A199-AD0C10216860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950F5-9A09-E64A-BB72-8304193C3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543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C7678-CFF0-0D44-A199-AD0C10216860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950F5-9A09-E64A-BB72-8304193C3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635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C7678-CFF0-0D44-A199-AD0C10216860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950F5-9A09-E64A-BB72-8304193C3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439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C7678-CFF0-0D44-A199-AD0C10216860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950F5-9A09-E64A-BB72-8304193C3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368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C7678-CFF0-0D44-A199-AD0C10216860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950F5-9A09-E64A-BB72-8304193C3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509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C7678-CFF0-0D44-A199-AD0C10216860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950F5-9A09-E64A-BB72-8304193C3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785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C7678-CFF0-0D44-A199-AD0C10216860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950F5-9A09-E64A-BB72-8304193C3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186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8C7678-CFF0-0D44-A199-AD0C10216860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2950F5-9A09-E64A-BB72-8304193C3C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490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B69423-F5A0-FA42-8216-01527B616666}"/>
              </a:ext>
            </a:extLst>
          </p:cNvPr>
          <p:cNvSpPr/>
          <p:nvPr/>
        </p:nvSpPr>
        <p:spPr>
          <a:xfrm>
            <a:off x="191190" y="112721"/>
            <a:ext cx="6529852" cy="95872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7315" tIns="53658" rIns="107315" bIns="5365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113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F17EB1-E05A-C34A-B701-B69876ECDA96}"/>
              </a:ext>
            </a:extLst>
          </p:cNvPr>
          <p:cNvSpPr txBox="1"/>
          <p:nvPr/>
        </p:nvSpPr>
        <p:spPr>
          <a:xfrm>
            <a:off x="191190" y="247139"/>
            <a:ext cx="4905465" cy="417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113" dirty="0">
              <a:latin typeface="American Typewriter" panose="02090604020004020304" pitchFamily="18" charset="77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F3047A-C693-4862-920C-5D4A495BD3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945" t="20041" r="55833" b="28436"/>
          <a:stretch/>
        </p:blipFill>
        <p:spPr>
          <a:xfrm>
            <a:off x="5454914" y="179100"/>
            <a:ext cx="964064" cy="12573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4FD7282-6D12-4263-B852-739E726CBB8D}"/>
              </a:ext>
            </a:extLst>
          </p:cNvPr>
          <p:cNvSpPr txBox="1"/>
          <p:nvPr/>
        </p:nvSpPr>
        <p:spPr>
          <a:xfrm>
            <a:off x="295107" y="170894"/>
            <a:ext cx="4216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Mini Gingerbread biscuits recipe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By Ava Roberts 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Reception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F0C183A-02DB-4FAF-AA5D-5EFCE021D90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907" t="24485" r="41575" b="17243"/>
          <a:stretch/>
        </p:blipFill>
        <p:spPr>
          <a:xfrm>
            <a:off x="492608" y="1273175"/>
            <a:ext cx="1645406" cy="189114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9F21B2A-5362-48E5-86EC-1B391D0DB4E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722" t="19218" r="41018" b="17407"/>
          <a:stretch/>
        </p:blipFill>
        <p:spPr>
          <a:xfrm>
            <a:off x="3880099" y="1320975"/>
            <a:ext cx="1465175" cy="178510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FAE6FD8-E738-40FA-9C82-5D5E4317B26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4259" t="42593" r="4166" b="6379"/>
          <a:stretch/>
        </p:blipFill>
        <p:spPr>
          <a:xfrm rot="5400000">
            <a:off x="130579" y="3694129"/>
            <a:ext cx="1772927" cy="122407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5B4D109-4389-4F7B-8BBF-8362878B49D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5186" t="26955" r="3611" b="23004"/>
          <a:stretch/>
        </p:blipFill>
        <p:spPr>
          <a:xfrm rot="5400000">
            <a:off x="2515419" y="3737664"/>
            <a:ext cx="1772928" cy="12111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F9E7DB0-58BB-4F1E-8295-437CC2C84F9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2315" t="28925" r="11759" b="27943"/>
          <a:stretch/>
        </p:blipFill>
        <p:spPr>
          <a:xfrm rot="5400000">
            <a:off x="5528532" y="3883395"/>
            <a:ext cx="1056889" cy="98904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D326AEA-C3C2-453D-AFE2-E3B4B3E640D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54537" t="24980" r="4785" b="23169"/>
          <a:stretch/>
        </p:blipFill>
        <p:spPr>
          <a:xfrm rot="5400000">
            <a:off x="1487023" y="5663699"/>
            <a:ext cx="1696476" cy="121639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34D1FA2-C9B4-43D1-BE02-21598797A6E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54259" t="30411" r="6297" b="22346"/>
          <a:stretch/>
        </p:blipFill>
        <p:spPr>
          <a:xfrm rot="5400000">
            <a:off x="4333787" y="5698421"/>
            <a:ext cx="1684150" cy="113462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2886E54-CE89-4B82-BD9C-8E2166825CC0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54167" t="28899" r="5631" b="21687"/>
          <a:stretch/>
        </p:blipFill>
        <p:spPr>
          <a:xfrm rot="5400000">
            <a:off x="28897" y="7707023"/>
            <a:ext cx="2209773" cy="152782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4585908-DCFB-46C2-8A25-3DDFD04963BF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54722" t="23635" r="7183" b="23992"/>
          <a:stretch/>
        </p:blipFill>
        <p:spPr>
          <a:xfrm rot="5400000">
            <a:off x="3465585" y="7640206"/>
            <a:ext cx="2091842" cy="1617675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C2DCCA20-922D-416A-A0A4-4718B15DDC13}"/>
              </a:ext>
            </a:extLst>
          </p:cNvPr>
          <p:cNvSpPr txBox="1"/>
          <p:nvPr/>
        </p:nvSpPr>
        <p:spPr>
          <a:xfrm>
            <a:off x="2221767" y="1324087"/>
            <a:ext cx="121639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Comic Sans MS" panose="030F0702030302020204" pitchFamily="66" charset="0"/>
              </a:rPr>
              <a:t>Step 1</a:t>
            </a:r>
            <a:br>
              <a:rPr lang="en-GB" sz="1100" dirty="0">
                <a:latin typeface="Comic Sans MS" panose="030F0702030302020204" pitchFamily="66" charset="0"/>
              </a:rPr>
            </a:br>
            <a:r>
              <a:rPr lang="en-GB" sz="1100" dirty="0">
                <a:latin typeface="Comic Sans MS" panose="030F0702030302020204" pitchFamily="66" charset="0"/>
              </a:rPr>
              <a:t>Mix 350g flour, 1tsp Bicarb soda, 175g sugar, 1tsp cinnamon and 2tsp ground ginger in a bowl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64177A7-7937-44B1-8CD1-4F7E8174DC1E}"/>
              </a:ext>
            </a:extLst>
          </p:cNvPr>
          <p:cNvSpPr txBox="1"/>
          <p:nvPr/>
        </p:nvSpPr>
        <p:spPr>
          <a:xfrm>
            <a:off x="5458015" y="1807448"/>
            <a:ext cx="732235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>
                <a:latin typeface="Comic Sans MS" panose="030F0702030302020204" pitchFamily="66" charset="0"/>
              </a:rPr>
              <a:t>Step 2 </a:t>
            </a:r>
            <a:r>
              <a:rPr lang="en-GB" sz="1050" dirty="0">
                <a:latin typeface="Comic Sans MS" panose="030F0702030302020204" pitchFamily="66" charset="0"/>
              </a:rPr>
              <a:t>Mix 1 free range egg in a bowl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6D28AEA-53CF-45B9-AFE8-04678F22A55E}"/>
              </a:ext>
            </a:extLst>
          </p:cNvPr>
          <p:cNvSpPr txBox="1"/>
          <p:nvPr/>
        </p:nvSpPr>
        <p:spPr>
          <a:xfrm>
            <a:off x="1610774" y="3649358"/>
            <a:ext cx="107926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Comic Sans MS" panose="030F0702030302020204" pitchFamily="66" charset="0"/>
              </a:rPr>
              <a:t>Step 3</a:t>
            </a:r>
            <a:br>
              <a:rPr lang="en-GB" sz="1100" dirty="0">
                <a:latin typeface="Comic Sans MS" panose="030F0702030302020204" pitchFamily="66" charset="0"/>
              </a:rPr>
            </a:br>
            <a:r>
              <a:rPr lang="en-GB" sz="1100" dirty="0">
                <a:latin typeface="Comic Sans MS" panose="030F0702030302020204" pitchFamily="66" charset="0"/>
              </a:rPr>
              <a:t>Add 4 BIG squeezes of golden syrup to the egg and mix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7BE1FCE-DEC6-4CDF-9F50-837603C57047}"/>
              </a:ext>
            </a:extLst>
          </p:cNvPr>
          <p:cNvSpPr txBox="1"/>
          <p:nvPr/>
        </p:nvSpPr>
        <p:spPr>
          <a:xfrm>
            <a:off x="3968855" y="3649358"/>
            <a:ext cx="1604160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Comic Sans MS" panose="030F0702030302020204" pitchFamily="66" charset="0"/>
              </a:rPr>
              <a:t>Step 4</a:t>
            </a:r>
            <a:br>
              <a:rPr lang="en-GB" sz="1100" dirty="0">
                <a:latin typeface="Comic Sans MS" panose="030F0702030302020204" pitchFamily="66" charset="0"/>
              </a:rPr>
            </a:br>
            <a:r>
              <a:rPr lang="en-GB" sz="1100" dirty="0">
                <a:latin typeface="Comic Sans MS" panose="030F0702030302020204" pitchFamily="66" charset="0"/>
              </a:rPr>
              <a:t>Mix all together in a bowl until you get a ball of dough. Wrap in cling film and chill in the fridge for 20 mins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0E3FB30-C6E0-4709-A54B-F562EF37A0D4}"/>
              </a:ext>
            </a:extLst>
          </p:cNvPr>
          <p:cNvSpPr txBox="1"/>
          <p:nvPr/>
        </p:nvSpPr>
        <p:spPr>
          <a:xfrm>
            <a:off x="525588" y="5631788"/>
            <a:ext cx="12163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Comic Sans MS" panose="030F0702030302020204" pitchFamily="66" charset="0"/>
              </a:rPr>
              <a:t>Step 5</a:t>
            </a:r>
            <a:br>
              <a:rPr lang="en-GB" sz="1100" dirty="0">
                <a:latin typeface="Comic Sans MS" panose="030F0702030302020204" pitchFamily="66" charset="0"/>
              </a:rPr>
            </a:br>
            <a:r>
              <a:rPr lang="en-GB" sz="1100" dirty="0">
                <a:latin typeface="Comic Sans MS" panose="030F0702030302020204" pitchFamily="66" charset="0"/>
              </a:rPr>
              <a:t>roll out the dough with a rolling pin to  about 0.5cm thick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0BE7233-5A63-4187-8AE3-265C024BC722}"/>
              </a:ext>
            </a:extLst>
          </p:cNvPr>
          <p:cNvSpPr txBox="1"/>
          <p:nvPr/>
        </p:nvSpPr>
        <p:spPr>
          <a:xfrm>
            <a:off x="3167806" y="5525025"/>
            <a:ext cx="134370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Comic Sans MS" panose="030F0702030302020204" pitchFamily="66" charset="0"/>
              </a:rPr>
              <a:t>Step 6</a:t>
            </a:r>
            <a:br>
              <a:rPr lang="en-GB" sz="1100" dirty="0">
                <a:latin typeface="Comic Sans MS" panose="030F0702030302020204" pitchFamily="66" charset="0"/>
              </a:rPr>
            </a:br>
            <a:r>
              <a:rPr lang="en-GB" sz="1100" dirty="0">
                <a:latin typeface="Comic Sans MS" panose="030F0702030302020204" pitchFamily="66" charset="0"/>
              </a:rPr>
              <a:t>Using your cutters, cut out the shapes of your gingerbread biscuits – I have made men and women shapes!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73F72C1-97F1-43E7-9968-E862234DB18E}"/>
              </a:ext>
            </a:extLst>
          </p:cNvPr>
          <p:cNvSpPr txBox="1"/>
          <p:nvPr/>
        </p:nvSpPr>
        <p:spPr>
          <a:xfrm>
            <a:off x="2212607" y="7410375"/>
            <a:ext cx="1216393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Comic Sans MS" panose="030F0702030302020204" pitchFamily="66" charset="0"/>
              </a:rPr>
              <a:t>Step 7</a:t>
            </a:r>
            <a:br>
              <a:rPr lang="en-GB" sz="1100" dirty="0">
                <a:latin typeface="Comic Sans MS" panose="030F0702030302020204" pitchFamily="66" charset="0"/>
              </a:rPr>
            </a:br>
            <a:r>
              <a:rPr lang="en-GB" sz="1100" dirty="0">
                <a:latin typeface="Comic Sans MS" panose="030F0702030302020204" pitchFamily="66" charset="0"/>
              </a:rPr>
              <a:t>Put them on a lined baking tray and get a grown up to put them in the oven at about 160 degrees for 8-10 minutes if they are small like mine or longer if they are big.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3E448C9-F848-4DFC-8324-6D55A26A8623}"/>
              </a:ext>
            </a:extLst>
          </p:cNvPr>
          <p:cNvSpPr txBox="1"/>
          <p:nvPr/>
        </p:nvSpPr>
        <p:spPr>
          <a:xfrm>
            <a:off x="5380828" y="7849907"/>
            <a:ext cx="12163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Comic Sans MS" panose="030F0702030302020204" pitchFamily="66" charset="0"/>
              </a:rPr>
              <a:t>Step 8</a:t>
            </a:r>
            <a:br>
              <a:rPr lang="en-GB" sz="1100" dirty="0">
                <a:latin typeface="Comic Sans MS" panose="030F0702030302020204" pitchFamily="66" charset="0"/>
              </a:rPr>
            </a:br>
            <a:r>
              <a:rPr lang="en-GB" sz="1100" dirty="0">
                <a:latin typeface="Comic Sans MS" panose="030F0702030302020204" pitchFamily="66" charset="0"/>
              </a:rPr>
              <a:t>As an extra option you can put icing and sprinkles on like me! </a:t>
            </a:r>
          </a:p>
        </p:txBody>
      </p:sp>
    </p:spTree>
    <p:extLst>
      <p:ext uri="{BB962C8B-B14F-4D97-AF65-F5344CB8AC3E}">
        <p14:creationId xmlns:p14="http://schemas.microsoft.com/office/powerpoint/2010/main" val="26027465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</TotalTime>
  <Words>183</Words>
  <Application>Microsoft Office PowerPoint</Application>
  <PresentationFormat>A4 Paper (210x297 mm)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American Typewriter</vt:lpstr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Stewart</dc:creator>
  <cp:lastModifiedBy>catherine rogers</cp:lastModifiedBy>
  <cp:revision>15</cp:revision>
  <dcterms:created xsi:type="dcterms:W3CDTF">2020-03-27T09:56:46Z</dcterms:created>
  <dcterms:modified xsi:type="dcterms:W3CDTF">2021-01-31T17:18:27Z</dcterms:modified>
</cp:coreProperties>
</file>