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6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8" r:id="rId49"/>
    <p:sldId id="319" r:id="rId50"/>
    <p:sldId id="320" r:id="rId51"/>
    <p:sldId id="321" r:id="rId52"/>
    <p:sldId id="322" r:id="rId53"/>
    <p:sldId id="323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335" r:id="rId66"/>
    <p:sldId id="336" r:id="rId67"/>
    <p:sldId id="337" r:id="rId68"/>
    <p:sldId id="338" r:id="rId69"/>
    <p:sldId id="339" r:id="rId70"/>
    <p:sldId id="340" r:id="rId71"/>
    <p:sldId id="341" r:id="rId72"/>
    <p:sldId id="342" r:id="rId73"/>
    <p:sldId id="343" r:id="rId74"/>
    <p:sldId id="344" r:id="rId75"/>
    <p:sldId id="345" r:id="rId76"/>
    <p:sldId id="346" r:id="rId77"/>
    <p:sldId id="347" r:id="rId78"/>
    <p:sldId id="348" r:id="rId79"/>
    <p:sldId id="349" r:id="rId80"/>
    <p:sldId id="350" r:id="rId81"/>
    <p:sldId id="351" r:id="rId82"/>
    <p:sldId id="352" r:id="rId83"/>
    <p:sldId id="353" r:id="rId84"/>
    <p:sldId id="354" r:id="rId85"/>
    <p:sldId id="355" r:id="rId86"/>
    <p:sldId id="356" r:id="rId87"/>
    <p:sldId id="357" r:id="rId88"/>
    <p:sldId id="358" r:id="rId89"/>
    <p:sldId id="359" r:id="rId90"/>
    <p:sldId id="361" r:id="rId91"/>
    <p:sldId id="362" r:id="rId92"/>
    <p:sldId id="363" r:id="rId93"/>
    <p:sldId id="364" r:id="rId94"/>
    <p:sldId id="271" r:id="rId9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4639" autoAdjust="0"/>
  </p:normalViewPr>
  <p:slideViewPr>
    <p:cSldViewPr>
      <p:cViewPr varScale="1">
        <p:scale>
          <a:sx n="58" d="100"/>
          <a:sy n="58" d="100"/>
        </p:scale>
        <p:origin x="1568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20979-42E0-48B5-A43E-ECB7A2B4EE4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F0E00-FA39-40D2-AA4C-38A5B293108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33975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>
                <a:latin typeface="Sassoon Infant Md" pitchFamily="50" charset="0"/>
              </a:rPr>
              <a:t>Click 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10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it’s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902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help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84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just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22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tent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5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belt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43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hump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65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band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6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dent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96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felt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75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gulp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8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lamp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81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wind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99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hump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28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land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794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nest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09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sink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97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link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779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hunt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2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best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2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tilt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574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lift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93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lost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53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tuft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03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damp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3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bust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84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camp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96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gift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855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kept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77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tusk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65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limp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416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soft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49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pond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22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husk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93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cost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3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bank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68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bunk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49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fond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94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gust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24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hand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51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51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milk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98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golf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33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jump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559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fact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9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melt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28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ask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1965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fast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53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daft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18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task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013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champ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2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chest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4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tenth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theft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199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welsh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4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chimp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02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bench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7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sixth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99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punch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73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chunk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68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thank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2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shift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057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shelf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65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joint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372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boost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05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thump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84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paint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791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roast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59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toast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64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beast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855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think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745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>
                <a:latin typeface="Sassoon Infant Md" pitchFamily="50" charset="0"/>
              </a:rPr>
              <a:t>burnt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151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215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helpdesk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839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sandpit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684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windmill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98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softest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167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363976"/>
            <a:ext cx="662473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dirty="0">
                <a:latin typeface="Sassoon Infant Md" pitchFamily="50" charset="0"/>
              </a:rPr>
              <a:t>pondweed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4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desktop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011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helper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526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0" dirty="0">
                <a:latin typeface="Sassoon Infant Md" pitchFamily="50" charset="0"/>
              </a:rPr>
              <a:t>handstand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495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melting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464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seventh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401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shampoo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339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 err="1">
                <a:latin typeface="Sassoon Infant Md" pitchFamily="50" charset="0"/>
              </a:rPr>
              <a:t>giftbox</a:t>
            </a:r>
            <a:endParaRPr lang="en-GB" sz="13000" dirty="0">
              <a:latin typeface="Sassoon Infant M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12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shelter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745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lunchbox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916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0" dirty="0">
                <a:latin typeface="Sassoon Infant Md" pitchFamily="50" charset="0"/>
              </a:rPr>
              <a:t>sandwich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042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66247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dirty="0">
                <a:latin typeface="Sassoon Infant Md" pitchFamily="50" charset="0"/>
              </a:rPr>
              <a:t>shelving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76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708920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>
                <a:latin typeface="Sassoon Infant Md" pitchFamily="50" charset="0"/>
              </a:rPr>
              <a:t>Manchester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932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708920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>
                <a:latin typeface="Sassoon Infant Md" pitchFamily="50" charset="0"/>
              </a:rPr>
              <a:t>chimpanzee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822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708920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>
                <a:latin typeface="Sassoon Infant Md" pitchFamily="50" charset="0"/>
              </a:rPr>
              <a:t>champion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838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9632" y="2708920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>
                <a:latin typeface="Sassoon Infant Md" pitchFamily="50" charset="0"/>
              </a:rPr>
              <a:t>thundering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3713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83568" y="620688"/>
            <a:ext cx="7776864" cy="56886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6" name="Picture 4" descr="birdy -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836613"/>
            <a:ext cx="350043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276600" y="3860800"/>
            <a:ext cx="53990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800" dirty="0">
                <a:latin typeface="Calibri" pitchFamily="34" charset="0"/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ransition advTm="2418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95</Words>
  <Application>Microsoft Office PowerPoint</Application>
  <PresentationFormat>On-screen Show (4:3)</PresentationFormat>
  <Paragraphs>94</Paragraphs>
  <Slides>94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94</vt:i4>
      </vt:variant>
    </vt:vector>
  </HeadingPairs>
  <TitlesOfParts>
    <vt:vector size="98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Leah Hand</cp:lastModifiedBy>
  <cp:revision>110</cp:revision>
  <dcterms:created xsi:type="dcterms:W3CDTF">2012-11-21T10:26:22Z</dcterms:created>
  <dcterms:modified xsi:type="dcterms:W3CDTF">2020-04-19T17:36:25Z</dcterms:modified>
</cp:coreProperties>
</file>