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04" r:id="rId6"/>
    <p:sldId id="391" r:id="rId7"/>
    <p:sldId id="390" r:id="rId8"/>
    <p:sldId id="405" r:id="rId9"/>
    <p:sldId id="406" r:id="rId10"/>
    <p:sldId id="360" r:id="rId11"/>
    <p:sldId id="393" r:id="rId12"/>
    <p:sldId id="407" r:id="rId13"/>
    <p:sldId id="408" r:id="rId14"/>
    <p:sldId id="396" r:id="rId15"/>
    <p:sldId id="397" r:id="rId16"/>
    <p:sldId id="409" r:id="rId17"/>
    <p:sldId id="410" r:id="rId18"/>
    <p:sldId id="411" r:id="rId19"/>
    <p:sldId id="412" r:id="rId20"/>
    <p:sldId id="413" r:id="rId21"/>
    <p:sldId id="414" r:id="rId22"/>
    <p:sldId id="415"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30F65D-1639-46E1-A193-705E6A2BAF6F}" v="150" dt="2019-03-25T09:30:29.363"/>
    <p1510:client id="{308A6DBE-D120-47D2-9B00-F5077AFA5BFD}" v="2" dt="2019-03-25T16:27:03.0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13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7C00B47A-7E03-4469-90E7-86FADE2F6481}"/>
  </pc:docChgLst>
  <pc:docChgLst>
    <pc:chgData name="Siàn Stebbings" userId="e14ea2a2-07d0-4302-97b9-16dc822a37cc" providerId="ADAL" clId="{06CCBD24-7A88-4826-A0E2-2A367853DBB9}"/>
  </pc:docChgLst>
  <pc:docChgLst>
    <pc:chgData name="Lindsay Grix" userId="a678036f-2d88-407c-addb-d0af3fea6eec" providerId="ADAL" clId="{2285D5AF-67FE-4751-8776-35DD2EA83B84}"/>
    <pc:docChg chg="custSel modSld">
      <pc:chgData name="Lindsay Grix" userId="a678036f-2d88-407c-addb-d0af3fea6eec" providerId="ADAL" clId="{2285D5AF-67FE-4751-8776-35DD2EA83B84}" dt="2019-02-05T13:51:27.251" v="35"/>
      <pc:docMkLst>
        <pc:docMk/>
      </pc:docMkLst>
      <pc:sldChg chg="modSp">
        <pc:chgData name="Lindsay Grix" userId="a678036f-2d88-407c-addb-d0af3fea6eec" providerId="ADAL" clId="{2285D5AF-67FE-4751-8776-35DD2EA83B84}" dt="2019-02-05T13:51:03.323" v="23" actId="12788"/>
        <pc:sldMkLst>
          <pc:docMk/>
          <pc:sldMk cId="2637481266" sldId="256"/>
        </pc:sldMkLst>
        <pc:spChg chg="mod">
          <ac:chgData name="Lindsay Grix" userId="a678036f-2d88-407c-addb-d0af3fea6eec" providerId="ADAL" clId="{2285D5AF-67FE-4751-8776-35DD2EA83B84}" dt="2019-02-05T13:51:03.323" v="23" actId="12788"/>
          <ac:spMkLst>
            <pc:docMk/>
            <pc:sldMk cId="2637481266" sldId="256"/>
            <ac:spMk id="17" creationId="{0F18B4CD-798D-4EA5-92CF-7A4BB6DD9812}"/>
          </ac:spMkLst>
        </pc:spChg>
        <pc:grpChg chg="mod">
          <ac:chgData name="Lindsay Grix" userId="a678036f-2d88-407c-addb-d0af3fea6eec" providerId="ADAL" clId="{2285D5AF-67FE-4751-8776-35DD2EA83B84}" dt="2019-02-05T13:51:03.323" v="23" actId="12788"/>
          <ac:grpSpMkLst>
            <pc:docMk/>
            <pc:sldMk cId="2637481266" sldId="256"/>
            <ac:grpSpMk id="16" creationId="{B31300A9-E3C5-4701-8EF1-45ED088A04DD}"/>
          </ac:grpSpMkLst>
        </pc:grpChg>
        <pc:picChg chg="mod">
          <ac:chgData name="Lindsay Grix" userId="a678036f-2d88-407c-addb-d0af3fea6eec" providerId="ADAL" clId="{2285D5AF-67FE-4751-8776-35DD2EA83B84}" dt="2019-02-05T13:51:03.323" v="23" actId="12788"/>
          <ac:picMkLst>
            <pc:docMk/>
            <pc:sldMk cId="2637481266" sldId="256"/>
            <ac:picMk id="18" creationId="{AF62330C-AB9B-43BE-82E4-98A7F5B9D6D1}"/>
          </ac:picMkLst>
        </pc:picChg>
      </pc:sldChg>
      <pc:sldChg chg="addSp delSp">
        <pc:chgData name="Lindsay Grix" userId="a678036f-2d88-407c-addb-d0af3fea6eec" providerId="ADAL" clId="{2285D5AF-67FE-4751-8776-35DD2EA83B84}" dt="2019-02-05T13:51:20.490" v="31"/>
        <pc:sldMkLst>
          <pc:docMk/>
          <pc:sldMk cId="36917022" sldId="360"/>
        </pc:sldMkLst>
        <pc:grpChg chg="add del">
          <ac:chgData name="Lindsay Grix" userId="a678036f-2d88-407c-addb-d0af3fea6eec" providerId="ADAL" clId="{2285D5AF-67FE-4751-8776-35DD2EA83B84}" dt="2019-02-05T13:51:20.252" v="30" actId="478"/>
          <ac:grpSpMkLst>
            <pc:docMk/>
            <pc:sldMk cId="36917022" sldId="360"/>
            <ac:grpSpMk id="6" creationId="{EB8F6079-54DC-40F3-B7F2-D99C93BDA643}"/>
          </ac:grpSpMkLst>
        </pc:grpChg>
        <pc:grpChg chg="add">
          <ac:chgData name="Lindsay Grix" userId="a678036f-2d88-407c-addb-d0af3fea6eec" providerId="ADAL" clId="{2285D5AF-67FE-4751-8776-35DD2EA83B84}" dt="2019-02-05T13:51:20.490" v="31"/>
          <ac:grpSpMkLst>
            <pc:docMk/>
            <pc:sldMk cId="36917022" sldId="360"/>
            <ac:grpSpMk id="9" creationId="{8D37A7FF-D549-4CB7-BAE7-C87713376D6C}"/>
          </ac:grpSpMkLst>
        </pc:grpChg>
        <pc:grpChg chg="del">
          <ac:chgData name="Lindsay Grix" userId="a678036f-2d88-407c-addb-d0af3fea6eec" providerId="ADAL" clId="{2285D5AF-67FE-4751-8776-35DD2EA83B84}" dt="2019-02-05T13:49:04.633" v="11" actId="478"/>
          <ac:grpSpMkLst>
            <pc:docMk/>
            <pc:sldMk cId="36917022" sldId="360"/>
            <ac:grpSpMk id="16" creationId="{B31300A9-E3C5-4701-8EF1-45ED088A04DD}"/>
          </ac:grpSpMkLst>
        </pc:grpChg>
      </pc:sldChg>
      <pc:sldChg chg="addSp delSp">
        <pc:chgData name="Lindsay Grix" userId="a678036f-2d88-407c-addb-d0af3fea6eec" providerId="ADAL" clId="{2285D5AF-67FE-4751-8776-35DD2EA83B84}" dt="2019-02-05T13:51:17.704" v="29"/>
        <pc:sldMkLst>
          <pc:docMk/>
          <pc:sldMk cId="1035052751" sldId="361"/>
        </pc:sldMkLst>
        <pc:grpChg chg="add del">
          <ac:chgData name="Lindsay Grix" userId="a678036f-2d88-407c-addb-d0af3fea6eec" providerId="ADAL" clId="{2285D5AF-67FE-4751-8776-35DD2EA83B84}" dt="2019-02-05T13:51:17.553" v="28" actId="478"/>
          <ac:grpSpMkLst>
            <pc:docMk/>
            <pc:sldMk cId="1035052751" sldId="361"/>
            <ac:grpSpMk id="8" creationId="{27CAC317-0655-4F5D-8924-036A8F026387}"/>
          </ac:grpSpMkLst>
        </pc:grpChg>
        <pc:grpChg chg="add">
          <ac:chgData name="Lindsay Grix" userId="a678036f-2d88-407c-addb-d0af3fea6eec" providerId="ADAL" clId="{2285D5AF-67FE-4751-8776-35DD2EA83B84}" dt="2019-02-05T13:51:17.704" v="29"/>
          <ac:grpSpMkLst>
            <pc:docMk/>
            <pc:sldMk cId="1035052751" sldId="361"/>
            <ac:grpSpMk id="11" creationId="{FB9B2EC4-4E1F-43E1-9D45-FB673A00C275}"/>
          </ac:grpSpMkLst>
        </pc:grpChg>
        <pc:grpChg chg="del">
          <ac:chgData name="Lindsay Grix" userId="a678036f-2d88-407c-addb-d0af3fea6eec" providerId="ADAL" clId="{2285D5AF-67FE-4751-8776-35DD2EA83B84}" dt="2019-02-05T13:48:53.473" v="9" actId="478"/>
          <ac:grpSpMkLst>
            <pc:docMk/>
            <pc:sldMk cId="1035052751" sldId="361"/>
            <ac:grpSpMk id="16" creationId="{B31300A9-E3C5-4701-8EF1-45ED088A04DD}"/>
          </ac:grpSpMkLst>
        </pc:grpChg>
      </pc:sldChg>
      <pc:sldChg chg="addSp delSp">
        <pc:chgData name="Lindsay Grix" userId="a678036f-2d88-407c-addb-d0af3fea6eec" providerId="ADAL" clId="{2285D5AF-67FE-4751-8776-35DD2EA83B84}" dt="2019-02-05T13:51:27.251" v="35"/>
        <pc:sldMkLst>
          <pc:docMk/>
          <pc:sldMk cId="310986706" sldId="386"/>
        </pc:sldMkLst>
        <pc:grpChg chg="add del">
          <ac:chgData name="Lindsay Grix" userId="a678036f-2d88-407c-addb-d0af3fea6eec" providerId="ADAL" clId="{2285D5AF-67FE-4751-8776-35DD2EA83B84}" dt="2019-02-05T13:51:27.011" v="34" actId="478"/>
          <ac:grpSpMkLst>
            <pc:docMk/>
            <pc:sldMk cId="310986706" sldId="386"/>
            <ac:grpSpMk id="7" creationId="{301A0DDB-F72F-4497-8D68-7EDE0CE9119F}"/>
          </ac:grpSpMkLst>
        </pc:grpChg>
        <pc:grpChg chg="add">
          <ac:chgData name="Lindsay Grix" userId="a678036f-2d88-407c-addb-d0af3fea6eec" providerId="ADAL" clId="{2285D5AF-67FE-4751-8776-35DD2EA83B84}" dt="2019-02-05T13:51:27.251" v="35"/>
          <ac:grpSpMkLst>
            <pc:docMk/>
            <pc:sldMk cId="310986706" sldId="386"/>
            <ac:grpSpMk id="10" creationId="{7D546838-123D-4001-AF8F-DAB8211E90B7}"/>
          </ac:grpSpMkLst>
        </pc:grpChg>
        <pc:grpChg chg="del">
          <ac:chgData name="Lindsay Grix" userId="a678036f-2d88-407c-addb-d0af3fea6eec" providerId="ADAL" clId="{2285D5AF-67FE-4751-8776-35DD2EA83B84}" dt="2019-02-05T13:49:12.651" v="15" actId="478"/>
          <ac:grpSpMkLst>
            <pc:docMk/>
            <pc:sldMk cId="310986706" sldId="386"/>
            <ac:grpSpMk id="16" creationId="{B31300A9-E3C5-4701-8EF1-45ED088A04DD}"/>
          </ac:grpSpMkLst>
        </pc:grpChg>
      </pc:sldChg>
      <pc:sldChg chg="addSp delSp">
        <pc:chgData name="Lindsay Grix" userId="a678036f-2d88-407c-addb-d0af3fea6eec" providerId="ADAL" clId="{2285D5AF-67FE-4751-8776-35DD2EA83B84}" dt="2019-02-05T13:51:13.297" v="27"/>
        <pc:sldMkLst>
          <pc:docMk/>
          <pc:sldMk cId="3401100034" sldId="390"/>
        </pc:sldMkLst>
        <pc:grpChg chg="add del">
          <ac:chgData name="Lindsay Grix" userId="a678036f-2d88-407c-addb-d0af3fea6eec" providerId="ADAL" clId="{2285D5AF-67FE-4751-8776-35DD2EA83B84}" dt="2019-02-05T13:51:13.054" v="26" actId="478"/>
          <ac:grpSpMkLst>
            <pc:docMk/>
            <pc:sldMk cId="3401100034" sldId="390"/>
            <ac:grpSpMk id="6" creationId="{763C49EB-8E3B-4370-9CBA-4BA523FF9D89}"/>
          </ac:grpSpMkLst>
        </pc:grpChg>
        <pc:grpChg chg="add">
          <ac:chgData name="Lindsay Grix" userId="a678036f-2d88-407c-addb-d0af3fea6eec" providerId="ADAL" clId="{2285D5AF-67FE-4751-8776-35DD2EA83B84}" dt="2019-02-05T13:51:13.297" v="27"/>
          <ac:grpSpMkLst>
            <pc:docMk/>
            <pc:sldMk cId="3401100034" sldId="390"/>
            <ac:grpSpMk id="10" creationId="{DADC5498-3D3C-446A-8F76-3A539900CE00}"/>
          </ac:grpSpMkLst>
        </pc:grpChg>
        <pc:grpChg chg="del">
          <ac:chgData name="Lindsay Grix" userId="a678036f-2d88-407c-addb-d0af3fea6eec" providerId="ADAL" clId="{2285D5AF-67FE-4751-8776-35DD2EA83B84}" dt="2019-02-05T13:48:50.148" v="7" actId="478"/>
          <ac:grpSpMkLst>
            <pc:docMk/>
            <pc:sldMk cId="3401100034" sldId="390"/>
            <ac:grpSpMk id="16" creationId="{B31300A9-E3C5-4701-8EF1-45ED088A04DD}"/>
          </ac:grpSpMkLst>
        </pc:grpChg>
      </pc:sldChg>
      <pc:sldChg chg="addSp delSp">
        <pc:chgData name="Lindsay Grix" userId="a678036f-2d88-407c-addb-d0af3fea6eec" providerId="ADAL" clId="{2285D5AF-67FE-4751-8776-35DD2EA83B84}" dt="2019-02-05T13:51:10.049" v="25"/>
        <pc:sldMkLst>
          <pc:docMk/>
          <pc:sldMk cId="2075266808" sldId="391"/>
        </pc:sldMkLst>
        <pc:grpChg chg="add del">
          <ac:chgData name="Lindsay Grix" userId="a678036f-2d88-407c-addb-d0af3fea6eec" providerId="ADAL" clId="{2285D5AF-67FE-4751-8776-35DD2EA83B84}" dt="2019-02-05T13:51:09.623" v="24" actId="478"/>
          <ac:grpSpMkLst>
            <pc:docMk/>
            <pc:sldMk cId="2075266808" sldId="391"/>
            <ac:grpSpMk id="6" creationId="{8DBEAADC-2B63-4159-8A4D-EFCE539BEE0D}"/>
          </ac:grpSpMkLst>
        </pc:grpChg>
        <pc:grpChg chg="add">
          <ac:chgData name="Lindsay Grix" userId="a678036f-2d88-407c-addb-d0af3fea6eec" providerId="ADAL" clId="{2285D5AF-67FE-4751-8776-35DD2EA83B84}" dt="2019-02-05T13:51:10.049" v="25"/>
          <ac:grpSpMkLst>
            <pc:docMk/>
            <pc:sldMk cId="2075266808" sldId="391"/>
            <ac:grpSpMk id="9" creationId="{23555F72-B7A6-4094-8EAF-89D92759D3B8}"/>
          </ac:grpSpMkLst>
        </pc:grpChg>
        <pc:grpChg chg="del">
          <ac:chgData name="Lindsay Grix" userId="a678036f-2d88-407c-addb-d0af3fea6eec" providerId="ADAL" clId="{2285D5AF-67FE-4751-8776-35DD2EA83B84}" dt="2019-02-05T13:48:46.942" v="5" actId="478"/>
          <ac:grpSpMkLst>
            <pc:docMk/>
            <pc:sldMk cId="2075266808" sldId="391"/>
            <ac:grpSpMk id="16" creationId="{B31300A9-E3C5-4701-8EF1-45ED088A04DD}"/>
          </ac:grpSpMkLst>
        </pc:grpChg>
      </pc:sldChg>
    </pc:docChg>
  </pc:docChgLst>
  <pc:docChgLst>
    <pc:chgData name="Siàn Stebbings" userId="e14ea2a2-07d0-4302-97b9-16dc822a37cc" providerId="ADAL" clId="{2C422A96-C8C1-4ADD-ACDD-B6DD6801A1A3}"/>
  </pc:docChgLst>
  <pc:docChgLst>
    <pc:chgData name="Jan Fitzpatrick" userId="d1b284ec-d1dd-4765-b823-b34899491c26" providerId="ADAL" clId="{308A6DBE-D120-47D2-9B00-F5077AFA5BFD}"/>
    <pc:docChg chg="custSel modSld">
      <pc:chgData name="Jan Fitzpatrick" userId="d1b284ec-d1dd-4765-b823-b34899491c26" providerId="ADAL" clId="{308A6DBE-D120-47D2-9B00-F5077AFA5BFD}" dt="2019-03-25T16:27:03.063" v="61"/>
      <pc:docMkLst>
        <pc:docMk/>
      </pc:docMkLst>
      <pc:sldChg chg="modSp">
        <pc:chgData name="Jan Fitzpatrick" userId="d1b284ec-d1dd-4765-b823-b34899491c26" providerId="ADAL" clId="{308A6DBE-D120-47D2-9B00-F5077AFA5BFD}" dt="2019-03-25T16:22:54.035" v="1" actId="404"/>
        <pc:sldMkLst>
          <pc:docMk/>
          <pc:sldMk cId="2637481266" sldId="256"/>
        </pc:sldMkLst>
        <pc:spChg chg="mod">
          <ac:chgData name="Jan Fitzpatrick" userId="d1b284ec-d1dd-4765-b823-b34899491c26" providerId="ADAL" clId="{308A6DBE-D120-47D2-9B00-F5077AFA5BFD}" dt="2019-03-25T16:22:54.035" v="1" actId="404"/>
          <ac:spMkLst>
            <pc:docMk/>
            <pc:sldMk cId="2637481266" sldId="256"/>
            <ac:spMk id="19" creationId="{5252A847-DE45-4FA3-A1F8-EEBEB845FF8E}"/>
          </ac:spMkLst>
        </pc:spChg>
      </pc:sldChg>
      <pc:sldChg chg="addSp delSp">
        <pc:chgData name="Jan Fitzpatrick" userId="d1b284ec-d1dd-4765-b823-b34899491c26" providerId="ADAL" clId="{308A6DBE-D120-47D2-9B00-F5077AFA5BFD}" dt="2019-03-25T16:27:03.063" v="61"/>
        <pc:sldMkLst>
          <pc:docMk/>
          <pc:sldMk cId="310986706" sldId="386"/>
        </pc:sldMkLst>
        <pc:picChg chg="del">
          <ac:chgData name="Jan Fitzpatrick" userId="d1b284ec-d1dd-4765-b823-b34899491c26" providerId="ADAL" clId="{308A6DBE-D120-47D2-9B00-F5077AFA5BFD}" dt="2019-03-25T16:26:58.195" v="58" actId="478"/>
          <ac:picMkLst>
            <pc:docMk/>
            <pc:sldMk cId="310986706" sldId="386"/>
            <ac:picMk id="17" creationId="{D4AB7946-8997-4DD4-9949-89F091B5E7E4}"/>
          </ac:picMkLst>
        </pc:picChg>
        <pc:picChg chg="add">
          <ac:chgData name="Jan Fitzpatrick" userId="d1b284ec-d1dd-4765-b823-b34899491c26" providerId="ADAL" clId="{308A6DBE-D120-47D2-9B00-F5077AFA5BFD}" dt="2019-03-25T16:27:03.063" v="61"/>
          <ac:picMkLst>
            <pc:docMk/>
            <pc:sldMk cId="310986706" sldId="386"/>
            <ac:picMk id="18" creationId="{074BC97C-EBE2-4DF5-B99B-6290C7DBC2FD}"/>
          </ac:picMkLst>
        </pc:picChg>
        <pc:picChg chg="del">
          <ac:chgData name="Jan Fitzpatrick" userId="d1b284ec-d1dd-4765-b823-b34899491c26" providerId="ADAL" clId="{308A6DBE-D120-47D2-9B00-F5077AFA5BFD}" dt="2019-03-25T16:26:59.960" v="60" actId="478"/>
          <ac:picMkLst>
            <pc:docMk/>
            <pc:sldMk cId="310986706" sldId="386"/>
            <ac:picMk id="21" creationId="{04A95403-25A7-47F8-BE51-36B2D60E039D}"/>
          </ac:picMkLst>
        </pc:picChg>
        <pc:picChg chg="del">
          <ac:chgData name="Jan Fitzpatrick" userId="d1b284ec-d1dd-4765-b823-b34899491c26" providerId="ADAL" clId="{308A6DBE-D120-47D2-9B00-F5077AFA5BFD}" dt="2019-03-25T16:26:59.158" v="59" actId="478"/>
          <ac:picMkLst>
            <pc:docMk/>
            <pc:sldMk cId="310986706" sldId="386"/>
            <ac:picMk id="22" creationId="{E2E3EDA7-B1F5-4890-B3A7-9E7F33B254B9}"/>
          </ac:picMkLst>
        </pc:picChg>
      </pc:sldChg>
      <pc:sldChg chg="modSp">
        <pc:chgData name="Jan Fitzpatrick" userId="d1b284ec-d1dd-4765-b823-b34899491c26" providerId="ADAL" clId="{308A6DBE-D120-47D2-9B00-F5077AFA5BFD}" dt="2019-03-25T16:23:06.944" v="3" actId="404"/>
        <pc:sldMkLst>
          <pc:docMk/>
          <pc:sldMk cId="2075266808" sldId="391"/>
        </pc:sldMkLst>
        <pc:spChg chg="mod">
          <ac:chgData name="Jan Fitzpatrick" userId="d1b284ec-d1dd-4765-b823-b34899491c26" providerId="ADAL" clId="{308A6DBE-D120-47D2-9B00-F5077AFA5BFD}" dt="2019-03-25T16:23:06.944" v="3" actId="404"/>
          <ac:spMkLst>
            <pc:docMk/>
            <pc:sldMk cId="2075266808" sldId="391"/>
            <ac:spMk id="19" creationId="{5252A847-DE45-4FA3-A1F8-EEBEB845FF8E}"/>
          </ac:spMkLst>
        </pc:spChg>
      </pc:sldChg>
      <pc:sldChg chg="addSp delSp">
        <pc:chgData name="Jan Fitzpatrick" userId="d1b284ec-d1dd-4765-b823-b34899491c26" providerId="ADAL" clId="{308A6DBE-D120-47D2-9B00-F5077AFA5BFD}" dt="2019-03-25T16:26:53.969" v="57"/>
        <pc:sldMkLst>
          <pc:docMk/>
          <pc:sldMk cId="2549012815" sldId="402"/>
        </pc:sldMkLst>
        <pc:picChg chg="del">
          <ac:chgData name="Jan Fitzpatrick" userId="d1b284ec-d1dd-4765-b823-b34899491c26" providerId="ADAL" clId="{308A6DBE-D120-47D2-9B00-F5077AFA5BFD}" dt="2019-03-25T16:26:44.560" v="54" actId="478"/>
          <ac:picMkLst>
            <pc:docMk/>
            <pc:sldMk cId="2549012815" sldId="402"/>
            <ac:picMk id="17" creationId="{D4AB7946-8997-4DD4-9949-89F091B5E7E4}"/>
          </ac:picMkLst>
        </pc:picChg>
        <pc:picChg chg="add">
          <ac:chgData name="Jan Fitzpatrick" userId="d1b284ec-d1dd-4765-b823-b34899491c26" providerId="ADAL" clId="{308A6DBE-D120-47D2-9B00-F5077AFA5BFD}" dt="2019-03-25T16:26:53.969" v="57"/>
          <ac:picMkLst>
            <pc:docMk/>
            <pc:sldMk cId="2549012815" sldId="402"/>
            <ac:picMk id="18" creationId="{31E50059-7E3E-4DA1-A38D-1AF57ABBBE88}"/>
          </ac:picMkLst>
        </pc:picChg>
        <pc:picChg chg="del">
          <ac:chgData name="Jan Fitzpatrick" userId="d1b284ec-d1dd-4765-b823-b34899491c26" providerId="ADAL" clId="{308A6DBE-D120-47D2-9B00-F5077AFA5BFD}" dt="2019-03-25T16:26:46.559" v="56" actId="478"/>
          <ac:picMkLst>
            <pc:docMk/>
            <pc:sldMk cId="2549012815" sldId="402"/>
            <ac:picMk id="21" creationId="{04A95403-25A7-47F8-BE51-36B2D60E039D}"/>
          </ac:picMkLst>
        </pc:picChg>
        <pc:picChg chg="del">
          <ac:chgData name="Jan Fitzpatrick" userId="d1b284ec-d1dd-4765-b823-b34899491c26" providerId="ADAL" clId="{308A6DBE-D120-47D2-9B00-F5077AFA5BFD}" dt="2019-03-25T16:26:45.556" v="55" actId="478"/>
          <ac:picMkLst>
            <pc:docMk/>
            <pc:sldMk cId="2549012815" sldId="402"/>
            <ac:picMk id="22" creationId="{E2E3EDA7-B1F5-4890-B3A7-9E7F33B254B9}"/>
          </ac:picMkLst>
        </pc:picChg>
      </pc:sldChg>
      <pc:sldChg chg="delSp modSp">
        <pc:chgData name="Jan Fitzpatrick" userId="d1b284ec-d1dd-4765-b823-b34899491c26" providerId="ADAL" clId="{308A6DBE-D120-47D2-9B00-F5077AFA5BFD}" dt="2019-03-25T16:26:28.481" v="53" actId="1035"/>
        <pc:sldMkLst>
          <pc:docMk/>
          <pc:sldMk cId="2700785414" sldId="403"/>
        </pc:sldMkLst>
        <pc:picChg chg="del">
          <ac:chgData name="Jan Fitzpatrick" userId="d1b284ec-d1dd-4765-b823-b34899491c26" providerId="ADAL" clId="{308A6DBE-D120-47D2-9B00-F5077AFA5BFD}" dt="2019-03-25T16:26:11.729" v="4" actId="478"/>
          <ac:picMkLst>
            <pc:docMk/>
            <pc:sldMk cId="2700785414" sldId="403"/>
            <ac:picMk id="17" creationId="{D4AB7946-8997-4DD4-9949-89F091B5E7E4}"/>
          </ac:picMkLst>
        </pc:picChg>
        <pc:picChg chg="del">
          <ac:chgData name="Jan Fitzpatrick" userId="d1b284ec-d1dd-4765-b823-b34899491c26" providerId="ADAL" clId="{308A6DBE-D120-47D2-9B00-F5077AFA5BFD}" dt="2019-03-25T16:26:13.611" v="5" actId="478"/>
          <ac:picMkLst>
            <pc:docMk/>
            <pc:sldMk cId="2700785414" sldId="403"/>
            <ac:picMk id="21" creationId="{04A95403-25A7-47F8-BE51-36B2D60E039D}"/>
          </ac:picMkLst>
        </pc:picChg>
        <pc:picChg chg="mod">
          <ac:chgData name="Jan Fitzpatrick" userId="d1b284ec-d1dd-4765-b823-b34899491c26" providerId="ADAL" clId="{308A6DBE-D120-47D2-9B00-F5077AFA5BFD}" dt="2019-03-25T16:26:28.481" v="53" actId="1035"/>
          <ac:picMkLst>
            <pc:docMk/>
            <pc:sldMk cId="2700785414" sldId="403"/>
            <ac:picMk id="22" creationId="{E2E3EDA7-B1F5-4890-B3A7-9E7F33B254B9}"/>
          </ac:picMkLst>
        </pc:picChg>
      </pc:sldChg>
    </pc:docChg>
  </pc:docChgLst>
  <pc:docChgLst>
    <pc:chgData name="Siàn Stebbings" userId="e14ea2a2-07d0-4302-97b9-16dc822a37cc" providerId="ADAL" clId="{95AFACEC-68E8-4018-9E33-CF74DF3E9171}"/>
  </pc:docChgLst>
  <pc:docChgLst>
    <pc:chgData name="Jan Fitzpatrick" userId="d1b284ec-d1dd-4765-b823-b34899491c26" providerId="ADAL" clId="{D412F94D-0932-49F4-8BE4-BCCBC872536C}"/>
    <pc:docChg chg="modSld">
      <pc:chgData name="Jan Fitzpatrick" userId="d1b284ec-d1dd-4765-b823-b34899491c26" providerId="ADAL" clId="{D412F94D-0932-49F4-8BE4-BCCBC872536C}" dt="2019-01-10T09:03:52.990" v="16" actId="403"/>
      <pc:docMkLst>
        <pc:docMk/>
      </pc:docMkLst>
      <pc:sldChg chg="modSp">
        <pc:chgData name="Jan Fitzpatrick" userId="d1b284ec-d1dd-4765-b823-b34899491c26" providerId="ADAL" clId="{D412F94D-0932-49F4-8BE4-BCCBC872536C}" dt="2019-01-10T09:02:33.403" v="2" actId="403"/>
        <pc:sldMkLst>
          <pc:docMk/>
          <pc:sldMk cId="2637481266" sldId="256"/>
        </pc:sldMkLst>
        <pc:spChg chg="mod">
          <ac:chgData name="Jan Fitzpatrick" userId="d1b284ec-d1dd-4765-b823-b34899491c26" providerId="ADAL" clId="{D412F94D-0932-49F4-8BE4-BCCBC872536C}" dt="2019-01-10T09:02:33.403" v="2" actId="403"/>
          <ac:spMkLst>
            <pc:docMk/>
            <pc:sldMk cId="2637481266" sldId="256"/>
            <ac:spMk id="19" creationId="{5252A847-DE45-4FA3-A1F8-EEBEB845FF8E}"/>
          </ac:spMkLst>
        </pc:spChg>
      </pc:sldChg>
      <pc:sldChg chg="modSp">
        <pc:chgData name="Jan Fitzpatrick" userId="d1b284ec-d1dd-4765-b823-b34899491c26" providerId="ADAL" clId="{D412F94D-0932-49F4-8BE4-BCCBC872536C}" dt="2019-01-10T09:03:36.585" v="12" actId="403"/>
        <pc:sldMkLst>
          <pc:docMk/>
          <pc:sldMk cId="36917022" sldId="360"/>
        </pc:sldMkLst>
        <pc:spChg chg="mod">
          <ac:chgData name="Jan Fitzpatrick" userId="d1b284ec-d1dd-4765-b823-b34899491c26" providerId="ADAL" clId="{D412F94D-0932-49F4-8BE4-BCCBC872536C}" dt="2019-01-10T09:03:36.585" v="12" actId="403"/>
          <ac:spMkLst>
            <pc:docMk/>
            <pc:sldMk cId="36917022" sldId="360"/>
            <ac:spMk id="19" creationId="{5252A847-DE45-4FA3-A1F8-EEBEB845FF8E}"/>
          </ac:spMkLst>
        </pc:spChg>
      </pc:sldChg>
      <pc:sldChg chg="modSp">
        <pc:chgData name="Jan Fitzpatrick" userId="d1b284ec-d1dd-4765-b823-b34899491c26" providerId="ADAL" clId="{D412F94D-0932-49F4-8BE4-BCCBC872536C}" dt="2019-01-10T09:03:01.659" v="8" actId="403"/>
        <pc:sldMkLst>
          <pc:docMk/>
          <pc:sldMk cId="1035052751" sldId="361"/>
        </pc:sldMkLst>
        <pc:spChg chg="mod">
          <ac:chgData name="Jan Fitzpatrick" userId="d1b284ec-d1dd-4765-b823-b34899491c26" providerId="ADAL" clId="{D412F94D-0932-49F4-8BE4-BCCBC872536C}" dt="2019-01-10T09:03:01.659" v="8" actId="403"/>
          <ac:spMkLst>
            <pc:docMk/>
            <pc:sldMk cId="1035052751" sldId="361"/>
            <ac:spMk id="19" creationId="{5252A847-DE45-4FA3-A1F8-EEBEB845FF8E}"/>
          </ac:spMkLst>
        </pc:spChg>
      </pc:sldChg>
      <pc:sldChg chg="modSp">
        <pc:chgData name="Jan Fitzpatrick" userId="d1b284ec-d1dd-4765-b823-b34899491c26" providerId="ADAL" clId="{D412F94D-0932-49F4-8BE4-BCCBC872536C}" dt="2019-01-10T09:03:52.990" v="16" actId="403"/>
        <pc:sldMkLst>
          <pc:docMk/>
          <pc:sldMk cId="310986706" sldId="386"/>
        </pc:sldMkLst>
        <pc:spChg chg="mod">
          <ac:chgData name="Jan Fitzpatrick" userId="d1b284ec-d1dd-4765-b823-b34899491c26" providerId="ADAL" clId="{D412F94D-0932-49F4-8BE4-BCCBC872536C}" dt="2019-01-10T09:03:52.990" v="16" actId="403"/>
          <ac:spMkLst>
            <pc:docMk/>
            <pc:sldMk cId="310986706" sldId="386"/>
            <ac:spMk id="19" creationId="{5252A847-DE45-4FA3-A1F8-EEBEB845FF8E}"/>
          </ac:spMkLst>
        </pc:spChg>
      </pc:sldChg>
      <pc:sldChg chg="modSp">
        <pc:chgData name="Jan Fitzpatrick" userId="d1b284ec-d1dd-4765-b823-b34899491c26" providerId="ADAL" clId="{D412F94D-0932-49F4-8BE4-BCCBC872536C}" dt="2019-01-10T09:02:48.652" v="6" actId="404"/>
        <pc:sldMkLst>
          <pc:docMk/>
          <pc:sldMk cId="3401100034" sldId="390"/>
        </pc:sldMkLst>
        <pc:spChg chg="mod">
          <ac:chgData name="Jan Fitzpatrick" userId="d1b284ec-d1dd-4765-b823-b34899491c26" providerId="ADAL" clId="{D412F94D-0932-49F4-8BE4-BCCBC872536C}" dt="2019-01-10T09:02:48.652" v="6" actId="404"/>
          <ac:spMkLst>
            <pc:docMk/>
            <pc:sldMk cId="3401100034" sldId="390"/>
            <ac:spMk id="7" creationId="{C0CD6503-388C-4F9E-9FB0-9053D8579D01}"/>
          </ac:spMkLst>
        </pc:spChg>
      </pc:sldChg>
      <pc:sldChg chg="modSp">
        <pc:chgData name="Jan Fitzpatrick" userId="d1b284ec-d1dd-4765-b823-b34899491c26" providerId="ADAL" clId="{D412F94D-0932-49F4-8BE4-BCCBC872536C}" dt="2019-01-10T09:02:44.167" v="5" actId="403"/>
        <pc:sldMkLst>
          <pc:docMk/>
          <pc:sldMk cId="2075266808" sldId="391"/>
        </pc:sldMkLst>
        <pc:spChg chg="mod">
          <ac:chgData name="Jan Fitzpatrick" userId="d1b284ec-d1dd-4765-b823-b34899491c26" providerId="ADAL" clId="{D412F94D-0932-49F4-8BE4-BCCBC872536C}" dt="2019-01-10T09:02:44.167" v="5" actId="403"/>
          <ac:spMkLst>
            <pc:docMk/>
            <pc:sldMk cId="2075266808" sldId="391"/>
            <ac:spMk id="19" creationId="{5252A847-DE45-4FA3-A1F8-EEBEB845FF8E}"/>
          </ac:spMkLst>
        </pc:spChg>
      </pc:sldChg>
    </pc:docChg>
  </pc:docChgLst>
  <pc:docChgLst>
    <pc:chgData name="Claire Walker" userId="ea9b7a16-6533-4bfc-968f-2b771b65ab59" providerId="ADAL" clId="{DA30F65D-1639-46E1-A193-705E6A2BAF6F}"/>
    <pc:docChg chg="undo custSel addSld delSld modSld">
      <pc:chgData name="Claire Walker" userId="ea9b7a16-6533-4bfc-968f-2b771b65ab59" providerId="ADAL" clId="{DA30F65D-1639-46E1-A193-705E6A2BAF6F}" dt="2019-03-25T09:30:29.363" v="1111" actId="207"/>
      <pc:docMkLst>
        <pc:docMk/>
      </pc:docMkLst>
      <pc:sldChg chg="modSp">
        <pc:chgData name="Claire Walker" userId="ea9b7a16-6533-4bfc-968f-2b771b65ab59" providerId="ADAL" clId="{DA30F65D-1639-46E1-A193-705E6A2BAF6F}" dt="2019-03-22T15:31:53.696" v="66" actId="207"/>
        <pc:sldMkLst>
          <pc:docMk/>
          <pc:sldMk cId="2637481266" sldId="256"/>
        </pc:sldMkLst>
        <pc:spChg chg="mod">
          <ac:chgData name="Claire Walker" userId="ea9b7a16-6533-4bfc-968f-2b771b65ab59" providerId="ADAL" clId="{DA30F65D-1639-46E1-A193-705E6A2BAF6F}" dt="2019-03-22T15:31:53.696" v="66" actId="207"/>
          <ac:spMkLst>
            <pc:docMk/>
            <pc:sldMk cId="2637481266" sldId="256"/>
            <ac:spMk id="19" creationId="{5252A847-DE45-4FA3-A1F8-EEBEB845FF8E}"/>
          </ac:spMkLst>
        </pc:spChg>
      </pc:sldChg>
      <pc:sldChg chg="modSp">
        <pc:chgData name="Claire Walker" userId="ea9b7a16-6533-4bfc-968f-2b771b65ab59" providerId="ADAL" clId="{DA30F65D-1639-46E1-A193-705E6A2BAF6F}" dt="2019-03-22T15:44:37.087" v="237" actId="20577"/>
        <pc:sldMkLst>
          <pc:docMk/>
          <pc:sldMk cId="36917022" sldId="360"/>
        </pc:sldMkLst>
        <pc:spChg chg="mod">
          <ac:chgData name="Claire Walker" userId="ea9b7a16-6533-4bfc-968f-2b771b65ab59" providerId="ADAL" clId="{DA30F65D-1639-46E1-A193-705E6A2BAF6F}" dt="2019-03-22T15:44:37.087" v="237" actId="20577"/>
          <ac:spMkLst>
            <pc:docMk/>
            <pc:sldMk cId="36917022" sldId="360"/>
            <ac:spMk id="19" creationId="{5252A847-DE45-4FA3-A1F8-EEBEB845FF8E}"/>
          </ac:spMkLst>
        </pc:spChg>
      </pc:sldChg>
      <pc:sldChg chg="addSp delSp modSp">
        <pc:chgData name="Claire Walker" userId="ea9b7a16-6533-4bfc-968f-2b771b65ab59" providerId="ADAL" clId="{DA30F65D-1639-46E1-A193-705E6A2BAF6F}" dt="2019-03-22T16:21:44.578" v="1106"/>
        <pc:sldMkLst>
          <pc:docMk/>
          <pc:sldMk cId="1035052751" sldId="361"/>
        </pc:sldMkLst>
        <pc:spChg chg="mod">
          <ac:chgData name="Claire Walker" userId="ea9b7a16-6533-4bfc-968f-2b771b65ab59" providerId="ADAL" clId="{DA30F65D-1639-46E1-A193-705E6A2BAF6F}" dt="2019-03-22T15:41:06.810" v="161" actId="207"/>
          <ac:spMkLst>
            <pc:docMk/>
            <pc:sldMk cId="1035052751" sldId="361"/>
            <ac:spMk id="19" creationId="{5252A847-DE45-4FA3-A1F8-EEBEB845FF8E}"/>
          </ac:spMkLst>
        </pc:spChg>
        <pc:graphicFrameChg chg="del">
          <ac:chgData name="Claire Walker" userId="ea9b7a16-6533-4bfc-968f-2b771b65ab59" providerId="ADAL" clId="{DA30F65D-1639-46E1-A193-705E6A2BAF6F}" dt="2019-03-22T15:40:25.643" v="158" actId="478"/>
          <ac:graphicFrameMkLst>
            <pc:docMk/>
            <pc:sldMk cId="1035052751" sldId="361"/>
            <ac:graphicFrameMk id="7" creationId="{D6AD1604-6368-474F-90F1-26D250AEF51C}"/>
          </ac:graphicFrameMkLst>
        </pc:graphicFrameChg>
        <pc:graphicFrameChg chg="add mod modGraphic">
          <ac:chgData name="Claire Walker" userId="ea9b7a16-6533-4bfc-968f-2b771b65ab59" providerId="ADAL" clId="{DA30F65D-1639-46E1-A193-705E6A2BAF6F}" dt="2019-03-22T15:46:37.042" v="270" actId="403"/>
          <ac:graphicFrameMkLst>
            <pc:docMk/>
            <pc:sldMk cId="1035052751" sldId="361"/>
            <ac:graphicFrameMk id="8" creationId="{167F219B-F1BC-43A8-A747-DBAB88775BB8}"/>
          </ac:graphicFrameMkLst>
        </pc:graphicFrameChg>
        <pc:picChg chg="add mod">
          <ac:chgData name="Claire Walker" userId="ea9b7a16-6533-4bfc-968f-2b771b65ab59" providerId="ADAL" clId="{DA30F65D-1639-46E1-A193-705E6A2BAF6F}" dt="2019-03-22T15:41:36.773" v="168" actId="1076"/>
          <ac:picMkLst>
            <pc:docMk/>
            <pc:sldMk cId="1035052751" sldId="361"/>
            <ac:picMk id="9" creationId="{7F95ACE8-120E-4E40-8B47-AD3406C17A4F}"/>
          </ac:picMkLst>
        </pc:picChg>
        <pc:picChg chg="add mod">
          <ac:chgData name="Claire Walker" userId="ea9b7a16-6533-4bfc-968f-2b771b65ab59" providerId="ADAL" clId="{DA30F65D-1639-46E1-A193-705E6A2BAF6F}" dt="2019-03-22T15:41:39.659" v="169" actId="1076"/>
          <ac:picMkLst>
            <pc:docMk/>
            <pc:sldMk cId="1035052751" sldId="361"/>
            <ac:picMk id="10" creationId="{AA344363-AD8D-4E98-BF6A-E401B56EA49E}"/>
          </ac:picMkLst>
        </pc:picChg>
        <pc:picChg chg="add mod">
          <ac:chgData name="Claire Walker" userId="ea9b7a16-6533-4bfc-968f-2b771b65ab59" providerId="ADAL" clId="{DA30F65D-1639-46E1-A193-705E6A2BAF6F}" dt="2019-03-22T16:21:44.578" v="1106"/>
          <ac:picMkLst>
            <pc:docMk/>
            <pc:sldMk cId="1035052751" sldId="361"/>
            <ac:picMk id="14" creationId="{1B747841-7DEB-4EEB-9229-35A351B837DC}"/>
          </ac:picMkLst>
        </pc:picChg>
      </pc:sldChg>
      <pc:sldChg chg="addSp delSp modSp">
        <pc:chgData name="Claire Walker" userId="ea9b7a16-6533-4bfc-968f-2b771b65ab59" providerId="ADAL" clId="{DA30F65D-1639-46E1-A193-705E6A2BAF6F}" dt="2019-03-22T16:16:46.222" v="1026" actId="12789"/>
        <pc:sldMkLst>
          <pc:docMk/>
          <pc:sldMk cId="310986706" sldId="386"/>
        </pc:sldMkLst>
        <pc:spChg chg="del mod">
          <ac:chgData name="Claire Walker" userId="ea9b7a16-6533-4bfc-968f-2b771b65ab59" providerId="ADAL" clId="{DA30F65D-1639-46E1-A193-705E6A2BAF6F}" dt="2019-03-22T16:10:56.560" v="870" actId="478"/>
          <ac:spMkLst>
            <pc:docMk/>
            <pc:sldMk cId="310986706" sldId="386"/>
            <ac:spMk id="2" creationId="{AB0707A0-B31A-45C3-AEEB-2344636DF8FD}"/>
          </ac:spMkLst>
        </pc:spChg>
        <pc:spChg chg="add">
          <ac:chgData name="Claire Walker" userId="ea9b7a16-6533-4bfc-968f-2b771b65ab59" providerId="ADAL" clId="{DA30F65D-1639-46E1-A193-705E6A2BAF6F}" dt="2019-03-22T16:11:30.717" v="871"/>
          <ac:spMkLst>
            <pc:docMk/>
            <pc:sldMk cId="310986706" sldId="386"/>
            <ac:spMk id="7" creationId="{8AEEC838-2471-4A59-AFD8-347931203984}"/>
          </ac:spMkLst>
        </pc:spChg>
        <pc:spChg chg="add mod">
          <ac:chgData name="Claire Walker" userId="ea9b7a16-6533-4bfc-968f-2b771b65ab59" providerId="ADAL" clId="{DA30F65D-1639-46E1-A193-705E6A2BAF6F}" dt="2019-03-22T16:12:23.939" v="888" actId="1076"/>
          <ac:spMkLst>
            <pc:docMk/>
            <pc:sldMk cId="310986706" sldId="386"/>
            <ac:spMk id="13" creationId="{7248DB9B-161D-4501-8911-BA9FC1454A53}"/>
          </ac:spMkLst>
        </pc:spChg>
        <pc:spChg chg="add mod">
          <ac:chgData name="Claire Walker" userId="ea9b7a16-6533-4bfc-968f-2b771b65ab59" providerId="ADAL" clId="{DA30F65D-1639-46E1-A193-705E6A2BAF6F}" dt="2019-03-22T16:12:32.783" v="893" actId="20577"/>
          <ac:spMkLst>
            <pc:docMk/>
            <pc:sldMk cId="310986706" sldId="386"/>
            <ac:spMk id="15" creationId="{52882991-631B-487A-95DF-E22862D42FDE}"/>
          </ac:spMkLst>
        </pc:spChg>
        <pc:spChg chg="add mod">
          <ac:chgData name="Claire Walker" userId="ea9b7a16-6533-4bfc-968f-2b771b65ab59" providerId="ADAL" clId="{DA30F65D-1639-46E1-A193-705E6A2BAF6F}" dt="2019-03-22T16:12:41.805" v="897" actId="20577"/>
          <ac:spMkLst>
            <pc:docMk/>
            <pc:sldMk cId="310986706" sldId="386"/>
            <ac:spMk id="16" creationId="{24850134-C9F7-4493-A2A5-BD722A633855}"/>
          </ac:spMkLst>
        </pc:spChg>
        <pc:spChg chg="mod">
          <ac:chgData name="Claire Walker" userId="ea9b7a16-6533-4bfc-968f-2b771b65ab59" providerId="ADAL" clId="{DA30F65D-1639-46E1-A193-705E6A2BAF6F}" dt="2019-03-22T16:10:53.491" v="868" actId="255"/>
          <ac:spMkLst>
            <pc:docMk/>
            <pc:sldMk cId="310986706" sldId="386"/>
            <ac:spMk id="19" creationId="{5252A847-DE45-4FA3-A1F8-EEBEB845FF8E}"/>
          </ac:spMkLst>
        </pc:spChg>
        <pc:picChg chg="add mod modCrop">
          <ac:chgData name="Claire Walker" userId="ea9b7a16-6533-4bfc-968f-2b771b65ab59" providerId="ADAL" clId="{DA30F65D-1639-46E1-A193-705E6A2BAF6F}" dt="2019-03-22T16:16:34.202" v="1024" actId="12789"/>
          <ac:picMkLst>
            <pc:docMk/>
            <pc:sldMk cId="310986706" sldId="386"/>
            <ac:picMk id="4" creationId="{AB3F493B-E67C-4088-9333-2F2F7C767518}"/>
          </ac:picMkLst>
        </pc:picChg>
        <pc:picChg chg="add mod">
          <ac:chgData name="Claire Walker" userId="ea9b7a16-6533-4bfc-968f-2b771b65ab59" providerId="ADAL" clId="{DA30F65D-1639-46E1-A193-705E6A2BAF6F}" dt="2019-03-22T16:16:20.654" v="1021" actId="12789"/>
          <ac:picMkLst>
            <pc:docMk/>
            <pc:sldMk cId="310986706" sldId="386"/>
            <ac:picMk id="8" creationId="{46EC283D-F93A-4BEF-858E-479C99074D60}"/>
          </ac:picMkLst>
        </pc:picChg>
        <pc:picChg chg="add mod">
          <ac:chgData name="Claire Walker" userId="ea9b7a16-6533-4bfc-968f-2b771b65ab59" providerId="ADAL" clId="{DA30F65D-1639-46E1-A193-705E6A2BAF6F}" dt="2019-03-22T16:16:20.654" v="1021" actId="12789"/>
          <ac:picMkLst>
            <pc:docMk/>
            <pc:sldMk cId="310986706" sldId="386"/>
            <ac:picMk id="9" creationId="{A444475F-5A30-4943-9876-1DD32CBCFBA4}"/>
          </ac:picMkLst>
        </pc:picChg>
        <pc:picChg chg="add mod">
          <ac:chgData name="Claire Walker" userId="ea9b7a16-6533-4bfc-968f-2b771b65ab59" providerId="ADAL" clId="{DA30F65D-1639-46E1-A193-705E6A2BAF6F}" dt="2019-03-22T16:12:25.961" v="889" actId="1076"/>
          <ac:picMkLst>
            <pc:docMk/>
            <pc:sldMk cId="310986706" sldId="386"/>
            <ac:picMk id="14" creationId="{47645C3F-7353-4443-A498-80D92841E30F}"/>
          </ac:picMkLst>
        </pc:picChg>
        <pc:picChg chg="add mod">
          <ac:chgData name="Claire Walker" userId="ea9b7a16-6533-4bfc-968f-2b771b65ab59" providerId="ADAL" clId="{DA30F65D-1639-46E1-A193-705E6A2BAF6F}" dt="2019-03-22T16:16:46.222" v="1026" actId="12789"/>
          <ac:picMkLst>
            <pc:docMk/>
            <pc:sldMk cId="310986706" sldId="386"/>
            <ac:picMk id="17" creationId="{D4AB7946-8997-4DD4-9949-89F091B5E7E4}"/>
          </ac:picMkLst>
        </pc:picChg>
        <pc:picChg chg="add del mod">
          <ac:chgData name="Claire Walker" userId="ea9b7a16-6533-4bfc-968f-2b771b65ab59" providerId="ADAL" clId="{DA30F65D-1639-46E1-A193-705E6A2BAF6F}" dt="2019-03-22T16:14:01.934" v="999" actId="478"/>
          <ac:picMkLst>
            <pc:docMk/>
            <pc:sldMk cId="310986706" sldId="386"/>
            <ac:picMk id="18" creationId="{50777715-BCD8-4E79-A981-B8D8EF3DD723}"/>
          </ac:picMkLst>
        </pc:picChg>
        <pc:picChg chg="add del mod">
          <ac:chgData name="Claire Walker" userId="ea9b7a16-6533-4bfc-968f-2b771b65ab59" providerId="ADAL" clId="{DA30F65D-1639-46E1-A193-705E6A2BAF6F}" dt="2019-03-22T16:14:01.377" v="998" actId="478"/>
          <ac:picMkLst>
            <pc:docMk/>
            <pc:sldMk cId="310986706" sldId="386"/>
            <ac:picMk id="20" creationId="{738B352B-A1B2-48CB-A011-045FB3D82405}"/>
          </ac:picMkLst>
        </pc:picChg>
        <pc:picChg chg="add mod">
          <ac:chgData name="Claire Walker" userId="ea9b7a16-6533-4bfc-968f-2b771b65ab59" providerId="ADAL" clId="{DA30F65D-1639-46E1-A193-705E6A2BAF6F}" dt="2019-03-22T16:16:46.222" v="1026" actId="12789"/>
          <ac:picMkLst>
            <pc:docMk/>
            <pc:sldMk cId="310986706" sldId="386"/>
            <ac:picMk id="21" creationId="{04A95403-25A7-47F8-BE51-36B2D60E039D}"/>
          </ac:picMkLst>
        </pc:picChg>
        <pc:picChg chg="add mod">
          <ac:chgData name="Claire Walker" userId="ea9b7a16-6533-4bfc-968f-2b771b65ab59" providerId="ADAL" clId="{DA30F65D-1639-46E1-A193-705E6A2BAF6F}" dt="2019-03-22T16:16:46.222" v="1026" actId="12789"/>
          <ac:picMkLst>
            <pc:docMk/>
            <pc:sldMk cId="310986706" sldId="386"/>
            <ac:picMk id="22" creationId="{E2E3EDA7-B1F5-4890-B3A7-9E7F33B254B9}"/>
          </ac:picMkLst>
        </pc:picChg>
        <pc:picChg chg="add mod modCrop">
          <ac:chgData name="Claire Walker" userId="ea9b7a16-6533-4bfc-968f-2b771b65ab59" providerId="ADAL" clId="{DA30F65D-1639-46E1-A193-705E6A2BAF6F}" dt="2019-03-22T16:16:34.202" v="1024" actId="12789"/>
          <ac:picMkLst>
            <pc:docMk/>
            <pc:sldMk cId="310986706" sldId="386"/>
            <ac:picMk id="23" creationId="{592D455F-CEB0-4196-B8F9-4482CFE9BF1B}"/>
          </ac:picMkLst>
        </pc:picChg>
      </pc:sldChg>
      <pc:sldChg chg="modSp">
        <pc:chgData name="Claire Walker" userId="ea9b7a16-6533-4bfc-968f-2b771b65ab59" providerId="ADAL" clId="{DA30F65D-1639-46E1-A193-705E6A2BAF6F}" dt="2019-03-22T15:40:21.005" v="157" actId="20577"/>
        <pc:sldMkLst>
          <pc:docMk/>
          <pc:sldMk cId="3401100034" sldId="390"/>
        </pc:sldMkLst>
        <pc:spChg chg="mod">
          <ac:chgData name="Claire Walker" userId="ea9b7a16-6533-4bfc-968f-2b771b65ab59" providerId="ADAL" clId="{DA30F65D-1639-46E1-A193-705E6A2BAF6F}" dt="2019-03-22T15:40:21.005" v="157" actId="20577"/>
          <ac:spMkLst>
            <pc:docMk/>
            <pc:sldMk cId="3401100034" sldId="390"/>
            <ac:spMk id="7" creationId="{C0CD6503-388C-4F9E-9FB0-9053D8579D01}"/>
          </ac:spMkLst>
        </pc:spChg>
      </pc:sldChg>
      <pc:sldChg chg="modSp">
        <pc:chgData name="Claire Walker" userId="ea9b7a16-6533-4bfc-968f-2b771b65ab59" providerId="ADAL" clId="{DA30F65D-1639-46E1-A193-705E6A2BAF6F}" dt="2019-03-22T15:39:56.971" v="135" actId="404"/>
        <pc:sldMkLst>
          <pc:docMk/>
          <pc:sldMk cId="2075266808" sldId="391"/>
        </pc:sldMkLst>
        <pc:spChg chg="mod">
          <ac:chgData name="Claire Walker" userId="ea9b7a16-6533-4bfc-968f-2b771b65ab59" providerId="ADAL" clId="{DA30F65D-1639-46E1-A193-705E6A2BAF6F}" dt="2019-03-22T15:39:56.971" v="135" actId="404"/>
          <ac:spMkLst>
            <pc:docMk/>
            <pc:sldMk cId="2075266808" sldId="391"/>
            <ac:spMk id="19" creationId="{5252A847-DE45-4FA3-A1F8-EEBEB845FF8E}"/>
          </ac:spMkLst>
        </pc:spChg>
      </pc:sldChg>
      <pc:sldChg chg="addSp delSp modSp add">
        <pc:chgData name="Claire Walker" userId="ea9b7a16-6533-4bfc-968f-2b771b65ab59" providerId="ADAL" clId="{DA30F65D-1639-46E1-A193-705E6A2BAF6F}" dt="2019-03-22T16:21:53.688" v="1108"/>
        <pc:sldMkLst>
          <pc:docMk/>
          <pc:sldMk cId="1953892040" sldId="392"/>
        </pc:sldMkLst>
        <pc:graphicFrameChg chg="modGraphic">
          <ac:chgData name="Claire Walker" userId="ea9b7a16-6533-4bfc-968f-2b771b65ab59" providerId="ADAL" clId="{DA30F65D-1639-46E1-A193-705E6A2BAF6F}" dt="2019-03-22T15:46:32.427" v="269" actId="403"/>
          <ac:graphicFrameMkLst>
            <pc:docMk/>
            <pc:sldMk cId="1953892040" sldId="392"/>
            <ac:graphicFrameMk id="8" creationId="{167F219B-F1BC-43A8-A747-DBAB88775BB8}"/>
          </ac:graphicFrameMkLst>
        </pc:graphicFrameChg>
        <pc:picChg chg="del">
          <ac:chgData name="Claire Walker" userId="ea9b7a16-6533-4bfc-968f-2b771b65ab59" providerId="ADAL" clId="{DA30F65D-1639-46E1-A193-705E6A2BAF6F}" dt="2019-03-22T16:21:53.064" v="1107" actId="478"/>
          <ac:picMkLst>
            <pc:docMk/>
            <pc:sldMk cId="1953892040" sldId="392"/>
            <ac:picMk id="14" creationId="{1B747841-7DEB-4EEB-9229-35A351B837DC}"/>
          </ac:picMkLst>
        </pc:picChg>
        <pc:picChg chg="add">
          <ac:chgData name="Claire Walker" userId="ea9b7a16-6533-4bfc-968f-2b771b65ab59" providerId="ADAL" clId="{DA30F65D-1639-46E1-A193-705E6A2BAF6F}" dt="2019-03-22T16:21:53.688" v="1108"/>
          <ac:picMkLst>
            <pc:docMk/>
            <pc:sldMk cId="1953892040" sldId="392"/>
            <ac:picMk id="17" creationId="{CC89CC0F-FB1C-400D-81F8-033CF4175692}"/>
          </ac:picMkLst>
        </pc:picChg>
        <pc:cxnChg chg="add mod">
          <ac:chgData name="Claire Walker" userId="ea9b7a16-6533-4bfc-968f-2b771b65ab59" providerId="ADAL" clId="{DA30F65D-1639-46E1-A193-705E6A2BAF6F}" dt="2019-03-22T15:43:02.438" v="179" actId="14100"/>
          <ac:cxnSpMkLst>
            <pc:docMk/>
            <pc:sldMk cId="1953892040" sldId="392"/>
            <ac:cxnSpMk id="3" creationId="{53E225DB-B9CE-49D4-AF2F-1E53F8240088}"/>
          </ac:cxnSpMkLst>
        </pc:cxnChg>
        <pc:cxnChg chg="add mod">
          <ac:chgData name="Claire Walker" userId="ea9b7a16-6533-4bfc-968f-2b771b65ab59" providerId="ADAL" clId="{DA30F65D-1639-46E1-A193-705E6A2BAF6F}" dt="2019-03-22T15:43:10.284" v="182" actId="14100"/>
          <ac:cxnSpMkLst>
            <pc:docMk/>
            <pc:sldMk cId="1953892040" sldId="392"/>
            <ac:cxnSpMk id="15" creationId="{4C919D5E-569A-4A24-A70E-49D9AB9BB322}"/>
          </ac:cxnSpMkLst>
        </pc:cxnChg>
        <pc:cxnChg chg="add mod">
          <ac:chgData name="Claire Walker" userId="ea9b7a16-6533-4bfc-968f-2b771b65ab59" providerId="ADAL" clId="{DA30F65D-1639-46E1-A193-705E6A2BAF6F}" dt="2019-03-22T15:43:20.007" v="185" actId="14100"/>
          <ac:cxnSpMkLst>
            <pc:docMk/>
            <pc:sldMk cId="1953892040" sldId="392"/>
            <ac:cxnSpMk id="16" creationId="{370407D6-CAD1-4ECE-AA83-62ECE30F0F0E}"/>
          </ac:cxnSpMkLst>
        </pc:cxnChg>
      </pc:sldChg>
      <pc:sldChg chg="modSp add">
        <pc:chgData name="Claire Walker" userId="ea9b7a16-6533-4bfc-968f-2b771b65ab59" providerId="ADAL" clId="{DA30F65D-1639-46E1-A193-705E6A2BAF6F}" dt="2019-03-25T09:30:29.363" v="1111" actId="207"/>
        <pc:sldMkLst>
          <pc:docMk/>
          <pc:sldMk cId="3477278126" sldId="393"/>
        </pc:sldMkLst>
        <pc:spChg chg="mod">
          <ac:chgData name="Claire Walker" userId="ea9b7a16-6533-4bfc-968f-2b771b65ab59" providerId="ADAL" clId="{DA30F65D-1639-46E1-A193-705E6A2BAF6F}" dt="2019-03-25T09:30:29.363" v="1111" actId="207"/>
          <ac:spMkLst>
            <pc:docMk/>
            <pc:sldMk cId="3477278126" sldId="393"/>
            <ac:spMk id="19" creationId="{5252A847-DE45-4FA3-A1F8-EEBEB845FF8E}"/>
          </ac:spMkLst>
        </pc:spChg>
      </pc:sldChg>
      <pc:sldChg chg="addSp delSp modSp add">
        <pc:chgData name="Claire Walker" userId="ea9b7a16-6533-4bfc-968f-2b771b65ab59" providerId="ADAL" clId="{DA30F65D-1639-46E1-A193-705E6A2BAF6F}" dt="2019-03-22T16:22:33.495" v="1110" actId="20577"/>
        <pc:sldMkLst>
          <pc:docMk/>
          <pc:sldMk cId="3694925118" sldId="394"/>
        </pc:sldMkLst>
        <pc:spChg chg="mod">
          <ac:chgData name="Claire Walker" userId="ea9b7a16-6533-4bfc-968f-2b771b65ab59" providerId="ADAL" clId="{DA30F65D-1639-46E1-A193-705E6A2BAF6F}" dt="2019-03-22T15:45:38.641" v="250" actId="6549"/>
          <ac:spMkLst>
            <pc:docMk/>
            <pc:sldMk cId="3694925118" sldId="394"/>
            <ac:spMk id="19" creationId="{5252A847-DE45-4FA3-A1F8-EEBEB845FF8E}"/>
          </ac:spMkLst>
        </pc:spChg>
        <pc:graphicFrameChg chg="add mod modGraphic">
          <ac:chgData name="Claire Walker" userId="ea9b7a16-6533-4bfc-968f-2b771b65ab59" providerId="ADAL" clId="{DA30F65D-1639-46E1-A193-705E6A2BAF6F}" dt="2019-03-22T16:22:33.495" v="1110" actId="20577"/>
          <ac:graphicFrameMkLst>
            <pc:docMk/>
            <pc:sldMk cId="3694925118" sldId="394"/>
            <ac:graphicFrameMk id="6" creationId="{9455A0AD-DB69-4ED5-873D-CB9AEC5BFE32}"/>
          </ac:graphicFrameMkLst>
        </pc:graphicFrameChg>
        <pc:graphicFrameChg chg="add mod modGraphic">
          <ac:chgData name="Claire Walker" userId="ea9b7a16-6533-4bfc-968f-2b771b65ab59" providerId="ADAL" clId="{DA30F65D-1639-46E1-A193-705E6A2BAF6F}" dt="2019-03-22T15:46:08.160" v="258" actId="403"/>
          <ac:graphicFrameMkLst>
            <pc:docMk/>
            <pc:sldMk cId="3694925118" sldId="394"/>
            <ac:graphicFrameMk id="7" creationId="{DF9B8301-B6DB-4186-8E5E-3A5A17542969}"/>
          </ac:graphicFrameMkLst>
        </pc:graphicFrameChg>
        <pc:picChg chg="add mod modCrop">
          <ac:chgData name="Claire Walker" userId="ea9b7a16-6533-4bfc-968f-2b771b65ab59" providerId="ADAL" clId="{DA30F65D-1639-46E1-A193-705E6A2BAF6F}" dt="2019-03-22T15:49:05.195" v="287" actId="1076"/>
          <ac:picMkLst>
            <pc:docMk/>
            <pc:sldMk cId="3694925118" sldId="394"/>
            <ac:picMk id="3" creationId="{411E2B74-4980-4EF4-9F27-BFC8B09F9171}"/>
          </ac:picMkLst>
        </pc:picChg>
        <pc:picChg chg="add del mod">
          <ac:chgData name="Claire Walker" userId="ea9b7a16-6533-4bfc-968f-2b771b65ab59" providerId="ADAL" clId="{DA30F65D-1639-46E1-A193-705E6A2BAF6F}" dt="2019-03-22T15:46:15.444" v="261" actId="478"/>
          <ac:picMkLst>
            <pc:docMk/>
            <pc:sldMk cId="3694925118" sldId="394"/>
            <ac:picMk id="8" creationId="{D2AEFE3E-F115-4CC1-A07E-D98B98E821CF}"/>
          </ac:picMkLst>
        </pc:picChg>
        <pc:picChg chg="add mod">
          <ac:chgData name="Claire Walker" userId="ea9b7a16-6533-4bfc-968f-2b771b65ab59" providerId="ADAL" clId="{DA30F65D-1639-46E1-A193-705E6A2BAF6F}" dt="2019-03-22T15:46:13.198" v="260" actId="14100"/>
          <ac:picMkLst>
            <pc:docMk/>
            <pc:sldMk cId="3694925118" sldId="394"/>
            <ac:picMk id="12" creationId="{52BA55A7-9F8E-4FC9-81FD-976F5C886676}"/>
          </ac:picMkLst>
        </pc:picChg>
        <pc:picChg chg="add mod">
          <ac:chgData name="Claire Walker" userId="ea9b7a16-6533-4bfc-968f-2b771b65ab59" providerId="ADAL" clId="{DA30F65D-1639-46E1-A193-705E6A2BAF6F}" dt="2019-03-22T15:46:50.408" v="273" actId="1076"/>
          <ac:picMkLst>
            <pc:docMk/>
            <pc:sldMk cId="3694925118" sldId="394"/>
            <ac:picMk id="13" creationId="{922324F0-FDD6-4A08-923B-372E99214952}"/>
          </ac:picMkLst>
        </pc:picChg>
        <pc:picChg chg="add mod">
          <ac:chgData name="Claire Walker" userId="ea9b7a16-6533-4bfc-968f-2b771b65ab59" providerId="ADAL" clId="{DA30F65D-1639-46E1-A193-705E6A2BAF6F}" dt="2019-03-22T15:49:08.036" v="289" actId="1076"/>
          <ac:picMkLst>
            <pc:docMk/>
            <pc:sldMk cId="3694925118" sldId="394"/>
            <ac:picMk id="14" creationId="{E66A4433-D50F-4795-90D3-4F834E3BCAC3}"/>
          </ac:picMkLst>
        </pc:picChg>
      </pc:sldChg>
      <pc:sldChg chg="addSp modSp add">
        <pc:chgData name="Claire Walker" userId="ea9b7a16-6533-4bfc-968f-2b771b65ab59" providerId="ADAL" clId="{DA30F65D-1639-46E1-A193-705E6A2BAF6F}" dt="2019-03-22T15:49:55.397" v="312" actId="14100"/>
        <pc:sldMkLst>
          <pc:docMk/>
          <pc:sldMk cId="10454115" sldId="395"/>
        </pc:sldMkLst>
        <pc:graphicFrameChg chg="modGraphic">
          <ac:chgData name="Claire Walker" userId="ea9b7a16-6533-4bfc-968f-2b771b65ab59" providerId="ADAL" clId="{DA30F65D-1639-46E1-A193-705E6A2BAF6F}" dt="2019-03-22T15:49:39.491" v="307" actId="20577"/>
          <ac:graphicFrameMkLst>
            <pc:docMk/>
            <pc:sldMk cId="10454115" sldId="395"/>
            <ac:graphicFrameMk id="6" creationId="{9455A0AD-DB69-4ED5-873D-CB9AEC5BFE32}"/>
          </ac:graphicFrameMkLst>
        </pc:graphicFrameChg>
        <pc:cxnChg chg="add mod">
          <ac:chgData name="Claire Walker" userId="ea9b7a16-6533-4bfc-968f-2b771b65ab59" providerId="ADAL" clId="{DA30F65D-1639-46E1-A193-705E6A2BAF6F}" dt="2019-03-22T15:49:46.745" v="309" actId="14100"/>
          <ac:cxnSpMkLst>
            <pc:docMk/>
            <pc:sldMk cId="10454115" sldId="395"/>
            <ac:cxnSpMk id="15" creationId="{81B94BAE-9DDF-466F-BC9D-F0B4CC3E80F2}"/>
          </ac:cxnSpMkLst>
        </pc:cxnChg>
        <pc:cxnChg chg="add mod">
          <ac:chgData name="Claire Walker" userId="ea9b7a16-6533-4bfc-968f-2b771b65ab59" providerId="ADAL" clId="{DA30F65D-1639-46E1-A193-705E6A2BAF6F}" dt="2019-03-22T15:49:55.397" v="312" actId="14100"/>
          <ac:cxnSpMkLst>
            <pc:docMk/>
            <pc:sldMk cId="10454115" sldId="395"/>
            <ac:cxnSpMk id="17" creationId="{60ED4C68-31ED-4191-AA78-6A4A1B11350E}"/>
          </ac:cxnSpMkLst>
        </pc:cxnChg>
      </pc:sldChg>
      <pc:sldChg chg="addSp delSp modSp add">
        <pc:chgData name="Claire Walker" userId="ea9b7a16-6533-4bfc-968f-2b771b65ab59" providerId="ADAL" clId="{DA30F65D-1639-46E1-A193-705E6A2BAF6F}" dt="2019-03-22T15:52:26.403" v="356" actId="20577"/>
        <pc:sldMkLst>
          <pc:docMk/>
          <pc:sldMk cId="1370248382" sldId="396"/>
        </pc:sldMkLst>
        <pc:spChg chg="mod">
          <ac:chgData name="Claire Walker" userId="ea9b7a16-6533-4bfc-968f-2b771b65ab59" providerId="ADAL" clId="{DA30F65D-1639-46E1-A193-705E6A2BAF6F}" dt="2019-03-22T15:50:18.422" v="318" actId="207"/>
          <ac:spMkLst>
            <pc:docMk/>
            <pc:sldMk cId="1370248382" sldId="396"/>
            <ac:spMk id="19" creationId="{5252A847-DE45-4FA3-A1F8-EEBEB845FF8E}"/>
          </ac:spMkLst>
        </pc:spChg>
        <pc:graphicFrameChg chg="del">
          <ac:chgData name="Claire Walker" userId="ea9b7a16-6533-4bfc-968f-2b771b65ab59" providerId="ADAL" clId="{DA30F65D-1639-46E1-A193-705E6A2BAF6F}" dt="2019-03-22T15:50:27.785" v="323" actId="478"/>
          <ac:graphicFrameMkLst>
            <pc:docMk/>
            <pc:sldMk cId="1370248382" sldId="396"/>
            <ac:graphicFrameMk id="6" creationId="{9455A0AD-DB69-4ED5-873D-CB9AEC5BFE32}"/>
          </ac:graphicFrameMkLst>
        </pc:graphicFrameChg>
        <pc:graphicFrameChg chg="del">
          <ac:chgData name="Claire Walker" userId="ea9b7a16-6533-4bfc-968f-2b771b65ab59" providerId="ADAL" clId="{DA30F65D-1639-46E1-A193-705E6A2BAF6F}" dt="2019-03-22T15:50:25.857" v="322" actId="478"/>
          <ac:graphicFrameMkLst>
            <pc:docMk/>
            <pc:sldMk cId="1370248382" sldId="396"/>
            <ac:graphicFrameMk id="7" creationId="{DF9B8301-B6DB-4186-8E5E-3A5A17542969}"/>
          </ac:graphicFrameMkLst>
        </pc:graphicFrameChg>
        <pc:graphicFrameChg chg="add mod modGraphic">
          <ac:chgData name="Claire Walker" userId="ea9b7a16-6533-4bfc-968f-2b771b65ab59" providerId="ADAL" clId="{DA30F65D-1639-46E1-A193-705E6A2BAF6F}" dt="2019-03-22T15:51:19.968" v="342" actId="572"/>
          <ac:graphicFrameMkLst>
            <pc:docMk/>
            <pc:sldMk cId="1370248382" sldId="396"/>
            <ac:graphicFrameMk id="16" creationId="{4330DB28-6570-46DB-9FEF-A14390AA9ECB}"/>
          </ac:graphicFrameMkLst>
        </pc:graphicFrameChg>
        <pc:graphicFrameChg chg="add mod modGraphic">
          <ac:chgData name="Claire Walker" userId="ea9b7a16-6533-4bfc-968f-2b771b65ab59" providerId="ADAL" clId="{DA30F65D-1639-46E1-A193-705E6A2BAF6F}" dt="2019-03-22T15:52:26.403" v="356" actId="20577"/>
          <ac:graphicFrameMkLst>
            <pc:docMk/>
            <pc:sldMk cId="1370248382" sldId="396"/>
            <ac:graphicFrameMk id="18" creationId="{ECF18054-E818-4406-A665-C4F0C88A0291}"/>
          </ac:graphicFrameMkLst>
        </pc:graphicFrameChg>
        <pc:picChg chg="del">
          <ac:chgData name="Claire Walker" userId="ea9b7a16-6533-4bfc-968f-2b771b65ab59" providerId="ADAL" clId="{DA30F65D-1639-46E1-A193-705E6A2BAF6F}" dt="2019-03-22T15:50:24.094" v="320" actId="478"/>
          <ac:picMkLst>
            <pc:docMk/>
            <pc:sldMk cId="1370248382" sldId="396"/>
            <ac:picMk id="3" creationId="{411E2B74-4980-4EF4-9F27-BFC8B09F9171}"/>
          </ac:picMkLst>
        </pc:picChg>
        <pc:picChg chg="del">
          <ac:chgData name="Claire Walker" userId="ea9b7a16-6533-4bfc-968f-2b771b65ab59" providerId="ADAL" clId="{DA30F65D-1639-46E1-A193-705E6A2BAF6F}" dt="2019-03-22T15:50:21.567" v="319" actId="478"/>
          <ac:picMkLst>
            <pc:docMk/>
            <pc:sldMk cId="1370248382" sldId="396"/>
            <ac:picMk id="12" creationId="{52BA55A7-9F8E-4FC9-81FD-976F5C886676}"/>
          </ac:picMkLst>
        </pc:picChg>
        <pc:picChg chg="del">
          <ac:chgData name="Claire Walker" userId="ea9b7a16-6533-4bfc-968f-2b771b65ab59" providerId="ADAL" clId="{DA30F65D-1639-46E1-A193-705E6A2BAF6F}" dt="2019-03-22T15:50:21.567" v="319" actId="478"/>
          <ac:picMkLst>
            <pc:docMk/>
            <pc:sldMk cId="1370248382" sldId="396"/>
            <ac:picMk id="13" creationId="{922324F0-FDD6-4A08-923B-372E99214952}"/>
          </ac:picMkLst>
        </pc:picChg>
        <pc:picChg chg="del">
          <ac:chgData name="Claire Walker" userId="ea9b7a16-6533-4bfc-968f-2b771b65ab59" providerId="ADAL" clId="{DA30F65D-1639-46E1-A193-705E6A2BAF6F}" dt="2019-03-22T15:50:24.495" v="321" actId="478"/>
          <ac:picMkLst>
            <pc:docMk/>
            <pc:sldMk cId="1370248382" sldId="396"/>
            <ac:picMk id="14" creationId="{E66A4433-D50F-4795-90D3-4F834E3BCAC3}"/>
          </ac:picMkLst>
        </pc:picChg>
        <pc:cxnChg chg="del">
          <ac:chgData name="Claire Walker" userId="ea9b7a16-6533-4bfc-968f-2b771b65ab59" providerId="ADAL" clId="{DA30F65D-1639-46E1-A193-705E6A2BAF6F}" dt="2019-03-22T15:50:21.567" v="319" actId="478"/>
          <ac:cxnSpMkLst>
            <pc:docMk/>
            <pc:sldMk cId="1370248382" sldId="396"/>
            <ac:cxnSpMk id="15" creationId="{81B94BAE-9DDF-466F-BC9D-F0B4CC3E80F2}"/>
          </ac:cxnSpMkLst>
        </pc:cxnChg>
        <pc:cxnChg chg="del">
          <ac:chgData name="Claire Walker" userId="ea9b7a16-6533-4bfc-968f-2b771b65ab59" providerId="ADAL" clId="{DA30F65D-1639-46E1-A193-705E6A2BAF6F}" dt="2019-03-22T15:50:21.567" v="319" actId="478"/>
          <ac:cxnSpMkLst>
            <pc:docMk/>
            <pc:sldMk cId="1370248382" sldId="396"/>
            <ac:cxnSpMk id="17" creationId="{60ED4C68-31ED-4191-AA78-6A4A1B11350E}"/>
          </ac:cxnSpMkLst>
        </pc:cxnChg>
      </pc:sldChg>
      <pc:sldChg chg="modSp add">
        <pc:chgData name="Claire Walker" userId="ea9b7a16-6533-4bfc-968f-2b771b65ab59" providerId="ADAL" clId="{DA30F65D-1639-46E1-A193-705E6A2BAF6F}" dt="2019-03-22T15:53:29.601" v="395" actId="20577"/>
        <pc:sldMkLst>
          <pc:docMk/>
          <pc:sldMk cId="69599906" sldId="397"/>
        </pc:sldMkLst>
        <pc:graphicFrameChg chg="mod modGraphic">
          <ac:chgData name="Claire Walker" userId="ea9b7a16-6533-4bfc-968f-2b771b65ab59" providerId="ADAL" clId="{DA30F65D-1639-46E1-A193-705E6A2BAF6F}" dt="2019-03-22T15:53:29.601" v="395" actId="20577"/>
          <ac:graphicFrameMkLst>
            <pc:docMk/>
            <pc:sldMk cId="69599906" sldId="397"/>
            <ac:graphicFrameMk id="16" creationId="{4330DB28-6570-46DB-9FEF-A14390AA9ECB}"/>
          </ac:graphicFrameMkLst>
        </pc:graphicFrameChg>
        <pc:graphicFrameChg chg="modGraphic">
          <ac:chgData name="Claire Walker" userId="ea9b7a16-6533-4bfc-968f-2b771b65ab59" providerId="ADAL" clId="{DA30F65D-1639-46E1-A193-705E6A2BAF6F}" dt="2019-03-22T15:52:42.292" v="358" actId="207"/>
          <ac:graphicFrameMkLst>
            <pc:docMk/>
            <pc:sldMk cId="69599906" sldId="397"/>
            <ac:graphicFrameMk id="18" creationId="{ECF18054-E818-4406-A665-C4F0C88A0291}"/>
          </ac:graphicFrameMkLst>
        </pc:graphicFrameChg>
      </pc:sldChg>
      <pc:sldChg chg="addSp delSp modSp add">
        <pc:chgData name="Claire Walker" userId="ea9b7a16-6533-4bfc-968f-2b771b65ab59" providerId="ADAL" clId="{DA30F65D-1639-46E1-A193-705E6A2BAF6F}" dt="2019-03-22T16:05:41.918" v="737" actId="20577"/>
        <pc:sldMkLst>
          <pc:docMk/>
          <pc:sldMk cId="3422117614" sldId="398"/>
        </pc:sldMkLst>
        <pc:spChg chg="mod">
          <ac:chgData name="Claire Walker" userId="ea9b7a16-6533-4bfc-968f-2b771b65ab59" providerId="ADAL" clId="{DA30F65D-1639-46E1-A193-705E6A2BAF6F}" dt="2019-03-22T16:05:41.918" v="737" actId="20577"/>
          <ac:spMkLst>
            <pc:docMk/>
            <pc:sldMk cId="3422117614" sldId="398"/>
            <ac:spMk id="19" creationId="{5252A847-DE45-4FA3-A1F8-EEBEB845FF8E}"/>
          </ac:spMkLst>
        </pc:spChg>
        <pc:picChg chg="del">
          <ac:chgData name="Claire Walker" userId="ea9b7a16-6533-4bfc-968f-2b771b65ab59" providerId="ADAL" clId="{DA30F65D-1639-46E1-A193-705E6A2BAF6F}" dt="2019-03-22T16:03:14.244" v="695" actId="478"/>
          <ac:picMkLst>
            <pc:docMk/>
            <pc:sldMk cId="3422117614" sldId="398"/>
            <ac:picMk id="3" creationId="{B51A2B35-2866-4383-9F00-246FD405D5B1}"/>
          </ac:picMkLst>
        </pc:picChg>
        <pc:picChg chg="add mod modCrop">
          <ac:chgData name="Claire Walker" userId="ea9b7a16-6533-4bfc-968f-2b771b65ab59" providerId="ADAL" clId="{DA30F65D-1639-46E1-A193-705E6A2BAF6F}" dt="2019-03-22T16:05:19.557" v="731" actId="408"/>
          <ac:picMkLst>
            <pc:docMk/>
            <pc:sldMk cId="3422117614" sldId="398"/>
            <ac:picMk id="4" creationId="{39B234C8-78C2-4112-9BAB-49C39F45F212}"/>
          </ac:picMkLst>
        </pc:picChg>
        <pc:picChg chg="mod">
          <ac:chgData name="Claire Walker" userId="ea9b7a16-6533-4bfc-968f-2b771b65ab59" providerId="ADAL" clId="{DA30F65D-1639-46E1-A193-705E6A2BAF6F}" dt="2019-03-22T16:05:31.141" v="734" actId="12789"/>
          <ac:picMkLst>
            <pc:docMk/>
            <pc:sldMk cId="3422117614" sldId="398"/>
            <ac:picMk id="7" creationId="{0D1D5C55-FEDC-4026-B059-E2B99DE001B4}"/>
          </ac:picMkLst>
        </pc:picChg>
        <pc:picChg chg="mod">
          <ac:chgData name="Claire Walker" userId="ea9b7a16-6533-4bfc-968f-2b771b65ab59" providerId="ADAL" clId="{DA30F65D-1639-46E1-A193-705E6A2BAF6F}" dt="2019-03-22T16:05:26.435" v="733" actId="12789"/>
          <ac:picMkLst>
            <pc:docMk/>
            <pc:sldMk cId="3422117614" sldId="398"/>
            <ac:picMk id="12" creationId="{C3015444-3B13-44E6-8859-C7645BE454CA}"/>
          </ac:picMkLst>
        </pc:picChg>
        <pc:picChg chg="del">
          <ac:chgData name="Claire Walker" userId="ea9b7a16-6533-4bfc-968f-2b771b65ab59" providerId="ADAL" clId="{DA30F65D-1639-46E1-A193-705E6A2BAF6F}" dt="2019-03-22T16:03:14.244" v="695" actId="478"/>
          <ac:picMkLst>
            <pc:docMk/>
            <pc:sldMk cId="3422117614" sldId="398"/>
            <ac:picMk id="15" creationId="{B2576719-44D6-49B2-B7B0-614250E0726F}"/>
          </ac:picMkLst>
        </pc:picChg>
        <pc:picChg chg="mod">
          <ac:chgData name="Claire Walker" userId="ea9b7a16-6533-4bfc-968f-2b771b65ab59" providerId="ADAL" clId="{DA30F65D-1639-46E1-A193-705E6A2BAF6F}" dt="2019-03-22T16:05:31.141" v="734" actId="12789"/>
          <ac:picMkLst>
            <pc:docMk/>
            <pc:sldMk cId="3422117614" sldId="398"/>
            <ac:picMk id="17" creationId="{C691756A-AF0D-4BBA-B54D-CFFB04F889D0}"/>
          </ac:picMkLst>
        </pc:picChg>
        <pc:picChg chg="mod">
          <ac:chgData name="Claire Walker" userId="ea9b7a16-6533-4bfc-968f-2b771b65ab59" providerId="ADAL" clId="{DA30F65D-1639-46E1-A193-705E6A2BAF6F}" dt="2019-03-22T16:05:26.435" v="733" actId="12789"/>
          <ac:picMkLst>
            <pc:docMk/>
            <pc:sldMk cId="3422117614" sldId="398"/>
            <ac:picMk id="24" creationId="{4F7FD80E-CEA6-4B39-BD2C-81C61D40DEF4}"/>
          </ac:picMkLst>
        </pc:picChg>
        <pc:picChg chg="add del mod">
          <ac:chgData name="Claire Walker" userId="ea9b7a16-6533-4bfc-968f-2b771b65ab59" providerId="ADAL" clId="{DA30F65D-1639-46E1-A193-705E6A2BAF6F}" dt="2019-03-22T16:04:54.803" v="723" actId="478"/>
          <ac:picMkLst>
            <pc:docMk/>
            <pc:sldMk cId="3422117614" sldId="398"/>
            <ac:picMk id="25" creationId="{66C6D40F-3F99-41DD-81AE-DBD0FE4F33C6}"/>
          </ac:picMkLst>
        </pc:picChg>
        <pc:picChg chg="add del mod">
          <ac:chgData name="Claire Walker" userId="ea9b7a16-6533-4bfc-968f-2b771b65ab59" providerId="ADAL" clId="{DA30F65D-1639-46E1-A193-705E6A2BAF6F}" dt="2019-03-22T16:04:54.421" v="722" actId="478"/>
          <ac:picMkLst>
            <pc:docMk/>
            <pc:sldMk cId="3422117614" sldId="398"/>
            <ac:picMk id="26" creationId="{4F9B4132-6A9E-4726-8FFD-E3D5C9269A61}"/>
          </ac:picMkLst>
        </pc:picChg>
        <pc:picChg chg="add mod">
          <ac:chgData name="Claire Walker" userId="ea9b7a16-6533-4bfc-968f-2b771b65ab59" providerId="ADAL" clId="{DA30F65D-1639-46E1-A193-705E6A2BAF6F}" dt="2019-03-22T16:05:19.557" v="731" actId="408"/>
          <ac:picMkLst>
            <pc:docMk/>
            <pc:sldMk cId="3422117614" sldId="398"/>
            <ac:picMk id="27" creationId="{120A839B-602D-4BAD-8E13-DE8D194B4D61}"/>
          </ac:picMkLst>
        </pc:picChg>
        <pc:picChg chg="add mod">
          <ac:chgData name="Claire Walker" userId="ea9b7a16-6533-4bfc-968f-2b771b65ab59" providerId="ADAL" clId="{DA30F65D-1639-46E1-A193-705E6A2BAF6F}" dt="2019-03-22T16:05:19.557" v="731" actId="408"/>
          <ac:picMkLst>
            <pc:docMk/>
            <pc:sldMk cId="3422117614" sldId="398"/>
            <ac:picMk id="28" creationId="{2E2992AC-92D2-476E-B78D-2CCE76590CEA}"/>
          </ac:picMkLst>
        </pc:picChg>
      </pc:sldChg>
      <pc:sldChg chg="add">
        <pc:chgData name="Claire Walker" userId="ea9b7a16-6533-4bfc-968f-2b771b65ab59" providerId="ADAL" clId="{DA30F65D-1639-46E1-A193-705E6A2BAF6F}" dt="2019-03-22T16:05:39.096" v="736"/>
        <pc:sldMkLst>
          <pc:docMk/>
          <pc:sldMk cId="4086777124" sldId="399"/>
        </pc:sldMkLst>
      </pc:sldChg>
      <pc:sldChg chg="addSp delSp modSp add">
        <pc:chgData name="Claire Walker" userId="ea9b7a16-6533-4bfc-968f-2b771b65ab59" providerId="ADAL" clId="{DA30F65D-1639-46E1-A193-705E6A2BAF6F}" dt="2019-03-22T16:09:57.506" v="858" actId="20577"/>
        <pc:sldMkLst>
          <pc:docMk/>
          <pc:sldMk cId="363865149" sldId="400"/>
        </pc:sldMkLst>
        <pc:spChg chg="del">
          <ac:chgData name="Claire Walker" userId="ea9b7a16-6533-4bfc-968f-2b771b65ab59" providerId="ADAL" clId="{DA30F65D-1639-46E1-A193-705E6A2BAF6F}" dt="2019-03-22T16:06:13.135" v="741" actId="478"/>
          <ac:spMkLst>
            <pc:docMk/>
            <pc:sldMk cId="363865149" sldId="400"/>
            <ac:spMk id="13" creationId="{DE5F6676-C34F-4C05-8409-3568573C8849}"/>
          </ac:spMkLst>
        </pc:spChg>
        <pc:spChg chg="del">
          <ac:chgData name="Claire Walker" userId="ea9b7a16-6533-4bfc-968f-2b771b65ab59" providerId="ADAL" clId="{DA30F65D-1639-46E1-A193-705E6A2BAF6F}" dt="2019-03-22T16:06:13.135" v="741" actId="478"/>
          <ac:spMkLst>
            <pc:docMk/>
            <pc:sldMk cId="363865149" sldId="400"/>
            <ac:spMk id="16" creationId="{7DC0337B-34EE-43D3-82E7-FA487CFE3760}"/>
          </ac:spMkLst>
        </pc:spChg>
        <pc:spChg chg="del">
          <ac:chgData name="Claire Walker" userId="ea9b7a16-6533-4bfc-968f-2b771b65ab59" providerId="ADAL" clId="{DA30F65D-1639-46E1-A193-705E6A2BAF6F}" dt="2019-03-22T16:06:13.135" v="741" actId="478"/>
          <ac:spMkLst>
            <pc:docMk/>
            <pc:sldMk cId="363865149" sldId="400"/>
            <ac:spMk id="18" creationId="{B57BED08-7583-499B-A5A0-5941DC758603}"/>
          </ac:spMkLst>
        </pc:spChg>
        <pc:spChg chg="mod">
          <ac:chgData name="Claire Walker" userId="ea9b7a16-6533-4bfc-968f-2b771b65ab59" providerId="ADAL" clId="{DA30F65D-1639-46E1-A193-705E6A2BAF6F}" dt="2019-03-22T16:09:57.506" v="858" actId="20577"/>
          <ac:spMkLst>
            <pc:docMk/>
            <pc:sldMk cId="363865149" sldId="400"/>
            <ac:spMk id="19" creationId="{5252A847-DE45-4FA3-A1F8-EEBEB845FF8E}"/>
          </ac:spMkLst>
        </pc:spChg>
        <pc:spChg chg="del">
          <ac:chgData name="Claire Walker" userId="ea9b7a16-6533-4bfc-968f-2b771b65ab59" providerId="ADAL" clId="{DA30F65D-1639-46E1-A193-705E6A2BAF6F}" dt="2019-03-22T16:06:13.135" v="741" actId="478"/>
          <ac:spMkLst>
            <pc:docMk/>
            <pc:sldMk cId="363865149" sldId="400"/>
            <ac:spMk id="23" creationId="{D6EA97F1-E48A-46DF-937D-B867378F13AD}"/>
          </ac:spMkLst>
        </pc:spChg>
        <pc:picChg chg="add del mod">
          <ac:chgData name="Claire Walker" userId="ea9b7a16-6533-4bfc-968f-2b771b65ab59" providerId="ADAL" clId="{DA30F65D-1639-46E1-A193-705E6A2BAF6F}" dt="2019-03-22T16:08:31.633" v="819" actId="478"/>
          <ac:picMkLst>
            <pc:docMk/>
            <pc:sldMk cId="363865149" sldId="400"/>
            <ac:picMk id="3" creationId="{5AB8E12A-B71F-422B-887E-A0F43E4A20EE}"/>
          </ac:picMkLst>
        </pc:picChg>
        <pc:picChg chg="del">
          <ac:chgData name="Claire Walker" userId="ea9b7a16-6533-4bfc-968f-2b771b65ab59" providerId="ADAL" clId="{DA30F65D-1639-46E1-A193-705E6A2BAF6F}" dt="2019-03-22T16:06:20.689" v="747" actId="478"/>
          <ac:picMkLst>
            <pc:docMk/>
            <pc:sldMk cId="363865149" sldId="400"/>
            <ac:picMk id="4" creationId="{39B234C8-78C2-4112-9BAB-49C39F45F212}"/>
          </ac:picMkLst>
        </pc:picChg>
        <pc:picChg chg="del">
          <ac:chgData name="Claire Walker" userId="ea9b7a16-6533-4bfc-968f-2b771b65ab59" providerId="ADAL" clId="{DA30F65D-1639-46E1-A193-705E6A2BAF6F}" dt="2019-03-22T16:06:18.774" v="744" actId="478"/>
          <ac:picMkLst>
            <pc:docMk/>
            <pc:sldMk cId="363865149" sldId="400"/>
            <ac:picMk id="5" creationId="{DB888813-7071-49E5-B66F-84403C16CE2A}"/>
          </ac:picMkLst>
        </pc:picChg>
        <pc:picChg chg="del">
          <ac:chgData name="Claire Walker" userId="ea9b7a16-6533-4bfc-968f-2b771b65ab59" providerId="ADAL" clId="{DA30F65D-1639-46E1-A193-705E6A2BAF6F}" dt="2019-03-22T16:06:13.135" v="741" actId="478"/>
          <ac:picMkLst>
            <pc:docMk/>
            <pc:sldMk cId="363865149" sldId="400"/>
            <ac:picMk id="7" creationId="{0D1D5C55-FEDC-4026-B059-E2B99DE001B4}"/>
          </ac:picMkLst>
        </pc:picChg>
        <pc:picChg chg="add mod modCrop">
          <ac:chgData name="Claire Walker" userId="ea9b7a16-6533-4bfc-968f-2b771b65ab59" providerId="ADAL" clId="{DA30F65D-1639-46E1-A193-705E6A2BAF6F}" dt="2019-03-22T16:09:55.297" v="857" actId="408"/>
          <ac:picMkLst>
            <pc:docMk/>
            <pc:sldMk cId="363865149" sldId="400"/>
            <ac:picMk id="8" creationId="{C9615E3B-CF3F-49D1-94A2-6441A4D95D14}"/>
          </ac:picMkLst>
        </pc:picChg>
        <pc:picChg chg="del">
          <ac:chgData name="Claire Walker" userId="ea9b7a16-6533-4bfc-968f-2b771b65ab59" providerId="ADAL" clId="{DA30F65D-1639-46E1-A193-705E6A2BAF6F}" dt="2019-03-22T16:06:13.135" v="741" actId="478"/>
          <ac:picMkLst>
            <pc:docMk/>
            <pc:sldMk cId="363865149" sldId="400"/>
            <ac:picMk id="12" creationId="{C3015444-3B13-44E6-8859-C7645BE454CA}"/>
          </ac:picMkLst>
        </pc:picChg>
        <pc:picChg chg="del">
          <ac:chgData name="Claire Walker" userId="ea9b7a16-6533-4bfc-968f-2b771b65ab59" providerId="ADAL" clId="{DA30F65D-1639-46E1-A193-705E6A2BAF6F}" dt="2019-03-22T16:06:13.135" v="741" actId="478"/>
          <ac:picMkLst>
            <pc:docMk/>
            <pc:sldMk cId="363865149" sldId="400"/>
            <ac:picMk id="17" creationId="{C691756A-AF0D-4BBA-B54D-CFFB04F889D0}"/>
          </ac:picMkLst>
        </pc:picChg>
        <pc:picChg chg="del">
          <ac:chgData name="Claire Walker" userId="ea9b7a16-6533-4bfc-968f-2b771b65ab59" providerId="ADAL" clId="{DA30F65D-1639-46E1-A193-705E6A2BAF6F}" dt="2019-03-22T16:06:18.080" v="742" actId="478"/>
          <ac:picMkLst>
            <pc:docMk/>
            <pc:sldMk cId="363865149" sldId="400"/>
            <ac:picMk id="21" creationId="{6F367855-185B-4500-B24B-E0ACB126A563}"/>
          </ac:picMkLst>
        </pc:picChg>
        <pc:picChg chg="del">
          <ac:chgData name="Claire Walker" userId="ea9b7a16-6533-4bfc-968f-2b771b65ab59" providerId="ADAL" clId="{DA30F65D-1639-46E1-A193-705E6A2BAF6F}" dt="2019-03-22T16:06:18.393" v="743" actId="478"/>
          <ac:picMkLst>
            <pc:docMk/>
            <pc:sldMk cId="363865149" sldId="400"/>
            <ac:picMk id="22" creationId="{22793641-8E86-495A-8770-19EB24822256}"/>
          </ac:picMkLst>
        </pc:picChg>
        <pc:picChg chg="del">
          <ac:chgData name="Claire Walker" userId="ea9b7a16-6533-4bfc-968f-2b771b65ab59" providerId="ADAL" clId="{DA30F65D-1639-46E1-A193-705E6A2BAF6F}" dt="2019-03-22T16:06:13.135" v="741" actId="478"/>
          <ac:picMkLst>
            <pc:docMk/>
            <pc:sldMk cId="363865149" sldId="400"/>
            <ac:picMk id="24" creationId="{4F7FD80E-CEA6-4B39-BD2C-81C61D40DEF4}"/>
          </ac:picMkLst>
        </pc:picChg>
        <pc:picChg chg="add mod">
          <ac:chgData name="Claire Walker" userId="ea9b7a16-6533-4bfc-968f-2b771b65ab59" providerId="ADAL" clId="{DA30F65D-1639-46E1-A193-705E6A2BAF6F}" dt="2019-03-22T16:09:55.297" v="857" actId="408"/>
          <ac:picMkLst>
            <pc:docMk/>
            <pc:sldMk cId="363865149" sldId="400"/>
            <ac:picMk id="25" creationId="{E40A668E-2D53-4D23-B422-AAE52F48115D}"/>
          </ac:picMkLst>
        </pc:picChg>
        <pc:picChg chg="add mod">
          <ac:chgData name="Claire Walker" userId="ea9b7a16-6533-4bfc-968f-2b771b65ab59" providerId="ADAL" clId="{DA30F65D-1639-46E1-A193-705E6A2BAF6F}" dt="2019-03-22T16:09:55.297" v="857" actId="408"/>
          <ac:picMkLst>
            <pc:docMk/>
            <pc:sldMk cId="363865149" sldId="400"/>
            <ac:picMk id="26" creationId="{5F280025-6248-4A4D-B261-E5C660BC542E}"/>
          </ac:picMkLst>
        </pc:picChg>
        <pc:picChg chg="del">
          <ac:chgData name="Claire Walker" userId="ea9b7a16-6533-4bfc-968f-2b771b65ab59" providerId="ADAL" clId="{DA30F65D-1639-46E1-A193-705E6A2BAF6F}" dt="2019-03-22T16:06:20.183" v="746" actId="478"/>
          <ac:picMkLst>
            <pc:docMk/>
            <pc:sldMk cId="363865149" sldId="400"/>
            <ac:picMk id="27" creationId="{120A839B-602D-4BAD-8E13-DE8D194B4D61}"/>
          </ac:picMkLst>
        </pc:picChg>
        <pc:picChg chg="del">
          <ac:chgData name="Claire Walker" userId="ea9b7a16-6533-4bfc-968f-2b771b65ab59" providerId="ADAL" clId="{DA30F65D-1639-46E1-A193-705E6A2BAF6F}" dt="2019-03-22T16:06:19.588" v="745" actId="478"/>
          <ac:picMkLst>
            <pc:docMk/>
            <pc:sldMk cId="363865149" sldId="400"/>
            <ac:picMk id="28" creationId="{2E2992AC-92D2-476E-B78D-2CCE76590CEA}"/>
          </ac:picMkLst>
        </pc:picChg>
      </pc:sldChg>
      <pc:sldChg chg="modSp add">
        <pc:chgData name="Claire Walker" userId="ea9b7a16-6533-4bfc-968f-2b771b65ab59" providerId="ADAL" clId="{DA30F65D-1639-46E1-A193-705E6A2BAF6F}" dt="2019-03-22T16:10:26.142" v="862" actId="115"/>
        <pc:sldMkLst>
          <pc:docMk/>
          <pc:sldMk cId="2390263292" sldId="401"/>
        </pc:sldMkLst>
        <pc:spChg chg="mod">
          <ac:chgData name="Claire Walker" userId="ea9b7a16-6533-4bfc-968f-2b771b65ab59" providerId="ADAL" clId="{DA30F65D-1639-46E1-A193-705E6A2BAF6F}" dt="2019-03-22T16:10:26.142" v="862" actId="115"/>
          <ac:spMkLst>
            <pc:docMk/>
            <pc:sldMk cId="2390263292" sldId="401"/>
            <ac:spMk id="19" creationId="{5252A847-DE45-4FA3-A1F8-EEBEB845FF8E}"/>
          </ac:spMkLst>
        </pc:spChg>
      </pc:sldChg>
      <pc:sldChg chg="modSp add">
        <pc:chgData name="Claire Walker" userId="ea9b7a16-6533-4bfc-968f-2b771b65ab59" providerId="ADAL" clId="{DA30F65D-1639-46E1-A193-705E6A2BAF6F}" dt="2019-03-22T16:17:00.236" v="1063" actId="5793"/>
        <pc:sldMkLst>
          <pc:docMk/>
          <pc:sldMk cId="2549012815" sldId="402"/>
        </pc:sldMkLst>
        <pc:spChg chg="mod">
          <ac:chgData name="Claire Walker" userId="ea9b7a16-6533-4bfc-968f-2b771b65ab59" providerId="ADAL" clId="{DA30F65D-1639-46E1-A193-705E6A2BAF6F}" dt="2019-03-22T16:17:00.236" v="1063" actId="5793"/>
          <ac:spMkLst>
            <pc:docMk/>
            <pc:sldMk cId="2549012815" sldId="402"/>
            <ac:spMk id="19" creationId="{5252A847-DE45-4FA3-A1F8-EEBEB845FF8E}"/>
          </ac:spMkLst>
        </pc:spChg>
      </pc:sldChg>
      <pc:sldChg chg="addSp delSp modSp add">
        <pc:chgData name="Claire Walker" userId="ea9b7a16-6533-4bfc-968f-2b771b65ab59" providerId="ADAL" clId="{DA30F65D-1639-46E1-A193-705E6A2BAF6F}" dt="2019-03-22T16:18:48.599" v="1105" actId="1076"/>
        <pc:sldMkLst>
          <pc:docMk/>
          <pc:sldMk cId="2700785414" sldId="403"/>
        </pc:sldMkLst>
        <pc:spChg chg="add mod">
          <ac:chgData name="Claire Walker" userId="ea9b7a16-6533-4bfc-968f-2b771b65ab59" providerId="ADAL" clId="{DA30F65D-1639-46E1-A193-705E6A2BAF6F}" dt="2019-03-22T16:18:41.978" v="1103" actId="1076"/>
          <ac:spMkLst>
            <pc:docMk/>
            <pc:sldMk cId="2700785414" sldId="403"/>
            <ac:spMk id="2" creationId="{B4ADB305-150F-4666-8656-18692F50AEB9}"/>
          </ac:spMkLst>
        </pc:spChg>
        <pc:spChg chg="add del mod">
          <ac:chgData name="Claire Walker" userId="ea9b7a16-6533-4bfc-968f-2b771b65ab59" providerId="ADAL" clId="{DA30F65D-1639-46E1-A193-705E6A2BAF6F}" dt="2019-03-22T16:18:35.535" v="1101" actId="478"/>
          <ac:spMkLst>
            <pc:docMk/>
            <pc:sldMk cId="2700785414" sldId="403"/>
            <ac:spMk id="19" creationId="{5252A847-DE45-4FA3-A1F8-EEBEB845FF8E}"/>
          </ac:spMkLst>
        </pc:spChg>
        <pc:spChg chg="add del mod">
          <ac:chgData name="Claire Walker" userId="ea9b7a16-6533-4bfc-968f-2b771b65ab59" providerId="ADAL" clId="{DA30F65D-1639-46E1-A193-705E6A2BAF6F}" dt="2019-03-22T16:18:37.198" v="1102" actId="478"/>
          <ac:spMkLst>
            <pc:docMk/>
            <pc:sldMk cId="2700785414" sldId="403"/>
            <ac:spMk id="20" creationId="{F3549C1C-52C7-46DA-B355-BFED5C20FA23}"/>
          </ac:spMkLst>
        </pc:spChg>
        <pc:spChg chg="add mod">
          <ac:chgData name="Claire Walker" userId="ea9b7a16-6533-4bfc-968f-2b771b65ab59" providerId="ADAL" clId="{DA30F65D-1639-46E1-A193-705E6A2BAF6F}" dt="2019-03-22T16:18:48.599" v="1105" actId="1076"/>
          <ac:spMkLst>
            <pc:docMk/>
            <pc:sldMk cId="2700785414" sldId="403"/>
            <ac:spMk id="24" creationId="{95821E89-460A-43FF-A255-8B336F6CB5F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G6.3"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plural-nouns-year-1-singular-or-plural-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DC616219-34AE-43E9-98BB-AC7C1E66F8AC}"/>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3"/>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7" name="Picture 6">
            <a:extLst>
              <a:ext uri="{FF2B5EF4-FFF2-40B4-BE49-F238E27FC236}">
                <a16:creationId xmlns:a16="http://schemas.microsoft.com/office/drawing/2014/main" id="{FC27AAF4-4F2A-47D4-AE54-0532D4C4E3D9}"/>
              </a:ext>
            </a:extLst>
          </p:cNvPr>
          <p:cNvPicPr>
            <a:picLocks noChangeAspect="1"/>
          </p:cNvPicPr>
          <p:nvPr/>
        </p:nvPicPr>
        <p:blipFill rotWithShape="1">
          <a:blip r:embed="rId4">
            <a:extLst>
              <a:ext uri="{28A0092B-C50C-407E-A947-70E740481C1C}">
                <a14:useLocalDpi xmlns:a14="http://schemas.microsoft.com/office/drawing/2010/main" val="0"/>
              </a:ext>
            </a:extLst>
          </a:blip>
          <a:srcRect t="14692" r="13297"/>
          <a:stretch/>
        </p:blipFill>
        <p:spPr>
          <a:xfrm>
            <a:off x="793489" y="272387"/>
            <a:ext cx="6552192" cy="4557588"/>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Plural Nouns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English Year 1: (1G6.3)</a:t>
            </a:r>
            <a:r>
              <a:rPr lang="en-GB" sz="1200" b="1" dirty="0">
                <a:latin typeface="Century Gothic" panose="020B0502020202020204" pitchFamily="34" charset="0"/>
              </a:rPr>
              <a:t> </a:t>
            </a:r>
            <a:r>
              <a:rPr lang="en-GB" sz="1200" b="1" dirty="0">
                <a:latin typeface="Century Gothic" panose="020B0502020202020204" pitchFamily="34" charset="0"/>
                <a:hlinkClick r:id="rId3"/>
              </a:rPr>
              <a:t>Regular plural noun suffixes –s or –es [for example, dog, dogs; wish, wishes], including the effects of these suffixes on the meaning of the noun</a:t>
            </a:r>
            <a:endParaRPr lang="en-GB"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3335164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Plural Nouns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schemeClr val="tx1"/>
                </a:solidFill>
                <a:latin typeface="Century Gothic" panose="020B0502020202020204" pitchFamily="34" charset="0"/>
              </a:rPr>
              <a:t>Notes and Guidance:</a:t>
            </a:r>
          </a:p>
          <a:p>
            <a:pPr lvl="0" defTabSz="457200">
              <a:defRPr/>
            </a:pPr>
            <a:endParaRPr lang="en-US" sz="1600" b="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have an understanding of nouns from work done in previous blocks using capital letters for names, people, places and days and months.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now be familiar with singular nouns. In this step they will go on to learn that a plural noun is a word that refers to more than one person, place or object, for example: </a:t>
            </a:r>
            <a:r>
              <a:rPr lang="en-US" sz="1200" b="1" i="1" dirty="0">
                <a:solidFill>
                  <a:schemeClr val="tx1"/>
                </a:solidFill>
                <a:latin typeface="Century Gothic" panose="020B0502020202020204" pitchFamily="34" charset="0"/>
              </a:rPr>
              <a:t>chairs.</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Discuss that the most common way to make a noun plural is to add ‘s’ to the end of a singular noun. Children will be able to match plural nouns using some pictorial support and by comparison with singular nouns. They should be able to identify that plural nouns have extra letters at the end of the word, usually ‘s’. </a:t>
            </a:r>
            <a:endParaRPr lang="en-US" sz="1200" b="1" dirty="0">
              <a:solidFill>
                <a:schemeClr val="tx1"/>
              </a:solidFill>
              <a:highlight>
                <a:srgbClr val="FFFF00"/>
              </a:highlight>
              <a:latin typeface="Century Gothic" panose="020B0502020202020204" pitchFamily="34" charset="0"/>
            </a:endParaRPr>
          </a:p>
          <a:p>
            <a:pPr marL="171450" indent="-171450" fontAlgn="base">
              <a:buFont typeface="Arial" panose="020B0604020202020204" pitchFamily="34" charset="0"/>
              <a:buChar char="•"/>
            </a:pPr>
            <a:endParaRPr lang="en-US" sz="1600" b="1" i="1" dirty="0">
              <a:solidFill>
                <a:schemeClr val="tx1"/>
              </a:solidFill>
              <a:highlight>
                <a:srgbClr val="FFFF00"/>
              </a:highlight>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6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Match the singular noun to its plural form.</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Circle the plural noun in the sentence.</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Match the word to the correct image.</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1 – Summer Block 2 – Singular and Plural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Plural Nouns</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C3BE7710-09E4-4629-8460-0A2A63FE0C83}"/>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6" name="Rectangle 15">
            <a:extLst>
              <a:ext uri="{FF2B5EF4-FFF2-40B4-BE49-F238E27FC236}">
                <a16:creationId xmlns:a16="http://schemas.microsoft.com/office/drawing/2014/main" id="{B86B84B3-4556-4832-92E2-8C0B356EEC5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images to the correct words.</a:t>
            </a: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17" name="Table 16">
            <a:extLst>
              <a:ext uri="{FF2B5EF4-FFF2-40B4-BE49-F238E27FC236}">
                <a16:creationId xmlns:a16="http://schemas.microsoft.com/office/drawing/2014/main" id="{F77A332F-3F07-40F2-AA20-6EBC12B4C415}"/>
              </a:ext>
            </a:extLst>
          </p:cNvPr>
          <p:cNvGraphicFramePr>
            <a:graphicFrameLocks noGrp="1"/>
          </p:cNvGraphicFramePr>
          <p:nvPr>
            <p:extLst>
              <p:ext uri="{D42A27DB-BD31-4B8C-83A1-F6EECF244321}">
                <p14:modId xmlns:p14="http://schemas.microsoft.com/office/powerpoint/2010/main" val="813901860"/>
              </p:ext>
            </p:extLst>
          </p:nvPr>
        </p:nvGraphicFramePr>
        <p:xfrm>
          <a:off x="169808" y="5417065"/>
          <a:ext cx="8366598" cy="530548"/>
        </p:xfrm>
        <a:graphic>
          <a:graphicData uri="http://schemas.openxmlformats.org/drawingml/2006/table">
            <a:tbl>
              <a:tblPr firstRow="1" bandRow="1">
                <a:tableStyleId>{2D5ABB26-0587-4C30-8999-92F81FD0307C}</a:tableStyleId>
              </a:tblPr>
              <a:tblGrid>
                <a:gridCol w="2306638">
                  <a:extLst>
                    <a:ext uri="{9D8B030D-6E8A-4147-A177-3AD203B41FA5}">
                      <a16:colId xmlns:a16="http://schemas.microsoft.com/office/drawing/2014/main" val="3093544687"/>
                    </a:ext>
                  </a:extLst>
                </a:gridCol>
                <a:gridCol w="523400">
                  <a:extLst>
                    <a:ext uri="{9D8B030D-6E8A-4147-A177-3AD203B41FA5}">
                      <a16:colId xmlns:a16="http://schemas.microsoft.com/office/drawing/2014/main" val="3858318129"/>
                    </a:ext>
                  </a:extLst>
                </a:gridCol>
                <a:gridCol w="3070750">
                  <a:extLst>
                    <a:ext uri="{9D8B030D-6E8A-4147-A177-3AD203B41FA5}">
                      <a16:colId xmlns:a16="http://schemas.microsoft.com/office/drawing/2014/main" val="2453982865"/>
                    </a:ext>
                  </a:extLst>
                </a:gridCol>
                <a:gridCol w="525460">
                  <a:extLst>
                    <a:ext uri="{9D8B030D-6E8A-4147-A177-3AD203B41FA5}">
                      <a16:colId xmlns:a16="http://schemas.microsoft.com/office/drawing/2014/main" val="3670537764"/>
                    </a:ext>
                  </a:extLst>
                </a:gridCol>
                <a:gridCol w="1940350">
                  <a:extLst>
                    <a:ext uri="{9D8B030D-6E8A-4147-A177-3AD203B41FA5}">
                      <a16:colId xmlns:a16="http://schemas.microsoft.com/office/drawing/2014/main" val="2544111730"/>
                    </a:ext>
                  </a:extLst>
                </a:gridCol>
              </a:tblGrid>
              <a:tr h="530548">
                <a:tc>
                  <a:txBody>
                    <a:bodyPr/>
                    <a:lstStyle/>
                    <a:p>
                      <a:pPr algn="ctr"/>
                      <a:r>
                        <a:rPr lang="en-GB" sz="2800" b="1" dirty="0">
                          <a:latin typeface="Century Gothic" panose="020B0502020202020204" pitchFamily="34" charset="0"/>
                        </a:rPr>
                        <a:t>rabbit</a:t>
                      </a:r>
                    </a:p>
                  </a:txBody>
                  <a:tcPr/>
                </a:tc>
                <a:tc>
                  <a:txBody>
                    <a:bodyPr/>
                    <a:lstStyle/>
                    <a:p>
                      <a:pPr algn="ctr"/>
                      <a:endParaRPr lang="en-GB" sz="2800" b="1" dirty="0">
                        <a:latin typeface="Century Gothic" panose="020B0502020202020204" pitchFamily="34" charset="0"/>
                      </a:endParaRPr>
                    </a:p>
                  </a:txBody>
                  <a:tcPr/>
                </a:tc>
                <a:tc>
                  <a:txBody>
                    <a:bodyPr/>
                    <a:lstStyle/>
                    <a:p>
                      <a:pPr algn="ctr"/>
                      <a:r>
                        <a:rPr lang="en-GB" sz="2800" b="1" dirty="0">
                          <a:latin typeface="Century Gothic" panose="020B0502020202020204" pitchFamily="34" charset="0"/>
                        </a:rPr>
                        <a:t>flower</a:t>
                      </a:r>
                    </a:p>
                  </a:txBody>
                  <a:tcPr/>
                </a:tc>
                <a:tc>
                  <a:txBody>
                    <a:bodyPr/>
                    <a:lstStyle/>
                    <a:p>
                      <a:pPr algn="ctr"/>
                      <a:endParaRPr lang="en-GB" sz="2800" b="1" dirty="0">
                        <a:latin typeface="Century Gothic" panose="020B0502020202020204" pitchFamily="34" charset="0"/>
                      </a:endParaRPr>
                    </a:p>
                  </a:txBody>
                  <a:tcPr/>
                </a:tc>
                <a:tc>
                  <a:txBody>
                    <a:bodyPr/>
                    <a:lstStyle/>
                    <a:p>
                      <a:pPr algn="ctr"/>
                      <a:r>
                        <a:rPr lang="en-GB" sz="2800" b="1" dirty="0">
                          <a:latin typeface="Century Gothic" panose="020B0502020202020204" pitchFamily="34" charset="0"/>
                        </a:rPr>
                        <a:t>cake</a:t>
                      </a:r>
                    </a:p>
                  </a:txBody>
                  <a:tcPr/>
                </a:tc>
                <a:extLst>
                  <a:ext uri="{0D108BD9-81ED-4DB2-BD59-A6C34878D82A}">
                    <a16:rowId xmlns:a16="http://schemas.microsoft.com/office/drawing/2014/main" val="2425672383"/>
                  </a:ext>
                </a:extLst>
              </a:tr>
            </a:tbl>
          </a:graphicData>
        </a:graphic>
      </p:graphicFrame>
    </p:spTree>
    <p:extLst>
      <p:ext uri="{BB962C8B-B14F-4D97-AF65-F5344CB8AC3E}">
        <p14:creationId xmlns:p14="http://schemas.microsoft.com/office/powerpoint/2010/main" val="1399709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C3BE7710-09E4-4629-8460-0A2A63FE0C83}"/>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6" name="Rectangle 15">
            <a:extLst>
              <a:ext uri="{FF2B5EF4-FFF2-40B4-BE49-F238E27FC236}">
                <a16:creationId xmlns:a16="http://schemas.microsoft.com/office/drawing/2014/main" id="{B86B84B3-4556-4832-92E2-8C0B356EEC5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images to the correct words.</a:t>
            </a: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17" name="Table 16">
            <a:extLst>
              <a:ext uri="{FF2B5EF4-FFF2-40B4-BE49-F238E27FC236}">
                <a16:creationId xmlns:a16="http://schemas.microsoft.com/office/drawing/2014/main" id="{F77A332F-3F07-40F2-AA20-6EBC12B4C415}"/>
              </a:ext>
            </a:extLst>
          </p:cNvPr>
          <p:cNvGraphicFramePr>
            <a:graphicFrameLocks noGrp="1"/>
          </p:cNvGraphicFramePr>
          <p:nvPr>
            <p:extLst/>
          </p:nvPr>
        </p:nvGraphicFramePr>
        <p:xfrm>
          <a:off x="169808" y="5417065"/>
          <a:ext cx="8366598" cy="530548"/>
        </p:xfrm>
        <a:graphic>
          <a:graphicData uri="http://schemas.openxmlformats.org/drawingml/2006/table">
            <a:tbl>
              <a:tblPr firstRow="1" bandRow="1">
                <a:tableStyleId>{2D5ABB26-0587-4C30-8999-92F81FD0307C}</a:tableStyleId>
              </a:tblPr>
              <a:tblGrid>
                <a:gridCol w="2306638">
                  <a:extLst>
                    <a:ext uri="{9D8B030D-6E8A-4147-A177-3AD203B41FA5}">
                      <a16:colId xmlns:a16="http://schemas.microsoft.com/office/drawing/2014/main" val="3093544687"/>
                    </a:ext>
                  </a:extLst>
                </a:gridCol>
                <a:gridCol w="523400">
                  <a:extLst>
                    <a:ext uri="{9D8B030D-6E8A-4147-A177-3AD203B41FA5}">
                      <a16:colId xmlns:a16="http://schemas.microsoft.com/office/drawing/2014/main" val="3858318129"/>
                    </a:ext>
                  </a:extLst>
                </a:gridCol>
                <a:gridCol w="3070750">
                  <a:extLst>
                    <a:ext uri="{9D8B030D-6E8A-4147-A177-3AD203B41FA5}">
                      <a16:colId xmlns:a16="http://schemas.microsoft.com/office/drawing/2014/main" val="2453982865"/>
                    </a:ext>
                  </a:extLst>
                </a:gridCol>
                <a:gridCol w="525460">
                  <a:extLst>
                    <a:ext uri="{9D8B030D-6E8A-4147-A177-3AD203B41FA5}">
                      <a16:colId xmlns:a16="http://schemas.microsoft.com/office/drawing/2014/main" val="3670537764"/>
                    </a:ext>
                  </a:extLst>
                </a:gridCol>
                <a:gridCol w="1940350">
                  <a:extLst>
                    <a:ext uri="{9D8B030D-6E8A-4147-A177-3AD203B41FA5}">
                      <a16:colId xmlns:a16="http://schemas.microsoft.com/office/drawing/2014/main" val="2544111730"/>
                    </a:ext>
                  </a:extLst>
                </a:gridCol>
              </a:tblGrid>
              <a:tr h="530548">
                <a:tc>
                  <a:txBody>
                    <a:bodyPr/>
                    <a:lstStyle/>
                    <a:p>
                      <a:pPr algn="ctr"/>
                      <a:r>
                        <a:rPr lang="en-GB" sz="2800" b="1" dirty="0">
                          <a:latin typeface="Century Gothic" panose="020B0502020202020204" pitchFamily="34" charset="0"/>
                        </a:rPr>
                        <a:t>rabbit</a:t>
                      </a:r>
                    </a:p>
                  </a:txBody>
                  <a:tcPr/>
                </a:tc>
                <a:tc>
                  <a:txBody>
                    <a:bodyPr/>
                    <a:lstStyle/>
                    <a:p>
                      <a:pPr algn="ctr"/>
                      <a:endParaRPr lang="en-GB" sz="2800" b="1" dirty="0">
                        <a:latin typeface="Century Gothic" panose="020B0502020202020204" pitchFamily="34" charset="0"/>
                      </a:endParaRPr>
                    </a:p>
                  </a:txBody>
                  <a:tcPr/>
                </a:tc>
                <a:tc>
                  <a:txBody>
                    <a:bodyPr/>
                    <a:lstStyle/>
                    <a:p>
                      <a:pPr algn="ctr"/>
                      <a:r>
                        <a:rPr lang="en-GB" sz="2800" b="1" dirty="0">
                          <a:latin typeface="Century Gothic" panose="020B0502020202020204" pitchFamily="34" charset="0"/>
                        </a:rPr>
                        <a:t>flower</a:t>
                      </a:r>
                    </a:p>
                  </a:txBody>
                  <a:tcPr/>
                </a:tc>
                <a:tc>
                  <a:txBody>
                    <a:bodyPr/>
                    <a:lstStyle/>
                    <a:p>
                      <a:pPr algn="ctr"/>
                      <a:endParaRPr lang="en-GB" sz="2800" b="1" dirty="0">
                        <a:latin typeface="Century Gothic" panose="020B0502020202020204" pitchFamily="34" charset="0"/>
                      </a:endParaRPr>
                    </a:p>
                  </a:txBody>
                  <a:tcPr/>
                </a:tc>
                <a:tc>
                  <a:txBody>
                    <a:bodyPr/>
                    <a:lstStyle/>
                    <a:p>
                      <a:pPr algn="ctr"/>
                      <a:r>
                        <a:rPr lang="en-GB" sz="2800" b="1" dirty="0">
                          <a:latin typeface="Century Gothic" panose="020B0502020202020204" pitchFamily="34" charset="0"/>
                        </a:rPr>
                        <a:t>cake</a:t>
                      </a:r>
                    </a:p>
                  </a:txBody>
                  <a:tcPr/>
                </a:tc>
                <a:extLst>
                  <a:ext uri="{0D108BD9-81ED-4DB2-BD59-A6C34878D82A}">
                    <a16:rowId xmlns:a16="http://schemas.microsoft.com/office/drawing/2014/main" val="2425672383"/>
                  </a:ext>
                </a:extLst>
              </a:tr>
            </a:tbl>
          </a:graphicData>
        </a:graphic>
      </p:graphicFrame>
      <p:cxnSp>
        <p:nvCxnSpPr>
          <p:cNvPr id="8" name="Straight Arrow Connector 7">
            <a:extLst>
              <a:ext uri="{FF2B5EF4-FFF2-40B4-BE49-F238E27FC236}">
                <a16:creationId xmlns:a16="http://schemas.microsoft.com/office/drawing/2014/main" id="{F57D06C3-253E-477A-BF0C-93C1B16EC739}"/>
              </a:ext>
            </a:extLst>
          </p:cNvPr>
          <p:cNvCxnSpPr>
            <a:cxnSpLocks/>
          </p:cNvCxnSpPr>
          <p:nvPr/>
        </p:nvCxnSpPr>
        <p:spPr>
          <a:xfrm>
            <a:off x="1298065" y="4309353"/>
            <a:ext cx="3055042" cy="1107712"/>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9" name="Straight Arrow Connector 8">
            <a:extLst>
              <a:ext uri="{FF2B5EF4-FFF2-40B4-BE49-F238E27FC236}">
                <a16:creationId xmlns:a16="http://schemas.microsoft.com/office/drawing/2014/main" id="{40E0438E-20B7-492F-83EB-A64BA4503641}"/>
              </a:ext>
            </a:extLst>
          </p:cNvPr>
          <p:cNvCxnSpPr>
            <a:cxnSpLocks/>
          </p:cNvCxnSpPr>
          <p:nvPr/>
        </p:nvCxnSpPr>
        <p:spPr>
          <a:xfrm>
            <a:off x="4141789" y="4309353"/>
            <a:ext cx="3387333" cy="1107712"/>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10" name="Straight Arrow Connector 9">
            <a:extLst>
              <a:ext uri="{FF2B5EF4-FFF2-40B4-BE49-F238E27FC236}">
                <a16:creationId xmlns:a16="http://schemas.microsoft.com/office/drawing/2014/main" id="{2E7BC571-882D-474B-9B91-55E83E6069EA}"/>
              </a:ext>
            </a:extLst>
          </p:cNvPr>
          <p:cNvCxnSpPr>
            <a:cxnSpLocks/>
          </p:cNvCxnSpPr>
          <p:nvPr/>
        </p:nvCxnSpPr>
        <p:spPr>
          <a:xfrm flipH="1">
            <a:off x="1298064" y="4309353"/>
            <a:ext cx="5982461" cy="1107712"/>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453690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nouns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3200" b="1" dirty="0">
                <a:solidFill>
                  <a:schemeClr val="tx1"/>
                </a:solidFill>
                <a:latin typeface="Century Gothic" panose="020B0502020202020204" pitchFamily="34" charset="0"/>
              </a:rPr>
              <a:t>My friends like to sing songs.</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nouns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3200" b="1" dirty="0">
                <a:solidFill>
                  <a:schemeClr val="bg1">
                    <a:lumMod val="65000"/>
                  </a:schemeClr>
                </a:solidFill>
                <a:latin typeface="Century Gothic" panose="020B0502020202020204" pitchFamily="34" charset="0"/>
              </a:rPr>
              <a:t>My</a:t>
            </a:r>
            <a:r>
              <a:rPr lang="en-GB" sz="3200" b="1" dirty="0">
                <a:solidFill>
                  <a:schemeClr val="tx1"/>
                </a:solidFill>
                <a:latin typeface="Century Gothic" panose="020B0502020202020204" pitchFamily="34" charset="0"/>
              </a:rPr>
              <a:t> </a:t>
            </a:r>
            <a:r>
              <a:rPr lang="en-GB" sz="3200" b="1" u="sng" dirty="0">
                <a:solidFill>
                  <a:srgbClr val="FF0000"/>
                </a:solidFill>
                <a:latin typeface="Century Gothic" panose="020B0502020202020204" pitchFamily="34" charset="0"/>
              </a:rPr>
              <a:t>friends</a:t>
            </a:r>
            <a:r>
              <a:rPr lang="en-GB" sz="3200" b="1" dirty="0">
                <a:solidFill>
                  <a:schemeClr val="tx1"/>
                </a:solidFill>
                <a:latin typeface="Century Gothic" panose="020B0502020202020204" pitchFamily="34" charset="0"/>
              </a:rPr>
              <a:t> </a:t>
            </a:r>
            <a:r>
              <a:rPr lang="en-GB" sz="3200" b="1" dirty="0">
                <a:solidFill>
                  <a:schemeClr val="bg1">
                    <a:lumMod val="65000"/>
                  </a:schemeClr>
                </a:solidFill>
                <a:latin typeface="Century Gothic" panose="020B0502020202020204" pitchFamily="34" charset="0"/>
              </a:rPr>
              <a:t>like to sing</a:t>
            </a:r>
            <a:r>
              <a:rPr lang="en-GB" sz="3200" b="1" dirty="0">
                <a:solidFill>
                  <a:schemeClr val="tx1"/>
                </a:solidFill>
                <a:latin typeface="Century Gothic" panose="020B0502020202020204" pitchFamily="34" charset="0"/>
              </a:rPr>
              <a:t> </a:t>
            </a:r>
            <a:r>
              <a:rPr lang="en-GB" sz="3200" b="1" dirty="0">
                <a:solidFill>
                  <a:srgbClr val="FF0000"/>
                </a:solidFill>
                <a:latin typeface="Century Gothic" panose="020B0502020202020204" pitchFamily="34" charset="0"/>
              </a:rPr>
              <a:t>songs</a:t>
            </a:r>
            <a:r>
              <a:rPr lang="en-GB" sz="3200" b="1" dirty="0">
                <a:solidFill>
                  <a:schemeClr val="bg1">
                    <a:lumMod val="75000"/>
                  </a:schemeClr>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77278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7E85B7B1-5EAB-4605-9240-103D0E192F6A}"/>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6" name="Rectangle 15">
            <a:extLst>
              <a:ext uri="{FF2B5EF4-FFF2-40B4-BE49-F238E27FC236}">
                <a16:creationId xmlns:a16="http://schemas.microsoft.com/office/drawing/2014/main" id="{CA1D417B-BAE4-41F2-B1E0-C92718882A6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picture to the word.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33E0A127-A106-4783-B4D8-234BA7912376}"/>
              </a:ext>
            </a:extLst>
          </p:cNvPr>
          <p:cNvGraphicFramePr>
            <a:graphicFrameLocks noGrp="1"/>
          </p:cNvGraphicFramePr>
          <p:nvPr>
            <p:extLst>
              <p:ext uri="{D42A27DB-BD31-4B8C-83A1-F6EECF244321}">
                <p14:modId xmlns:p14="http://schemas.microsoft.com/office/powerpoint/2010/main" val="4272238861"/>
              </p:ext>
            </p:extLst>
          </p:nvPr>
        </p:nvGraphicFramePr>
        <p:xfrm>
          <a:off x="6284068" y="1662539"/>
          <a:ext cx="2283941" cy="4174055"/>
        </p:xfrm>
        <a:graphic>
          <a:graphicData uri="http://schemas.openxmlformats.org/drawingml/2006/table">
            <a:tbl>
              <a:tblPr firstRow="1" bandRow="1">
                <a:tableStyleId>{2D5ABB26-0587-4C30-8999-92F81FD0307C}</a:tableStyleId>
              </a:tblPr>
              <a:tblGrid>
                <a:gridCol w="2283941">
                  <a:extLst>
                    <a:ext uri="{9D8B030D-6E8A-4147-A177-3AD203B41FA5}">
                      <a16:colId xmlns:a16="http://schemas.microsoft.com/office/drawing/2014/main" val="3093544687"/>
                    </a:ext>
                  </a:extLst>
                </a:gridCol>
              </a:tblGrid>
              <a:tr h="834811">
                <a:tc>
                  <a:txBody>
                    <a:bodyPr/>
                    <a:lstStyle/>
                    <a:p>
                      <a:pPr algn="ctr"/>
                      <a:r>
                        <a:rPr lang="en-GB" sz="2800" b="1" dirty="0">
                          <a:latin typeface="Century Gothic" panose="020B0502020202020204" pitchFamily="34" charset="0"/>
                        </a:rPr>
                        <a:t>kite</a:t>
                      </a:r>
                    </a:p>
                  </a:txBody>
                  <a:tcPr/>
                </a:tc>
                <a:extLst>
                  <a:ext uri="{0D108BD9-81ED-4DB2-BD59-A6C34878D82A}">
                    <a16:rowId xmlns:a16="http://schemas.microsoft.com/office/drawing/2014/main" val="2425672383"/>
                  </a:ext>
                </a:extLst>
              </a:tr>
              <a:tr h="834811">
                <a:tc>
                  <a:txBody>
                    <a:bodyPr/>
                    <a:lstStyle/>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357271667"/>
                  </a:ext>
                </a:extLst>
              </a:tr>
              <a:tr h="834811">
                <a:tc>
                  <a:txBody>
                    <a:bodyPr/>
                    <a:lstStyle/>
                    <a:p>
                      <a:pPr algn="ctr"/>
                      <a:r>
                        <a:rPr lang="en-GB" sz="2800" b="1" dirty="0">
                          <a:latin typeface="Century Gothic" panose="020B0502020202020204" pitchFamily="34" charset="0"/>
                        </a:rPr>
                        <a:t>chocolates</a:t>
                      </a:r>
                    </a:p>
                  </a:txBody>
                  <a:tcPr/>
                </a:tc>
                <a:extLst>
                  <a:ext uri="{0D108BD9-81ED-4DB2-BD59-A6C34878D82A}">
                    <a16:rowId xmlns:a16="http://schemas.microsoft.com/office/drawing/2014/main" val="1093843223"/>
                  </a:ext>
                </a:extLst>
              </a:tr>
              <a:tr h="834811">
                <a:tc>
                  <a:txBody>
                    <a:bodyPr/>
                    <a:lstStyle/>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3369432643"/>
                  </a:ext>
                </a:extLst>
              </a:tr>
              <a:tr h="834811">
                <a:tc>
                  <a:txBody>
                    <a:bodyPr/>
                    <a:lstStyle/>
                    <a:p>
                      <a:pPr algn="ctr"/>
                      <a:r>
                        <a:rPr lang="en-GB" sz="2800" b="1">
                          <a:latin typeface="Century Gothic" panose="020B0502020202020204" pitchFamily="34" charset="0"/>
                        </a:rPr>
                        <a:t>kites</a:t>
                      </a:r>
                      <a:endParaRPr lang="en-GB" sz="2800" b="1" dirty="0">
                        <a:latin typeface="Century Gothic" panose="020B0502020202020204" pitchFamily="34" charset="0"/>
                      </a:endParaRPr>
                    </a:p>
                  </a:txBody>
                  <a:tcPr/>
                </a:tc>
                <a:extLst>
                  <a:ext uri="{0D108BD9-81ED-4DB2-BD59-A6C34878D82A}">
                    <a16:rowId xmlns:a16="http://schemas.microsoft.com/office/drawing/2014/main" val="346394973"/>
                  </a:ext>
                </a:extLst>
              </a:tr>
            </a:tbl>
          </a:graphicData>
        </a:graphic>
      </p:graphicFrame>
      <p:graphicFrame>
        <p:nvGraphicFramePr>
          <p:cNvPr id="18" name="Table 17">
            <a:extLst>
              <a:ext uri="{FF2B5EF4-FFF2-40B4-BE49-F238E27FC236}">
                <a16:creationId xmlns:a16="http://schemas.microsoft.com/office/drawing/2014/main" id="{6B3ED43F-77F0-47A1-9CF1-20D526F9AB88}"/>
              </a:ext>
            </a:extLst>
          </p:cNvPr>
          <p:cNvGraphicFramePr>
            <a:graphicFrameLocks noGrp="1"/>
          </p:cNvGraphicFramePr>
          <p:nvPr>
            <p:extLst>
              <p:ext uri="{D42A27DB-BD31-4B8C-83A1-F6EECF244321}">
                <p14:modId xmlns:p14="http://schemas.microsoft.com/office/powerpoint/2010/main" val="2623658365"/>
              </p:ext>
            </p:extLst>
          </p:nvPr>
        </p:nvGraphicFramePr>
        <p:xfrm>
          <a:off x="302345" y="1787320"/>
          <a:ext cx="510827" cy="4049276"/>
        </p:xfrm>
        <a:graphic>
          <a:graphicData uri="http://schemas.openxmlformats.org/drawingml/2006/table">
            <a:tbl>
              <a:tblPr firstRow="1" bandRow="1">
                <a:tableStyleId>{2D5ABB26-0587-4C30-8999-92F81FD0307C}</a:tableStyleId>
              </a:tblPr>
              <a:tblGrid>
                <a:gridCol w="510827">
                  <a:extLst>
                    <a:ext uri="{9D8B030D-6E8A-4147-A177-3AD203B41FA5}">
                      <a16:colId xmlns:a16="http://schemas.microsoft.com/office/drawing/2014/main" val="3093544687"/>
                    </a:ext>
                  </a:extLst>
                </a:gridCol>
              </a:tblGrid>
              <a:tr h="914693">
                <a:tc>
                  <a:txBody>
                    <a:bodyPr/>
                    <a:lstStyle/>
                    <a:p>
                      <a:pPr algn="ctr"/>
                      <a:r>
                        <a:rPr lang="en-GB" sz="2000" b="1" dirty="0">
                          <a:latin typeface="Century Gothic" panose="020B0502020202020204" pitchFamily="34" charset="0"/>
                        </a:rPr>
                        <a:t>A.</a:t>
                      </a:r>
                    </a:p>
                  </a:txBody>
                  <a:tcPr/>
                </a:tc>
                <a:extLst>
                  <a:ext uri="{0D108BD9-81ED-4DB2-BD59-A6C34878D82A}">
                    <a16:rowId xmlns:a16="http://schemas.microsoft.com/office/drawing/2014/main" val="2425672383"/>
                  </a:ext>
                </a:extLst>
              </a:tr>
              <a:tr h="2219890">
                <a:tc>
                  <a:txBody>
                    <a:bodyPr/>
                    <a:lstStyle/>
                    <a:p>
                      <a:pPr algn="ctr"/>
                      <a:endParaRPr lang="en-GB" sz="2000" b="1" dirty="0">
                        <a:latin typeface="Century Gothic" panose="020B0502020202020204" pitchFamily="34" charset="0"/>
                      </a:endParaRPr>
                    </a:p>
                  </a:txBody>
                  <a:tcPr/>
                </a:tc>
                <a:extLst>
                  <a:ext uri="{0D108BD9-81ED-4DB2-BD59-A6C34878D82A}">
                    <a16:rowId xmlns:a16="http://schemas.microsoft.com/office/drawing/2014/main" val="357271667"/>
                  </a:ext>
                </a:extLst>
              </a:tr>
              <a:tr h="914693">
                <a:tc>
                  <a:txBody>
                    <a:bodyPr/>
                    <a:lstStyle/>
                    <a:p>
                      <a:pPr algn="ctr"/>
                      <a:r>
                        <a:rPr lang="en-GB" sz="2000" b="1" dirty="0">
                          <a:latin typeface="Century Gothic" panose="020B0502020202020204" pitchFamily="34" charset="0"/>
                        </a:rPr>
                        <a:t>B.</a:t>
                      </a:r>
                    </a:p>
                  </a:txBody>
                  <a:tcPr/>
                </a:tc>
                <a:extLst>
                  <a:ext uri="{0D108BD9-81ED-4DB2-BD59-A6C34878D82A}">
                    <a16:rowId xmlns:a16="http://schemas.microsoft.com/office/drawing/2014/main" val="1093843223"/>
                  </a:ext>
                </a:extLst>
              </a:tr>
            </a:tbl>
          </a:graphicData>
        </a:graphic>
      </p:graphicFrame>
    </p:spTree>
    <p:extLst>
      <p:ext uri="{BB962C8B-B14F-4D97-AF65-F5344CB8AC3E}">
        <p14:creationId xmlns:p14="http://schemas.microsoft.com/office/powerpoint/2010/main" val="2422302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7E85B7B1-5EAB-4605-9240-103D0E192F6A}"/>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6" name="Rectangle 15">
            <a:extLst>
              <a:ext uri="{FF2B5EF4-FFF2-40B4-BE49-F238E27FC236}">
                <a16:creationId xmlns:a16="http://schemas.microsoft.com/office/drawing/2014/main" id="{CA1D417B-BAE4-41F2-B1E0-C92718882A6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picture to the word.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33E0A127-A106-4783-B4D8-234BA7912376}"/>
              </a:ext>
            </a:extLst>
          </p:cNvPr>
          <p:cNvGraphicFramePr>
            <a:graphicFrameLocks noGrp="1"/>
          </p:cNvGraphicFramePr>
          <p:nvPr>
            <p:extLst/>
          </p:nvPr>
        </p:nvGraphicFramePr>
        <p:xfrm>
          <a:off x="6284068" y="1662539"/>
          <a:ext cx="2283941" cy="4174055"/>
        </p:xfrm>
        <a:graphic>
          <a:graphicData uri="http://schemas.openxmlformats.org/drawingml/2006/table">
            <a:tbl>
              <a:tblPr firstRow="1" bandRow="1">
                <a:tableStyleId>{2D5ABB26-0587-4C30-8999-92F81FD0307C}</a:tableStyleId>
              </a:tblPr>
              <a:tblGrid>
                <a:gridCol w="2283941">
                  <a:extLst>
                    <a:ext uri="{9D8B030D-6E8A-4147-A177-3AD203B41FA5}">
                      <a16:colId xmlns:a16="http://schemas.microsoft.com/office/drawing/2014/main" val="3093544687"/>
                    </a:ext>
                  </a:extLst>
                </a:gridCol>
              </a:tblGrid>
              <a:tr h="834811">
                <a:tc>
                  <a:txBody>
                    <a:bodyPr/>
                    <a:lstStyle/>
                    <a:p>
                      <a:pPr algn="ctr"/>
                      <a:r>
                        <a:rPr lang="en-GB" sz="2800" b="1" dirty="0">
                          <a:latin typeface="Century Gothic" panose="020B0502020202020204" pitchFamily="34" charset="0"/>
                        </a:rPr>
                        <a:t>kite</a:t>
                      </a:r>
                    </a:p>
                  </a:txBody>
                  <a:tcPr/>
                </a:tc>
                <a:extLst>
                  <a:ext uri="{0D108BD9-81ED-4DB2-BD59-A6C34878D82A}">
                    <a16:rowId xmlns:a16="http://schemas.microsoft.com/office/drawing/2014/main" val="2425672383"/>
                  </a:ext>
                </a:extLst>
              </a:tr>
              <a:tr h="834811">
                <a:tc>
                  <a:txBody>
                    <a:bodyPr/>
                    <a:lstStyle/>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357271667"/>
                  </a:ext>
                </a:extLst>
              </a:tr>
              <a:tr h="834811">
                <a:tc>
                  <a:txBody>
                    <a:bodyPr/>
                    <a:lstStyle/>
                    <a:p>
                      <a:pPr algn="ctr"/>
                      <a:r>
                        <a:rPr lang="en-GB" sz="2800" b="1" dirty="0">
                          <a:latin typeface="Century Gothic" panose="020B0502020202020204" pitchFamily="34" charset="0"/>
                        </a:rPr>
                        <a:t>chocolates</a:t>
                      </a:r>
                    </a:p>
                  </a:txBody>
                  <a:tcPr/>
                </a:tc>
                <a:extLst>
                  <a:ext uri="{0D108BD9-81ED-4DB2-BD59-A6C34878D82A}">
                    <a16:rowId xmlns:a16="http://schemas.microsoft.com/office/drawing/2014/main" val="1093843223"/>
                  </a:ext>
                </a:extLst>
              </a:tr>
              <a:tr h="834811">
                <a:tc>
                  <a:txBody>
                    <a:bodyPr/>
                    <a:lstStyle/>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3369432643"/>
                  </a:ext>
                </a:extLst>
              </a:tr>
              <a:tr h="834811">
                <a:tc>
                  <a:txBody>
                    <a:bodyPr/>
                    <a:lstStyle/>
                    <a:p>
                      <a:pPr algn="ctr"/>
                      <a:r>
                        <a:rPr lang="en-GB" sz="2800" b="1">
                          <a:latin typeface="Century Gothic" panose="020B0502020202020204" pitchFamily="34" charset="0"/>
                        </a:rPr>
                        <a:t>kites</a:t>
                      </a:r>
                      <a:endParaRPr lang="en-GB" sz="2800" b="1" dirty="0">
                        <a:latin typeface="Century Gothic" panose="020B0502020202020204" pitchFamily="34" charset="0"/>
                      </a:endParaRPr>
                    </a:p>
                  </a:txBody>
                  <a:tcPr/>
                </a:tc>
                <a:extLst>
                  <a:ext uri="{0D108BD9-81ED-4DB2-BD59-A6C34878D82A}">
                    <a16:rowId xmlns:a16="http://schemas.microsoft.com/office/drawing/2014/main" val="346394973"/>
                  </a:ext>
                </a:extLst>
              </a:tr>
            </a:tbl>
          </a:graphicData>
        </a:graphic>
      </p:graphicFrame>
      <p:graphicFrame>
        <p:nvGraphicFramePr>
          <p:cNvPr id="18" name="Table 17">
            <a:extLst>
              <a:ext uri="{FF2B5EF4-FFF2-40B4-BE49-F238E27FC236}">
                <a16:creationId xmlns:a16="http://schemas.microsoft.com/office/drawing/2014/main" id="{6B3ED43F-77F0-47A1-9CF1-20D526F9AB88}"/>
              </a:ext>
            </a:extLst>
          </p:cNvPr>
          <p:cNvGraphicFramePr>
            <a:graphicFrameLocks noGrp="1"/>
          </p:cNvGraphicFramePr>
          <p:nvPr>
            <p:extLst/>
          </p:nvPr>
        </p:nvGraphicFramePr>
        <p:xfrm>
          <a:off x="302345" y="1787320"/>
          <a:ext cx="510827" cy="4049276"/>
        </p:xfrm>
        <a:graphic>
          <a:graphicData uri="http://schemas.openxmlformats.org/drawingml/2006/table">
            <a:tbl>
              <a:tblPr firstRow="1" bandRow="1">
                <a:tableStyleId>{2D5ABB26-0587-4C30-8999-92F81FD0307C}</a:tableStyleId>
              </a:tblPr>
              <a:tblGrid>
                <a:gridCol w="510827">
                  <a:extLst>
                    <a:ext uri="{9D8B030D-6E8A-4147-A177-3AD203B41FA5}">
                      <a16:colId xmlns:a16="http://schemas.microsoft.com/office/drawing/2014/main" val="3093544687"/>
                    </a:ext>
                  </a:extLst>
                </a:gridCol>
              </a:tblGrid>
              <a:tr h="914693">
                <a:tc>
                  <a:txBody>
                    <a:bodyPr/>
                    <a:lstStyle/>
                    <a:p>
                      <a:pPr algn="ctr"/>
                      <a:r>
                        <a:rPr lang="en-GB" sz="2000" b="1" dirty="0">
                          <a:latin typeface="Century Gothic" panose="020B0502020202020204" pitchFamily="34" charset="0"/>
                        </a:rPr>
                        <a:t>A.</a:t>
                      </a:r>
                    </a:p>
                  </a:txBody>
                  <a:tcPr/>
                </a:tc>
                <a:extLst>
                  <a:ext uri="{0D108BD9-81ED-4DB2-BD59-A6C34878D82A}">
                    <a16:rowId xmlns:a16="http://schemas.microsoft.com/office/drawing/2014/main" val="2425672383"/>
                  </a:ext>
                </a:extLst>
              </a:tr>
              <a:tr h="2219890">
                <a:tc>
                  <a:txBody>
                    <a:bodyPr/>
                    <a:lstStyle/>
                    <a:p>
                      <a:pPr algn="ctr"/>
                      <a:endParaRPr lang="en-GB" sz="2000" b="1" dirty="0">
                        <a:latin typeface="Century Gothic" panose="020B0502020202020204" pitchFamily="34" charset="0"/>
                      </a:endParaRPr>
                    </a:p>
                  </a:txBody>
                  <a:tcPr/>
                </a:tc>
                <a:extLst>
                  <a:ext uri="{0D108BD9-81ED-4DB2-BD59-A6C34878D82A}">
                    <a16:rowId xmlns:a16="http://schemas.microsoft.com/office/drawing/2014/main" val="357271667"/>
                  </a:ext>
                </a:extLst>
              </a:tr>
              <a:tr h="914693">
                <a:tc>
                  <a:txBody>
                    <a:bodyPr/>
                    <a:lstStyle/>
                    <a:p>
                      <a:pPr algn="ctr"/>
                      <a:r>
                        <a:rPr lang="en-GB" sz="2000" b="1" dirty="0">
                          <a:latin typeface="Century Gothic" panose="020B0502020202020204" pitchFamily="34" charset="0"/>
                        </a:rPr>
                        <a:t>B.</a:t>
                      </a:r>
                    </a:p>
                  </a:txBody>
                  <a:tcPr/>
                </a:tc>
                <a:extLst>
                  <a:ext uri="{0D108BD9-81ED-4DB2-BD59-A6C34878D82A}">
                    <a16:rowId xmlns:a16="http://schemas.microsoft.com/office/drawing/2014/main" val="1093843223"/>
                  </a:ext>
                </a:extLst>
              </a:tr>
            </a:tbl>
          </a:graphicData>
        </a:graphic>
      </p:graphicFrame>
      <p:cxnSp>
        <p:nvCxnSpPr>
          <p:cNvPr id="12" name="Straight Arrow Connector 11">
            <a:extLst>
              <a:ext uri="{FF2B5EF4-FFF2-40B4-BE49-F238E27FC236}">
                <a16:creationId xmlns:a16="http://schemas.microsoft.com/office/drawing/2014/main" id="{A9E8A22B-ADF3-4293-8CF8-228DEB8937E3}"/>
              </a:ext>
            </a:extLst>
          </p:cNvPr>
          <p:cNvCxnSpPr>
            <a:cxnSpLocks/>
          </p:cNvCxnSpPr>
          <p:nvPr/>
        </p:nvCxnSpPr>
        <p:spPr>
          <a:xfrm>
            <a:off x="3686783" y="2308456"/>
            <a:ext cx="3064213" cy="2884612"/>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13" name="Straight Arrow Connector 12">
            <a:extLst>
              <a:ext uri="{FF2B5EF4-FFF2-40B4-BE49-F238E27FC236}">
                <a16:creationId xmlns:a16="http://schemas.microsoft.com/office/drawing/2014/main" id="{887F7C36-8E70-44B9-A298-B1B582F4F339}"/>
              </a:ext>
            </a:extLst>
          </p:cNvPr>
          <p:cNvCxnSpPr>
            <a:cxnSpLocks/>
          </p:cNvCxnSpPr>
          <p:nvPr/>
        </p:nvCxnSpPr>
        <p:spPr>
          <a:xfrm flipV="1">
            <a:off x="3956638" y="3608962"/>
            <a:ext cx="2327430" cy="1534345"/>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095320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Put the nouns in the correct column in the table.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6" name="Table 15">
            <a:extLst>
              <a:ext uri="{FF2B5EF4-FFF2-40B4-BE49-F238E27FC236}">
                <a16:creationId xmlns:a16="http://schemas.microsoft.com/office/drawing/2014/main" id="{4330DB28-6570-46DB-9FEF-A14390AA9ECB}"/>
              </a:ext>
            </a:extLst>
          </p:cNvPr>
          <p:cNvGraphicFramePr>
            <a:graphicFrameLocks noGrp="1"/>
          </p:cNvGraphicFramePr>
          <p:nvPr>
            <p:extLst>
              <p:ext uri="{D42A27DB-BD31-4B8C-83A1-F6EECF244321}">
                <p14:modId xmlns:p14="http://schemas.microsoft.com/office/powerpoint/2010/main" val="431922925"/>
              </p:ext>
            </p:extLst>
          </p:nvPr>
        </p:nvGraphicFramePr>
        <p:xfrm>
          <a:off x="594547" y="1813757"/>
          <a:ext cx="7596140" cy="2714245"/>
        </p:xfrm>
        <a:graphic>
          <a:graphicData uri="http://schemas.openxmlformats.org/drawingml/2006/table">
            <a:tbl>
              <a:tblPr firstRow="1" bandRow="1">
                <a:tableStyleId>{5C22544A-7EE6-4342-B048-85BDC9FD1C3A}</a:tableStyleId>
              </a:tblPr>
              <a:tblGrid>
                <a:gridCol w="3798070">
                  <a:extLst>
                    <a:ext uri="{9D8B030D-6E8A-4147-A177-3AD203B41FA5}">
                      <a16:colId xmlns:a16="http://schemas.microsoft.com/office/drawing/2014/main" val="3318551013"/>
                    </a:ext>
                  </a:extLst>
                </a:gridCol>
                <a:gridCol w="3798070">
                  <a:extLst>
                    <a:ext uri="{9D8B030D-6E8A-4147-A177-3AD203B41FA5}">
                      <a16:colId xmlns:a16="http://schemas.microsoft.com/office/drawing/2014/main" val="539087853"/>
                    </a:ext>
                  </a:extLst>
                </a:gridCol>
              </a:tblGrid>
              <a:tr h="676524">
                <a:tc>
                  <a:txBody>
                    <a:bodyPr/>
                    <a:lstStyle/>
                    <a:p>
                      <a:pPr algn="ctr"/>
                      <a:r>
                        <a:rPr lang="en-GB" dirty="0">
                          <a:solidFill>
                            <a:sysClr val="windowText" lastClr="000000"/>
                          </a:solidFill>
                          <a:latin typeface="Century Gothic" panose="020B0502020202020204" pitchFamily="34" charset="0"/>
                        </a:rPr>
                        <a:t>one object </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r>
                        <a:rPr lang="en-GB" dirty="0">
                          <a:solidFill>
                            <a:sysClr val="windowText" lastClr="000000"/>
                          </a:solidFill>
                          <a:latin typeface="Century Gothic" panose="020B0502020202020204" pitchFamily="34" charset="0"/>
                        </a:rPr>
                        <a:t>more than one object</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628913264"/>
                  </a:ext>
                </a:extLst>
              </a:tr>
              <a:tr h="2037721">
                <a:tc>
                  <a:txBody>
                    <a:bodyPr/>
                    <a:lstStyle/>
                    <a:p>
                      <a:endParaRPr lang="en-GB" dirty="0">
                        <a:solidFill>
                          <a:sysClr val="windowText" lastClr="000000"/>
                        </a:solidFill>
                      </a:endParaRPr>
                    </a:p>
                  </a:txBody>
                  <a:tcP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1484106111"/>
                  </a:ext>
                </a:extLst>
              </a:tr>
            </a:tbl>
          </a:graphicData>
        </a:graphic>
      </p:graphicFrame>
      <p:graphicFrame>
        <p:nvGraphicFramePr>
          <p:cNvPr id="18" name="Table 17">
            <a:extLst>
              <a:ext uri="{FF2B5EF4-FFF2-40B4-BE49-F238E27FC236}">
                <a16:creationId xmlns:a16="http://schemas.microsoft.com/office/drawing/2014/main" id="{ECF18054-E818-4406-A665-C4F0C88A0291}"/>
              </a:ext>
            </a:extLst>
          </p:cNvPr>
          <p:cNvGraphicFramePr>
            <a:graphicFrameLocks noGrp="1"/>
          </p:cNvGraphicFramePr>
          <p:nvPr>
            <p:extLst>
              <p:ext uri="{D42A27DB-BD31-4B8C-83A1-F6EECF244321}">
                <p14:modId xmlns:p14="http://schemas.microsoft.com/office/powerpoint/2010/main" val="3258816377"/>
              </p:ext>
            </p:extLst>
          </p:nvPr>
        </p:nvGraphicFramePr>
        <p:xfrm>
          <a:off x="516726" y="4910657"/>
          <a:ext cx="7596141" cy="1036320"/>
        </p:xfrm>
        <a:graphic>
          <a:graphicData uri="http://schemas.openxmlformats.org/drawingml/2006/table">
            <a:tbl>
              <a:tblPr firstRow="1" bandRow="1">
                <a:tableStyleId>{2D5ABB26-0587-4C30-8999-92F81FD0307C}</a:tableStyleId>
              </a:tblPr>
              <a:tblGrid>
                <a:gridCol w="2532047">
                  <a:extLst>
                    <a:ext uri="{9D8B030D-6E8A-4147-A177-3AD203B41FA5}">
                      <a16:colId xmlns:a16="http://schemas.microsoft.com/office/drawing/2014/main" val="130198608"/>
                    </a:ext>
                  </a:extLst>
                </a:gridCol>
                <a:gridCol w="2532047">
                  <a:extLst>
                    <a:ext uri="{9D8B030D-6E8A-4147-A177-3AD203B41FA5}">
                      <a16:colId xmlns:a16="http://schemas.microsoft.com/office/drawing/2014/main" val="3627520658"/>
                    </a:ext>
                  </a:extLst>
                </a:gridCol>
                <a:gridCol w="2532047">
                  <a:extLst>
                    <a:ext uri="{9D8B030D-6E8A-4147-A177-3AD203B41FA5}">
                      <a16:colId xmlns:a16="http://schemas.microsoft.com/office/drawing/2014/main" val="1688373307"/>
                    </a:ext>
                  </a:extLst>
                </a:gridCol>
              </a:tblGrid>
              <a:tr h="238123">
                <a:tc>
                  <a:txBody>
                    <a:bodyPr/>
                    <a:lstStyle/>
                    <a:p>
                      <a:pPr algn="ctr"/>
                      <a:r>
                        <a:rPr lang="en-GB" sz="2800" b="1" dirty="0">
                          <a:latin typeface="Century Gothic" panose="020B0502020202020204" pitchFamily="34" charset="0"/>
                        </a:rPr>
                        <a:t>cube</a:t>
                      </a:r>
                    </a:p>
                  </a:txBody>
                  <a:tcPr/>
                </a:tc>
                <a:tc>
                  <a:txBody>
                    <a:bodyPr/>
                    <a:lstStyle/>
                    <a:p>
                      <a:pPr algn="ctr"/>
                      <a:r>
                        <a:rPr lang="en-GB" sz="2800" b="1" dirty="0">
                          <a:latin typeface="Century Gothic" panose="020B0502020202020204" pitchFamily="34" charset="0"/>
                        </a:rPr>
                        <a:t>eyes</a:t>
                      </a:r>
                    </a:p>
                  </a:txBody>
                  <a:tcPr/>
                </a:tc>
                <a:tc>
                  <a:txBody>
                    <a:bodyPr/>
                    <a:lstStyle/>
                    <a:p>
                      <a:pPr algn="ctr"/>
                      <a:r>
                        <a:rPr lang="en-GB" sz="2800" b="1" dirty="0">
                          <a:latin typeface="Century Gothic" panose="020B0502020202020204" pitchFamily="34" charset="0"/>
                        </a:rPr>
                        <a:t>cubes</a:t>
                      </a:r>
                    </a:p>
                  </a:txBody>
                  <a:tcPr/>
                </a:tc>
                <a:extLst>
                  <a:ext uri="{0D108BD9-81ED-4DB2-BD59-A6C34878D82A}">
                    <a16:rowId xmlns:a16="http://schemas.microsoft.com/office/drawing/2014/main" val="1705269402"/>
                  </a:ext>
                </a:extLst>
              </a:tr>
              <a:tr h="297144">
                <a:tc>
                  <a:txBody>
                    <a:bodyPr/>
                    <a:lstStyle/>
                    <a:p>
                      <a:pPr algn="ctr"/>
                      <a:r>
                        <a:rPr lang="en-GB" sz="2800" b="1" dirty="0">
                          <a:latin typeface="Century Gothic" panose="020B0502020202020204" pitchFamily="34" charset="0"/>
                        </a:rPr>
                        <a:t>paths</a:t>
                      </a:r>
                    </a:p>
                  </a:txBody>
                  <a:tcPr/>
                </a:tc>
                <a:tc>
                  <a:txBody>
                    <a:bodyPr/>
                    <a:lstStyle/>
                    <a:p>
                      <a:pPr algn="ctr"/>
                      <a:r>
                        <a:rPr lang="en-GB" sz="2800" b="1" dirty="0">
                          <a:latin typeface="Century Gothic" panose="020B0502020202020204" pitchFamily="34" charset="0"/>
                        </a:rPr>
                        <a:t>path</a:t>
                      </a:r>
                    </a:p>
                  </a:txBody>
                  <a:tcPr/>
                </a:tc>
                <a:tc>
                  <a:txBody>
                    <a:bodyPr/>
                    <a:lstStyle/>
                    <a:p>
                      <a:pPr algn="ctr"/>
                      <a:r>
                        <a:rPr lang="en-GB" sz="2800" b="1" dirty="0">
                          <a:latin typeface="Century Gothic" panose="020B0502020202020204" pitchFamily="34" charset="0"/>
                        </a:rPr>
                        <a:t>eye</a:t>
                      </a:r>
                    </a:p>
                  </a:txBody>
                  <a:tcPr/>
                </a:tc>
                <a:extLst>
                  <a:ext uri="{0D108BD9-81ED-4DB2-BD59-A6C34878D82A}">
                    <a16:rowId xmlns:a16="http://schemas.microsoft.com/office/drawing/2014/main" val="3948273126"/>
                  </a:ext>
                </a:extLst>
              </a:tr>
            </a:tbl>
          </a:graphicData>
        </a:graphic>
      </p:graphicFrame>
    </p:spTree>
    <p:extLst>
      <p:ext uri="{BB962C8B-B14F-4D97-AF65-F5344CB8AC3E}">
        <p14:creationId xmlns:p14="http://schemas.microsoft.com/office/powerpoint/2010/main" val="1370248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Put the nouns in the correct column in the table.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6" name="Table 15">
            <a:extLst>
              <a:ext uri="{FF2B5EF4-FFF2-40B4-BE49-F238E27FC236}">
                <a16:creationId xmlns:a16="http://schemas.microsoft.com/office/drawing/2014/main" id="{4330DB28-6570-46DB-9FEF-A14390AA9ECB}"/>
              </a:ext>
            </a:extLst>
          </p:cNvPr>
          <p:cNvGraphicFramePr>
            <a:graphicFrameLocks noGrp="1"/>
          </p:cNvGraphicFramePr>
          <p:nvPr>
            <p:extLst>
              <p:ext uri="{D42A27DB-BD31-4B8C-83A1-F6EECF244321}">
                <p14:modId xmlns:p14="http://schemas.microsoft.com/office/powerpoint/2010/main" val="2244917890"/>
              </p:ext>
            </p:extLst>
          </p:nvPr>
        </p:nvGraphicFramePr>
        <p:xfrm>
          <a:off x="594547" y="1813757"/>
          <a:ext cx="7596140" cy="2714245"/>
        </p:xfrm>
        <a:graphic>
          <a:graphicData uri="http://schemas.openxmlformats.org/drawingml/2006/table">
            <a:tbl>
              <a:tblPr firstRow="1" bandRow="1">
                <a:tableStyleId>{5C22544A-7EE6-4342-B048-85BDC9FD1C3A}</a:tableStyleId>
              </a:tblPr>
              <a:tblGrid>
                <a:gridCol w="3798070">
                  <a:extLst>
                    <a:ext uri="{9D8B030D-6E8A-4147-A177-3AD203B41FA5}">
                      <a16:colId xmlns:a16="http://schemas.microsoft.com/office/drawing/2014/main" val="3318551013"/>
                    </a:ext>
                  </a:extLst>
                </a:gridCol>
                <a:gridCol w="3798070">
                  <a:extLst>
                    <a:ext uri="{9D8B030D-6E8A-4147-A177-3AD203B41FA5}">
                      <a16:colId xmlns:a16="http://schemas.microsoft.com/office/drawing/2014/main" val="539087853"/>
                    </a:ext>
                  </a:extLst>
                </a:gridCol>
              </a:tblGrid>
              <a:tr h="676524">
                <a:tc>
                  <a:txBody>
                    <a:bodyPr/>
                    <a:lstStyle/>
                    <a:p>
                      <a:pPr algn="ctr"/>
                      <a:r>
                        <a:rPr lang="en-GB" dirty="0">
                          <a:solidFill>
                            <a:sysClr val="windowText" lastClr="000000"/>
                          </a:solidFill>
                          <a:latin typeface="Century Gothic" panose="020B0502020202020204" pitchFamily="34" charset="0"/>
                        </a:rPr>
                        <a:t>one object </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r>
                        <a:rPr lang="en-GB" dirty="0">
                          <a:solidFill>
                            <a:sysClr val="windowText" lastClr="000000"/>
                          </a:solidFill>
                          <a:latin typeface="Century Gothic" panose="020B0502020202020204" pitchFamily="34" charset="0"/>
                        </a:rPr>
                        <a:t>more than one object</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628913264"/>
                  </a:ext>
                </a:extLst>
              </a:tr>
              <a:tr h="2037721">
                <a:tc>
                  <a:txBody>
                    <a:bodyPr/>
                    <a:lstStyle/>
                    <a:p>
                      <a:pPr algn="ctr"/>
                      <a:r>
                        <a:rPr lang="en-GB" sz="2800" b="1" dirty="0">
                          <a:solidFill>
                            <a:srgbClr val="FF0000"/>
                          </a:solidFill>
                          <a:latin typeface="Century Gothic" panose="020B0502020202020204" pitchFamily="34" charset="0"/>
                        </a:rPr>
                        <a:t>cube</a:t>
                      </a:r>
                    </a:p>
                    <a:p>
                      <a:pPr algn="ctr"/>
                      <a:r>
                        <a:rPr lang="en-GB" sz="2800" b="1" dirty="0">
                          <a:solidFill>
                            <a:srgbClr val="FF0000"/>
                          </a:solidFill>
                          <a:latin typeface="Century Gothic" panose="020B0502020202020204" pitchFamily="34" charset="0"/>
                        </a:rPr>
                        <a:t>path</a:t>
                      </a:r>
                    </a:p>
                    <a:p>
                      <a:pPr algn="ctr"/>
                      <a:r>
                        <a:rPr lang="en-GB" sz="2800" b="1" dirty="0">
                          <a:solidFill>
                            <a:srgbClr val="FF0000"/>
                          </a:solidFill>
                          <a:latin typeface="Century Gothic" panose="020B0502020202020204" pitchFamily="34" charset="0"/>
                        </a:rPr>
                        <a:t>eye</a:t>
                      </a:r>
                    </a:p>
                  </a:txBody>
                  <a:tcP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cubes</a:t>
                      </a:r>
                    </a:p>
                    <a:p>
                      <a:pPr algn="ctr"/>
                      <a:r>
                        <a:rPr lang="en-GB" sz="2800" b="1" dirty="0">
                          <a:solidFill>
                            <a:srgbClr val="FF0000"/>
                          </a:solidFill>
                          <a:latin typeface="Century Gothic" panose="020B0502020202020204" pitchFamily="34" charset="0"/>
                        </a:rPr>
                        <a:t>paths</a:t>
                      </a:r>
                    </a:p>
                    <a:p>
                      <a:pPr algn="ctr"/>
                      <a:r>
                        <a:rPr lang="en-GB" sz="2800" b="1" dirty="0">
                          <a:solidFill>
                            <a:srgbClr val="FF0000"/>
                          </a:solidFill>
                          <a:latin typeface="Century Gothic" panose="020B0502020202020204" pitchFamily="34" charset="0"/>
                        </a:rPr>
                        <a:t>eyes</a:t>
                      </a:r>
                    </a:p>
                    <a:p>
                      <a:endParaRPr lang="en-GB" dirty="0">
                        <a:solidFill>
                          <a:sysClr val="windowText" lastClr="000000"/>
                        </a:solidFill>
                      </a:endParaRPr>
                    </a:p>
                  </a:txBody>
                  <a:tcP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1484106111"/>
                  </a:ext>
                </a:extLst>
              </a:tr>
            </a:tbl>
          </a:graphicData>
        </a:graphic>
      </p:graphicFrame>
      <p:graphicFrame>
        <p:nvGraphicFramePr>
          <p:cNvPr id="18" name="Table 17">
            <a:extLst>
              <a:ext uri="{FF2B5EF4-FFF2-40B4-BE49-F238E27FC236}">
                <a16:creationId xmlns:a16="http://schemas.microsoft.com/office/drawing/2014/main" id="{ECF18054-E818-4406-A665-C4F0C88A0291}"/>
              </a:ext>
            </a:extLst>
          </p:cNvPr>
          <p:cNvGraphicFramePr>
            <a:graphicFrameLocks noGrp="1"/>
          </p:cNvGraphicFramePr>
          <p:nvPr>
            <p:extLst>
              <p:ext uri="{D42A27DB-BD31-4B8C-83A1-F6EECF244321}">
                <p14:modId xmlns:p14="http://schemas.microsoft.com/office/powerpoint/2010/main" val="2006583239"/>
              </p:ext>
            </p:extLst>
          </p:nvPr>
        </p:nvGraphicFramePr>
        <p:xfrm>
          <a:off x="516726" y="4910657"/>
          <a:ext cx="7596141" cy="1036320"/>
        </p:xfrm>
        <a:graphic>
          <a:graphicData uri="http://schemas.openxmlformats.org/drawingml/2006/table">
            <a:tbl>
              <a:tblPr firstRow="1" bandRow="1">
                <a:tableStyleId>{2D5ABB26-0587-4C30-8999-92F81FD0307C}</a:tableStyleId>
              </a:tblPr>
              <a:tblGrid>
                <a:gridCol w="2532047">
                  <a:extLst>
                    <a:ext uri="{9D8B030D-6E8A-4147-A177-3AD203B41FA5}">
                      <a16:colId xmlns:a16="http://schemas.microsoft.com/office/drawing/2014/main" val="130198608"/>
                    </a:ext>
                  </a:extLst>
                </a:gridCol>
                <a:gridCol w="2532047">
                  <a:extLst>
                    <a:ext uri="{9D8B030D-6E8A-4147-A177-3AD203B41FA5}">
                      <a16:colId xmlns:a16="http://schemas.microsoft.com/office/drawing/2014/main" val="3627520658"/>
                    </a:ext>
                  </a:extLst>
                </a:gridCol>
                <a:gridCol w="2532047">
                  <a:extLst>
                    <a:ext uri="{9D8B030D-6E8A-4147-A177-3AD203B41FA5}">
                      <a16:colId xmlns:a16="http://schemas.microsoft.com/office/drawing/2014/main" val="1688373307"/>
                    </a:ext>
                  </a:extLst>
                </a:gridCol>
              </a:tblGrid>
              <a:tr h="238123">
                <a:tc>
                  <a:txBody>
                    <a:bodyPr/>
                    <a:lstStyle/>
                    <a:p>
                      <a:pPr algn="ctr"/>
                      <a:r>
                        <a:rPr lang="en-GB" sz="2800" b="1" dirty="0">
                          <a:solidFill>
                            <a:schemeClr val="bg1">
                              <a:lumMod val="65000"/>
                            </a:schemeClr>
                          </a:solidFill>
                          <a:latin typeface="Century Gothic" panose="020B0502020202020204" pitchFamily="34" charset="0"/>
                        </a:rPr>
                        <a:t>cube</a:t>
                      </a:r>
                    </a:p>
                  </a:txBody>
                  <a:tcPr/>
                </a:tc>
                <a:tc>
                  <a:txBody>
                    <a:bodyPr/>
                    <a:lstStyle/>
                    <a:p>
                      <a:pPr algn="ctr"/>
                      <a:r>
                        <a:rPr lang="en-GB" sz="2800" b="1" dirty="0">
                          <a:solidFill>
                            <a:schemeClr val="bg1">
                              <a:lumMod val="65000"/>
                            </a:schemeClr>
                          </a:solidFill>
                          <a:latin typeface="Century Gothic" panose="020B0502020202020204" pitchFamily="34" charset="0"/>
                        </a:rPr>
                        <a:t>eyes</a:t>
                      </a:r>
                    </a:p>
                  </a:txBody>
                  <a:tcPr/>
                </a:tc>
                <a:tc>
                  <a:txBody>
                    <a:bodyPr/>
                    <a:lstStyle/>
                    <a:p>
                      <a:pPr algn="ctr"/>
                      <a:r>
                        <a:rPr lang="en-GB" sz="2800" b="1" dirty="0">
                          <a:solidFill>
                            <a:schemeClr val="bg1">
                              <a:lumMod val="65000"/>
                            </a:schemeClr>
                          </a:solidFill>
                          <a:latin typeface="Century Gothic" panose="020B0502020202020204" pitchFamily="34" charset="0"/>
                        </a:rPr>
                        <a:t>cubes</a:t>
                      </a:r>
                    </a:p>
                  </a:txBody>
                  <a:tcPr/>
                </a:tc>
                <a:extLst>
                  <a:ext uri="{0D108BD9-81ED-4DB2-BD59-A6C34878D82A}">
                    <a16:rowId xmlns:a16="http://schemas.microsoft.com/office/drawing/2014/main" val="1705269402"/>
                  </a:ext>
                </a:extLst>
              </a:tr>
              <a:tr h="297144">
                <a:tc>
                  <a:txBody>
                    <a:bodyPr/>
                    <a:lstStyle/>
                    <a:p>
                      <a:pPr algn="ctr"/>
                      <a:r>
                        <a:rPr lang="en-GB" sz="2800" b="1" dirty="0">
                          <a:solidFill>
                            <a:schemeClr val="bg1">
                              <a:lumMod val="65000"/>
                            </a:schemeClr>
                          </a:solidFill>
                          <a:latin typeface="Century Gothic" panose="020B0502020202020204" pitchFamily="34" charset="0"/>
                        </a:rPr>
                        <a:t>paths</a:t>
                      </a:r>
                    </a:p>
                  </a:txBody>
                  <a:tcPr/>
                </a:tc>
                <a:tc>
                  <a:txBody>
                    <a:bodyPr/>
                    <a:lstStyle/>
                    <a:p>
                      <a:pPr algn="ctr"/>
                      <a:r>
                        <a:rPr lang="en-GB" sz="2800" b="1" dirty="0">
                          <a:solidFill>
                            <a:schemeClr val="bg1">
                              <a:lumMod val="65000"/>
                            </a:schemeClr>
                          </a:solidFill>
                          <a:latin typeface="Century Gothic" panose="020B0502020202020204" pitchFamily="34" charset="0"/>
                        </a:rPr>
                        <a:t>path</a:t>
                      </a:r>
                    </a:p>
                  </a:txBody>
                  <a:tcPr/>
                </a:tc>
                <a:tc>
                  <a:txBody>
                    <a:bodyPr/>
                    <a:lstStyle/>
                    <a:p>
                      <a:pPr algn="ctr"/>
                      <a:r>
                        <a:rPr lang="en-GB" sz="2800" b="1" dirty="0">
                          <a:solidFill>
                            <a:schemeClr val="bg1">
                              <a:lumMod val="65000"/>
                            </a:schemeClr>
                          </a:solidFill>
                          <a:latin typeface="Century Gothic" panose="020B0502020202020204" pitchFamily="34" charset="0"/>
                        </a:rPr>
                        <a:t>eye</a:t>
                      </a:r>
                    </a:p>
                  </a:txBody>
                  <a:tcPr/>
                </a:tc>
                <a:extLst>
                  <a:ext uri="{0D108BD9-81ED-4DB2-BD59-A6C34878D82A}">
                    <a16:rowId xmlns:a16="http://schemas.microsoft.com/office/drawing/2014/main" val="3948273126"/>
                  </a:ext>
                </a:extLst>
              </a:tr>
            </a:tbl>
          </a:graphicData>
        </a:graphic>
      </p:graphicFrame>
    </p:spTree>
    <p:extLst>
      <p:ext uri="{BB962C8B-B14F-4D97-AF65-F5344CB8AC3E}">
        <p14:creationId xmlns:p14="http://schemas.microsoft.com/office/powerpoint/2010/main" val="69599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5" name="Picture 24">
            <a:extLst>
              <a:ext uri="{FF2B5EF4-FFF2-40B4-BE49-F238E27FC236}">
                <a16:creationId xmlns:a16="http://schemas.microsoft.com/office/drawing/2014/main" id="{6692959B-E663-43EF-87C6-6ED8D33778EA}"/>
              </a:ext>
            </a:extLst>
          </p:cNvPr>
          <p:cNvPicPr>
            <a:picLocks noChangeAspect="1"/>
          </p:cNvPicPr>
          <p:nvPr/>
        </p:nvPicPr>
        <p:blipFill>
          <a:blip r:embed="rId3"/>
          <a:stretch>
            <a:fillRect/>
          </a:stretch>
        </p:blipFill>
        <p:spPr>
          <a:xfrm>
            <a:off x="115438" y="135870"/>
            <a:ext cx="8913124" cy="6322100"/>
          </a:xfrm>
          <a:prstGeom prst="rect">
            <a:avLst/>
          </a:prstGeom>
        </p:spPr>
      </p:pic>
      <p:sp>
        <p:nvSpPr>
          <p:cNvPr id="26" name="Rectangle 25">
            <a:extLst>
              <a:ext uri="{FF2B5EF4-FFF2-40B4-BE49-F238E27FC236}">
                <a16:creationId xmlns:a16="http://schemas.microsoft.com/office/drawing/2014/main" id="{F826F73A-CE6D-4DE0-8180-5E87F6E0E1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three nouns that you can see below.</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sp>
        <p:nvSpPr>
          <p:cNvPr id="29" name="TextBox 28">
            <a:extLst>
              <a:ext uri="{FF2B5EF4-FFF2-40B4-BE49-F238E27FC236}">
                <a16:creationId xmlns:a16="http://schemas.microsoft.com/office/drawing/2014/main" id="{44E68CF1-4ED7-4810-950F-8D81B08094F7}"/>
              </a:ext>
            </a:extLst>
          </p:cNvPr>
          <p:cNvSpPr txBox="1"/>
          <p:nvPr/>
        </p:nvSpPr>
        <p:spPr>
          <a:xfrm>
            <a:off x="480060" y="1668780"/>
            <a:ext cx="584947" cy="523220"/>
          </a:xfrm>
          <a:prstGeom prst="rect">
            <a:avLst/>
          </a:prstGeom>
          <a:noFill/>
        </p:spPr>
        <p:txBody>
          <a:bodyPr wrap="square" rtlCol="0">
            <a:spAutoFit/>
          </a:bodyPr>
          <a:lstStyle/>
          <a:p>
            <a:r>
              <a:rPr lang="en-GB" sz="2800" b="1" dirty="0">
                <a:latin typeface="Century Gothic" panose="020B0502020202020204" pitchFamily="34" charset="0"/>
              </a:rPr>
              <a:t>A.</a:t>
            </a:r>
          </a:p>
        </p:txBody>
      </p:sp>
      <p:sp>
        <p:nvSpPr>
          <p:cNvPr id="30" name="TextBox 29">
            <a:extLst>
              <a:ext uri="{FF2B5EF4-FFF2-40B4-BE49-F238E27FC236}">
                <a16:creationId xmlns:a16="http://schemas.microsoft.com/office/drawing/2014/main" id="{E71998BA-07BA-4738-AC4B-971BCA1AC687}"/>
              </a:ext>
            </a:extLst>
          </p:cNvPr>
          <p:cNvSpPr txBox="1"/>
          <p:nvPr/>
        </p:nvSpPr>
        <p:spPr>
          <a:xfrm>
            <a:off x="480059" y="3699541"/>
            <a:ext cx="584947" cy="523220"/>
          </a:xfrm>
          <a:prstGeom prst="rect">
            <a:avLst/>
          </a:prstGeom>
          <a:noFill/>
        </p:spPr>
        <p:txBody>
          <a:bodyPr wrap="square" rtlCol="0">
            <a:spAutoFit/>
          </a:bodyPr>
          <a:lstStyle/>
          <a:p>
            <a:r>
              <a:rPr lang="en-GB" sz="2800" b="1" dirty="0">
                <a:latin typeface="Century Gothic" panose="020B0502020202020204" pitchFamily="34" charset="0"/>
              </a:rPr>
              <a:t>B.</a:t>
            </a:r>
          </a:p>
        </p:txBody>
      </p:sp>
      <p:sp>
        <p:nvSpPr>
          <p:cNvPr id="31" name="TextBox 30">
            <a:extLst>
              <a:ext uri="{FF2B5EF4-FFF2-40B4-BE49-F238E27FC236}">
                <a16:creationId xmlns:a16="http://schemas.microsoft.com/office/drawing/2014/main" id="{E644DB4D-F0D4-45DC-873A-675634440AF5}"/>
              </a:ext>
            </a:extLst>
          </p:cNvPr>
          <p:cNvSpPr txBox="1"/>
          <p:nvPr/>
        </p:nvSpPr>
        <p:spPr>
          <a:xfrm>
            <a:off x="5164615" y="1668780"/>
            <a:ext cx="584947" cy="523220"/>
          </a:xfrm>
          <a:prstGeom prst="rect">
            <a:avLst/>
          </a:prstGeom>
          <a:noFill/>
        </p:spPr>
        <p:txBody>
          <a:bodyPr wrap="square" rtlCol="0">
            <a:spAutoFit/>
          </a:bodyPr>
          <a:lstStyle/>
          <a:p>
            <a:r>
              <a:rPr lang="en-GB" sz="2800" b="1" dirty="0">
                <a:latin typeface="Century Gothic" panose="020B0502020202020204" pitchFamily="34" charset="0"/>
              </a:rPr>
              <a:t>C.</a:t>
            </a:r>
          </a:p>
        </p:txBody>
      </p:sp>
      <p:sp>
        <p:nvSpPr>
          <p:cNvPr id="32" name="TextBox 31">
            <a:extLst>
              <a:ext uri="{FF2B5EF4-FFF2-40B4-BE49-F238E27FC236}">
                <a16:creationId xmlns:a16="http://schemas.microsoft.com/office/drawing/2014/main" id="{F84F808D-58D9-4540-BA6F-4379AC00FA96}"/>
              </a:ext>
            </a:extLst>
          </p:cNvPr>
          <p:cNvSpPr txBox="1"/>
          <p:nvPr/>
        </p:nvSpPr>
        <p:spPr>
          <a:xfrm>
            <a:off x="5164614" y="3699541"/>
            <a:ext cx="584947" cy="523220"/>
          </a:xfrm>
          <a:prstGeom prst="rect">
            <a:avLst/>
          </a:prstGeom>
          <a:noFill/>
        </p:spPr>
        <p:txBody>
          <a:bodyPr wrap="square" rtlCol="0">
            <a:spAutoFit/>
          </a:bodyPr>
          <a:lstStyle/>
          <a:p>
            <a:r>
              <a:rPr lang="en-GB" sz="2800" b="1" dirty="0">
                <a:latin typeface="Century Gothic" panose="020B0502020202020204" pitchFamily="34" charset="0"/>
              </a:rPr>
              <a:t>D.</a:t>
            </a:r>
          </a:p>
        </p:txBody>
      </p:sp>
    </p:spTree>
    <p:extLst>
      <p:ext uri="{BB962C8B-B14F-4D97-AF65-F5344CB8AC3E}">
        <p14:creationId xmlns:p14="http://schemas.microsoft.com/office/powerpoint/2010/main" val="3980983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5" name="Picture 24">
            <a:extLst>
              <a:ext uri="{FF2B5EF4-FFF2-40B4-BE49-F238E27FC236}">
                <a16:creationId xmlns:a16="http://schemas.microsoft.com/office/drawing/2014/main" id="{6692959B-E663-43EF-87C6-6ED8D33778EA}"/>
              </a:ext>
            </a:extLst>
          </p:cNvPr>
          <p:cNvPicPr>
            <a:picLocks noChangeAspect="1"/>
          </p:cNvPicPr>
          <p:nvPr/>
        </p:nvPicPr>
        <p:blipFill>
          <a:blip r:embed="rId3"/>
          <a:stretch>
            <a:fillRect/>
          </a:stretch>
        </p:blipFill>
        <p:spPr>
          <a:xfrm>
            <a:off x="115438" y="135870"/>
            <a:ext cx="8913124" cy="6322100"/>
          </a:xfrm>
          <a:prstGeom prst="rect">
            <a:avLst/>
          </a:prstGeom>
        </p:spPr>
      </p:pic>
      <p:sp>
        <p:nvSpPr>
          <p:cNvPr id="26" name="Rectangle 25">
            <a:extLst>
              <a:ext uri="{FF2B5EF4-FFF2-40B4-BE49-F238E27FC236}">
                <a16:creationId xmlns:a16="http://schemas.microsoft.com/office/drawing/2014/main" id="{F826F73A-CE6D-4DE0-8180-5E87F6E0E1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three nouns that you can see below.</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pickles, parrots, flasks or trains</a:t>
            </a:r>
          </a:p>
          <a:p>
            <a:pPr lvl="0"/>
            <a:endParaRPr lang="en-GB" sz="2000" b="1" dirty="0">
              <a:solidFill>
                <a:schemeClr val="tx1"/>
              </a:solidFill>
              <a:latin typeface="Century Gothic" panose="020B0502020202020204" pitchFamily="34" charset="0"/>
            </a:endParaRPr>
          </a:p>
        </p:txBody>
      </p:sp>
      <p:sp>
        <p:nvSpPr>
          <p:cNvPr id="29" name="TextBox 28">
            <a:extLst>
              <a:ext uri="{FF2B5EF4-FFF2-40B4-BE49-F238E27FC236}">
                <a16:creationId xmlns:a16="http://schemas.microsoft.com/office/drawing/2014/main" id="{44E68CF1-4ED7-4810-950F-8D81B08094F7}"/>
              </a:ext>
            </a:extLst>
          </p:cNvPr>
          <p:cNvSpPr txBox="1"/>
          <p:nvPr/>
        </p:nvSpPr>
        <p:spPr>
          <a:xfrm>
            <a:off x="480060" y="1668780"/>
            <a:ext cx="584947" cy="523220"/>
          </a:xfrm>
          <a:prstGeom prst="rect">
            <a:avLst/>
          </a:prstGeom>
          <a:noFill/>
        </p:spPr>
        <p:txBody>
          <a:bodyPr wrap="square" rtlCol="0">
            <a:spAutoFit/>
          </a:bodyPr>
          <a:lstStyle/>
          <a:p>
            <a:r>
              <a:rPr lang="en-GB" sz="2800" b="1" dirty="0">
                <a:latin typeface="Century Gothic" panose="020B0502020202020204" pitchFamily="34" charset="0"/>
              </a:rPr>
              <a:t>A.</a:t>
            </a:r>
          </a:p>
        </p:txBody>
      </p:sp>
      <p:sp>
        <p:nvSpPr>
          <p:cNvPr id="30" name="TextBox 29">
            <a:extLst>
              <a:ext uri="{FF2B5EF4-FFF2-40B4-BE49-F238E27FC236}">
                <a16:creationId xmlns:a16="http://schemas.microsoft.com/office/drawing/2014/main" id="{E71998BA-07BA-4738-AC4B-971BCA1AC687}"/>
              </a:ext>
            </a:extLst>
          </p:cNvPr>
          <p:cNvSpPr txBox="1"/>
          <p:nvPr/>
        </p:nvSpPr>
        <p:spPr>
          <a:xfrm>
            <a:off x="480059" y="3699541"/>
            <a:ext cx="584947" cy="523220"/>
          </a:xfrm>
          <a:prstGeom prst="rect">
            <a:avLst/>
          </a:prstGeom>
          <a:noFill/>
        </p:spPr>
        <p:txBody>
          <a:bodyPr wrap="square" rtlCol="0">
            <a:spAutoFit/>
          </a:bodyPr>
          <a:lstStyle/>
          <a:p>
            <a:r>
              <a:rPr lang="en-GB" sz="2800" b="1" dirty="0">
                <a:latin typeface="Century Gothic" panose="020B0502020202020204" pitchFamily="34" charset="0"/>
              </a:rPr>
              <a:t>B.</a:t>
            </a:r>
          </a:p>
        </p:txBody>
      </p:sp>
      <p:sp>
        <p:nvSpPr>
          <p:cNvPr id="31" name="TextBox 30">
            <a:extLst>
              <a:ext uri="{FF2B5EF4-FFF2-40B4-BE49-F238E27FC236}">
                <a16:creationId xmlns:a16="http://schemas.microsoft.com/office/drawing/2014/main" id="{E644DB4D-F0D4-45DC-873A-675634440AF5}"/>
              </a:ext>
            </a:extLst>
          </p:cNvPr>
          <p:cNvSpPr txBox="1"/>
          <p:nvPr/>
        </p:nvSpPr>
        <p:spPr>
          <a:xfrm>
            <a:off x="5164615" y="1668780"/>
            <a:ext cx="584947" cy="523220"/>
          </a:xfrm>
          <a:prstGeom prst="rect">
            <a:avLst/>
          </a:prstGeom>
          <a:noFill/>
        </p:spPr>
        <p:txBody>
          <a:bodyPr wrap="square" rtlCol="0">
            <a:spAutoFit/>
          </a:bodyPr>
          <a:lstStyle/>
          <a:p>
            <a:r>
              <a:rPr lang="en-GB" sz="2800" b="1" dirty="0">
                <a:latin typeface="Century Gothic" panose="020B0502020202020204" pitchFamily="34" charset="0"/>
              </a:rPr>
              <a:t>C.</a:t>
            </a:r>
          </a:p>
        </p:txBody>
      </p:sp>
      <p:sp>
        <p:nvSpPr>
          <p:cNvPr id="32" name="TextBox 31">
            <a:extLst>
              <a:ext uri="{FF2B5EF4-FFF2-40B4-BE49-F238E27FC236}">
                <a16:creationId xmlns:a16="http://schemas.microsoft.com/office/drawing/2014/main" id="{F84F808D-58D9-4540-BA6F-4379AC00FA96}"/>
              </a:ext>
            </a:extLst>
          </p:cNvPr>
          <p:cNvSpPr txBox="1"/>
          <p:nvPr/>
        </p:nvSpPr>
        <p:spPr>
          <a:xfrm>
            <a:off x="5164614" y="3699541"/>
            <a:ext cx="584947" cy="523220"/>
          </a:xfrm>
          <a:prstGeom prst="rect">
            <a:avLst/>
          </a:prstGeom>
          <a:noFill/>
        </p:spPr>
        <p:txBody>
          <a:bodyPr wrap="square" rtlCol="0">
            <a:spAutoFit/>
          </a:bodyPr>
          <a:lstStyle/>
          <a:p>
            <a:r>
              <a:rPr lang="en-GB" sz="2800" b="1" dirty="0">
                <a:latin typeface="Century Gothic" panose="020B0502020202020204" pitchFamily="34" charset="0"/>
              </a:rPr>
              <a:t>D.</a:t>
            </a:r>
          </a:p>
        </p:txBody>
      </p:sp>
    </p:spTree>
    <p:extLst>
      <p:ext uri="{BB962C8B-B14F-4D97-AF65-F5344CB8AC3E}">
        <p14:creationId xmlns:p14="http://schemas.microsoft.com/office/powerpoint/2010/main" val="3633119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E53D4A62-E2F6-4796-A310-D63AA6613AB8}"/>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3" name="Rectangle 12">
            <a:extLst>
              <a:ext uri="{FF2B5EF4-FFF2-40B4-BE49-F238E27FC236}">
                <a16:creationId xmlns:a16="http://schemas.microsoft.com/office/drawing/2014/main" id="{4E1B15EE-1DF4-45C6-B128-A0DFA9A2FDD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Correct the mistake in the sentence below.</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800" b="1" dirty="0">
                <a:solidFill>
                  <a:schemeClr val="tx1"/>
                </a:solidFill>
                <a:latin typeface="Century Gothic" panose="020B0502020202020204" pitchFamily="34" charset="0"/>
              </a:rPr>
              <a:t>These house are very pretty.</a:t>
            </a:r>
            <a:r>
              <a:rPr lang="en-GB" sz="2000" b="1" dirty="0">
                <a:solidFill>
                  <a:schemeClr val="tx1"/>
                </a:solidFill>
                <a:latin typeface="Century Gothic" panose="020B0502020202020204" pitchFamily="34" charset="0"/>
              </a:rPr>
              <a:t> </a:t>
            </a:r>
          </a:p>
        </p:txBody>
      </p:sp>
    </p:spTree>
    <p:extLst>
      <p:ext uri="{BB962C8B-B14F-4D97-AF65-F5344CB8AC3E}">
        <p14:creationId xmlns:p14="http://schemas.microsoft.com/office/powerpoint/2010/main" val="2689475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E53D4A62-E2F6-4796-A310-D63AA6613AB8}"/>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3" name="Rectangle 12">
            <a:extLst>
              <a:ext uri="{FF2B5EF4-FFF2-40B4-BE49-F238E27FC236}">
                <a16:creationId xmlns:a16="http://schemas.microsoft.com/office/drawing/2014/main" id="{4E1B15EE-1DF4-45C6-B128-A0DFA9A2FDD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Correct the mistake in the sentence below.</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800" b="1" dirty="0">
                <a:solidFill>
                  <a:schemeClr val="tx1"/>
                </a:solidFill>
                <a:latin typeface="Century Gothic" panose="020B0502020202020204" pitchFamily="34" charset="0"/>
              </a:rPr>
              <a:t>These </a:t>
            </a:r>
            <a:r>
              <a:rPr lang="en-GB" sz="2800" b="1" u="sng" dirty="0">
                <a:solidFill>
                  <a:srgbClr val="FF0000"/>
                </a:solidFill>
                <a:latin typeface="Century Gothic" panose="020B0502020202020204" pitchFamily="34" charset="0"/>
              </a:rPr>
              <a:t>houses</a:t>
            </a:r>
            <a:r>
              <a:rPr lang="en-GB" sz="2800" b="1" dirty="0">
                <a:solidFill>
                  <a:schemeClr val="tx1"/>
                </a:solidFill>
                <a:latin typeface="Century Gothic" panose="020B0502020202020204" pitchFamily="34" charset="0"/>
              </a:rPr>
              <a:t> are very pretty.</a:t>
            </a:r>
            <a:r>
              <a:rPr lang="en-GB" sz="2000" b="1" dirty="0">
                <a:solidFill>
                  <a:schemeClr val="tx1"/>
                </a:solidFill>
                <a:latin typeface="Century Gothic" panose="020B0502020202020204" pitchFamily="34" charset="0"/>
              </a:rPr>
              <a:t> </a:t>
            </a:r>
          </a:p>
        </p:txBody>
      </p:sp>
    </p:spTree>
    <p:extLst>
      <p:ext uri="{BB962C8B-B14F-4D97-AF65-F5344CB8AC3E}">
        <p14:creationId xmlns:p14="http://schemas.microsoft.com/office/powerpoint/2010/main" val="2863883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1CA84744-8315-4630-BDE3-330AF1F6FFCA}"/>
              </a:ext>
            </a:extLst>
          </p:cNvPr>
          <p:cNvPicPr>
            <a:picLocks noChangeAspect="1"/>
          </p:cNvPicPr>
          <p:nvPr/>
        </p:nvPicPr>
        <p:blipFill>
          <a:blip r:embed="rId3"/>
          <a:stretch>
            <a:fillRect/>
          </a:stretch>
        </p:blipFill>
        <p:spPr>
          <a:xfrm>
            <a:off x="115438" y="135870"/>
            <a:ext cx="8913124" cy="6322100"/>
          </a:xfrm>
          <a:prstGeom prst="rect">
            <a:avLst/>
          </a:prstGeom>
        </p:spPr>
      </p:pic>
      <p:sp>
        <p:nvSpPr>
          <p:cNvPr id="20" name="Rectangle 19">
            <a:extLst>
              <a:ext uri="{FF2B5EF4-FFF2-40B4-BE49-F238E27FC236}">
                <a16:creationId xmlns:a16="http://schemas.microsoft.com/office/drawing/2014/main" id="{CC6843F7-159A-45E3-9D9A-A872A1CC242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pictures you think would end with an ‘s’.</a:t>
            </a:r>
          </a:p>
          <a:p>
            <a:pPr lvl="0" algn="ctr"/>
            <a:endParaRPr lang="en-GB" sz="2000" b="1" dirty="0">
              <a:solidFill>
                <a:schemeClr val="tx1"/>
              </a:solidFill>
              <a:latin typeface="Century Gothic" panose="020B0502020202020204" pitchFamily="34"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3B3A0C9F-5A88-4BB0-A40E-973B65C6C466}"/>
              </a:ext>
            </a:extLst>
          </p:cNvPr>
          <p:cNvSpPr txBox="1"/>
          <p:nvPr/>
        </p:nvSpPr>
        <p:spPr>
          <a:xfrm>
            <a:off x="480060" y="1668780"/>
            <a:ext cx="584947" cy="523220"/>
          </a:xfrm>
          <a:prstGeom prst="rect">
            <a:avLst/>
          </a:prstGeom>
          <a:noFill/>
        </p:spPr>
        <p:txBody>
          <a:bodyPr wrap="square" rtlCol="0">
            <a:spAutoFit/>
          </a:bodyPr>
          <a:lstStyle/>
          <a:p>
            <a:r>
              <a:rPr lang="en-GB" sz="2800" b="1" dirty="0">
                <a:latin typeface="Century Gothic" panose="020B0502020202020204" pitchFamily="34" charset="0"/>
              </a:rPr>
              <a:t>A.</a:t>
            </a:r>
          </a:p>
        </p:txBody>
      </p:sp>
      <p:sp>
        <p:nvSpPr>
          <p:cNvPr id="22" name="TextBox 21">
            <a:extLst>
              <a:ext uri="{FF2B5EF4-FFF2-40B4-BE49-F238E27FC236}">
                <a16:creationId xmlns:a16="http://schemas.microsoft.com/office/drawing/2014/main" id="{C209722C-F540-4B62-A048-9B0CD3E23752}"/>
              </a:ext>
            </a:extLst>
          </p:cNvPr>
          <p:cNvSpPr txBox="1"/>
          <p:nvPr/>
        </p:nvSpPr>
        <p:spPr>
          <a:xfrm>
            <a:off x="480059" y="3737596"/>
            <a:ext cx="584947" cy="523220"/>
          </a:xfrm>
          <a:prstGeom prst="rect">
            <a:avLst/>
          </a:prstGeom>
          <a:noFill/>
        </p:spPr>
        <p:txBody>
          <a:bodyPr wrap="square" rtlCol="0">
            <a:spAutoFit/>
          </a:bodyPr>
          <a:lstStyle/>
          <a:p>
            <a:r>
              <a:rPr lang="en-GB" sz="2800" b="1" dirty="0">
                <a:latin typeface="Century Gothic" panose="020B0502020202020204" pitchFamily="34" charset="0"/>
              </a:rPr>
              <a:t>B.</a:t>
            </a:r>
          </a:p>
        </p:txBody>
      </p:sp>
      <p:sp>
        <p:nvSpPr>
          <p:cNvPr id="24" name="TextBox 23">
            <a:extLst>
              <a:ext uri="{FF2B5EF4-FFF2-40B4-BE49-F238E27FC236}">
                <a16:creationId xmlns:a16="http://schemas.microsoft.com/office/drawing/2014/main" id="{D5F0E701-00AB-4151-950D-1FA38B1BA6D9}"/>
              </a:ext>
            </a:extLst>
          </p:cNvPr>
          <p:cNvSpPr txBox="1"/>
          <p:nvPr/>
        </p:nvSpPr>
        <p:spPr>
          <a:xfrm>
            <a:off x="4909038" y="1668780"/>
            <a:ext cx="584947" cy="523220"/>
          </a:xfrm>
          <a:prstGeom prst="rect">
            <a:avLst/>
          </a:prstGeom>
          <a:noFill/>
        </p:spPr>
        <p:txBody>
          <a:bodyPr wrap="square" rtlCol="0">
            <a:spAutoFit/>
          </a:bodyPr>
          <a:lstStyle/>
          <a:p>
            <a:r>
              <a:rPr lang="en-GB" sz="2800" b="1" dirty="0">
                <a:latin typeface="Century Gothic" panose="020B0502020202020204" pitchFamily="34" charset="0"/>
              </a:rPr>
              <a:t>C.</a:t>
            </a:r>
          </a:p>
        </p:txBody>
      </p:sp>
      <p:sp>
        <p:nvSpPr>
          <p:cNvPr id="25" name="TextBox 24">
            <a:extLst>
              <a:ext uri="{FF2B5EF4-FFF2-40B4-BE49-F238E27FC236}">
                <a16:creationId xmlns:a16="http://schemas.microsoft.com/office/drawing/2014/main" id="{3711630C-C688-4AB5-AAB1-C3A7F1CE756F}"/>
              </a:ext>
            </a:extLst>
          </p:cNvPr>
          <p:cNvSpPr txBox="1"/>
          <p:nvPr/>
        </p:nvSpPr>
        <p:spPr>
          <a:xfrm>
            <a:off x="4909037" y="3777460"/>
            <a:ext cx="584947" cy="523220"/>
          </a:xfrm>
          <a:prstGeom prst="rect">
            <a:avLst/>
          </a:prstGeom>
          <a:noFill/>
        </p:spPr>
        <p:txBody>
          <a:bodyPr wrap="square" rtlCol="0">
            <a:spAutoFit/>
          </a:bodyPr>
          <a:lstStyle/>
          <a:p>
            <a:r>
              <a:rPr lang="en-GB" sz="2800" b="1" dirty="0">
                <a:latin typeface="Century Gothic" panose="020B0502020202020204" pitchFamily="34" charset="0"/>
              </a:rPr>
              <a:t>D.</a:t>
            </a:r>
          </a:p>
        </p:txBody>
      </p:sp>
    </p:spTree>
    <p:extLst>
      <p:ext uri="{BB962C8B-B14F-4D97-AF65-F5344CB8AC3E}">
        <p14:creationId xmlns:p14="http://schemas.microsoft.com/office/powerpoint/2010/main" val="18237644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1CA84744-8315-4630-BDE3-330AF1F6FFCA}"/>
              </a:ext>
            </a:extLst>
          </p:cNvPr>
          <p:cNvPicPr>
            <a:picLocks noChangeAspect="1"/>
          </p:cNvPicPr>
          <p:nvPr/>
        </p:nvPicPr>
        <p:blipFill>
          <a:blip r:embed="rId3"/>
          <a:stretch>
            <a:fillRect/>
          </a:stretch>
        </p:blipFill>
        <p:spPr>
          <a:xfrm>
            <a:off x="115438" y="135870"/>
            <a:ext cx="8913124" cy="6322100"/>
          </a:xfrm>
          <a:prstGeom prst="rect">
            <a:avLst/>
          </a:prstGeom>
        </p:spPr>
      </p:pic>
      <p:sp>
        <p:nvSpPr>
          <p:cNvPr id="20" name="Rectangle 19">
            <a:extLst>
              <a:ext uri="{FF2B5EF4-FFF2-40B4-BE49-F238E27FC236}">
                <a16:creationId xmlns:a16="http://schemas.microsoft.com/office/drawing/2014/main" id="{CC6843F7-159A-45E3-9D9A-A872A1CC242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pictures you think would end with an ‘s’.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 and C because…</a:t>
            </a:r>
          </a:p>
          <a:p>
            <a:pPr lvl="0" algn="ctr"/>
            <a:endParaRPr lang="en-GB" sz="2000" b="1" dirty="0">
              <a:solidFill>
                <a:schemeClr val="tx1"/>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3B3A0C9F-5A88-4BB0-A40E-973B65C6C466}"/>
              </a:ext>
            </a:extLst>
          </p:cNvPr>
          <p:cNvSpPr txBox="1"/>
          <p:nvPr/>
        </p:nvSpPr>
        <p:spPr>
          <a:xfrm>
            <a:off x="480060" y="1668780"/>
            <a:ext cx="584947" cy="523220"/>
          </a:xfrm>
          <a:prstGeom prst="rect">
            <a:avLst/>
          </a:prstGeom>
          <a:noFill/>
        </p:spPr>
        <p:txBody>
          <a:bodyPr wrap="square" rtlCol="0">
            <a:spAutoFit/>
          </a:bodyPr>
          <a:lstStyle/>
          <a:p>
            <a:r>
              <a:rPr lang="en-GB" sz="2800" b="1" dirty="0">
                <a:latin typeface="Century Gothic" panose="020B0502020202020204" pitchFamily="34" charset="0"/>
              </a:rPr>
              <a:t>A.</a:t>
            </a:r>
          </a:p>
        </p:txBody>
      </p:sp>
      <p:sp>
        <p:nvSpPr>
          <p:cNvPr id="22" name="TextBox 21">
            <a:extLst>
              <a:ext uri="{FF2B5EF4-FFF2-40B4-BE49-F238E27FC236}">
                <a16:creationId xmlns:a16="http://schemas.microsoft.com/office/drawing/2014/main" id="{C209722C-F540-4B62-A048-9B0CD3E23752}"/>
              </a:ext>
            </a:extLst>
          </p:cNvPr>
          <p:cNvSpPr txBox="1"/>
          <p:nvPr/>
        </p:nvSpPr>
        <p:spPr>
          <a:xfrm>
            <a:off x="480059" y="3737596"/>
            <a:ext cx="584947" cy="523220"/>
          </a:xfrm>
          <a:prstGeom prst="rect">
            <a:avLst/>
          </a:prstGeom>
          <a:noFill/>
        </p:spPr>
        <p:txBody>
          <a:bodyPr wrap="square" rtlCol="0">
            <a:spAutoFit/>
          </a:bodyPr>
          <a:lstStyle/>
          <a:p>
            <a:r>
              <a:rPr lang="en-GB" sz="2800" b="1" dirty="0">
                <a:latin typeface="Century Gothic" panose="020B0502020202020204" pitchFamily="34" charset="0"/>
              </a:rPr>
              <a:t>B.</a:t>
            </a:r>
          </a:p>
        </p:txBody>
      </p:sp>
      <p:sp>
        <p:nvSpPr>
          <p:cNvPr id="24" name="TextBox 23">
            <a:extLst>
              <a:ext uri="{FF2B5EF4-FFF2-40B4-BE49-F238E27FC236}">
                <a16:creationId xmlns:a16="http://schemas.microsoft.com/office/drawing/2014/main" id="{D5F0E701-00AB-4151-950D-1FA38B1BA6D9}"/>
              </a:ext>
            </a:extLst>
          </p:cNvPr>
          <p:cNvSpPr txBox="1"/>
          <p:nvPr/>
        </p:nvSpPr>
        <p:spPr>
          <a:xfrm>
            <a:off x="4909038" y="1668780"/>
            <a:ext cx="584947" cy="523220"/>
          </a:xfrm>
          <a:prstGeom prst="rect">
            <a:avLst/>
          </a:prstGeom>
          <a:noFill/>
        </p:spPr>
        <p:txBody>
          <a:bodyPr wrap="square" rtlCol="0">
            <a:spAutoFit/>
          </a:bodyPr>
          <a:lstStyle/>
          <a:p>
            <a:r>
              <a:rPr lang="en-GB" sz="2800" b="1" dirty="0">
                <a:latin typeface="Century Gothic" panose="020B0502020202020204" pitchFamily="34" charset="0"/>
              </a:rPr>
              <a:t>C.</a:t>
            </a:r>
          </a:p>
        </p:txBody>
      </p:sp>
      <p:sp>
        <p:nvSpPr>
          <p:cNvPr id="25" name="TextBox 24">
            <a:extLst>
              <a:ext uri="{FF2B5EF4-FFF2-40B4-BE49-F238E27FC236}">
                <a16:creationId xmlns:a16="http://schemas.microsoft.com/office/drawing/2014/main" id="{3711630C-C688-4AB5-AAB1-C3A7F1CE756F}"/>
              </a:ext>
            </a:extLst>
          </p:cNvPr>
          <p:cNvSpPr txBox="1"/>
          <p:nvPr/>
        </p:nvSpPr>
        <p:spPr>
          <a:xfrm>
            <a:off x="4909037" y="3777460"/>
            <a:ext cx="584947" cy="523220"/>
          </a:xfrm>
          <a:prstGeom prst="rect">
            <a:avLst/>
          </a:prstGeom>
          <a:noFill/>
        </p:spPr>
        <p:txBody>
          <a:bodyPr wrap="square" rtlCol="0">
            <a:spAutoFit/>
          </a:bodyPr>
          <a:lstStyle/>
          <a:p>
            <a:r>
              <a:rPr lang="en-GB" sz="2800" b="1" dirty="0">
                <a:latin typeface="Century Gothic" panose="020B0502020202020204" pitchFamily="34" charset="0"/>
              </a:rPr>
              <a:t>D.</a:t>
            </a:r>
          </a:p>
        </p:txBody>
      </p:sp>
    </p:spTree>
    <p:extLst>
      <p:ext uri="{BB962C8B-B14F-4D97-AF65-F5344CB8AC3E}">
        <p14:creationId xmlns:p14="http://schemas.microsoft.com/office/powerpoint/2010/main" val="3597341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1CA84744-8315-4630-BDE3-330AF1F6FFCA}"/>
              </a:ext>
            </a:extLst>
          </p:cNvPr>
          <p:cNvPicPr>
            <a:picLocks noChangeAspect="1"/>
          </p:cNvPicPr>
          <p:nvPr/>
        </p:nvPicPr>
        <p:blipFill>
          <a:blip r:embed="rId3"/>
          <a:stretch>
            <a:fillRect/>
          </a:stretch>
        </p:blipFill>
        <p:spPr>
          <a:xfrm>
            <a:off x="115438" y="135870"/>
            <a:ext cx="8913124" cy="6322100"/>
          </a:xfrm>
          <a:prstGeom prst="rect">
            <a:avLst/>
          </a:prstGeom>
        </p:spPr>
      </p:pic>
      <p:sp>
        <p:nvSpPr>
          <p:cNvPr id="20" name="Rectangle 19">
            <a:extLst>
              <a:ext uri="{FF2B5EF4-FFF2-40B4-BE49-F238E27FC236}">
                <a16:creationId xmlns:a16="http://schemas.microsoft.com/office/drawing/2014/main" id="{CC6843F7-159A-45E3-9D9A-A872A1CC242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pictures you think would end with an ‘s’.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A and C because there is more than one object in each picture. </a:t>
            </a:r>
            <a:endParaRPr lang="en-GB" sz="2000" b="1" dirty="0">
              <a:solidFill>
                <a:schemeClr val="tx1"/>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3B3A0C9F-5A88-4BB0-A40E-973B65C6C466}"/>
              </a:ext>
            </a:extLst>
          </p:cNvPr>
          <p:cNvSpPr txBox="1"/>
          <p:nvPr/>
        </p:nvSpPr>
        <p:spPr>
          <a:xfrm>
            <a:off x="480060" y="1668780"/>
            <a:ext cx="584947" cy="523220"/>
          </a:xfrm>
          <a:prstGeom prst="rect">
            <a:avLst/>
          </a:prstGeom>
          <a:noFill/>
        </p:spPr>
        <p:txBody>
          <a:bodyPr wrap="square" rtlCol="0">
            <a:spAutoFit/>
          </a:bodyPr>
          <a:lstStyle/>
          <a:p>
            <a:r>
              <a:rPr lang="en-GB" sz="2800" b="1" dirty="0">
                <a:latin typeface="Century Gothic" panose="020B0502020202020204" pitchFamily="34" charset="0"/>
              </a:rPr>
              <a:t>A.</a:t>
            </a:r>
          </a:p>
        </p:txBody>
      </p:sp>
      <p:sp>
        <p:nvSpPr>
          <p:cNvPr id="22" name="TextBox 21">
            <a:extLst>
              <a:ext uri="{FF2B5EF4-FFF2-40B4-BE49-F238E27FC236}">
                <a16:creationId xmlns:a16="http://schemas.microsoft.com/office/drawing/2014/main" id="{C209722C-F540-4B62-A048-9B0CD3E23752}"/>
              </a:ext>
            </a:extLst>
          </p:cNvPr>
          <p:cNvSpPr txBox="1"/>
          <p:nvPr/>
        </p:nvSpPr>
        <p:spPr>
          <a:xfrm>
            <a:off x="480059" y="3737596"/>
            <a:ext cx="584947" cy="523220"/>
          </a:xfrm>
          <a:prstGeom prst="rect">
            <a:avLst/>
          </a:prstGeom>
          <a:noFill/>
        </p:spPr>
        <p:txBody>
          <a:bodyPr wrap="square" rtlCol="0">
            <a:spAutoFit/>
          </a:bodyPr>
          <a:lstStyle/>
          <a:p>
            <a:r>
              <a:rPr lang="en-GB" sz="2800" b="1" dirty="0">
                <a:latin typeface="Century Gothic" panose="020B0502020202020204" pitchFamily="34" charset="0"/>
              </a:rPr>
              <a:t>B.</a:t>
            </a:r>
          </a:p>
        </p:txBody>
      </p:sp>
      <p:sp>
        <p:nvSpPr>
          <p:cNvPr id="24" name="TextBox 23">
            <a:extLst>
              <a:ext uri="{FF2B5EF4-FFF2-40B4-BE49-F238E27FC236}">
                <a16:creationId xmlns:a16="http://schemas.microsoft.com/office/drawing/2014/main" id="{D5F0E701-00AB-4151-950D-1FA38B1BA6D9}"/>
              </a:ext>
            </a:extLst>
          </p:cNvPr>
          <p:cNvSpPr txBox="1"/>
          <p:nvPr/>
        </p:nvSpPr>
        <p:spPr>
          <a:xfrm>
            <a:off x="4909038" y="1668780"/>
            <a:ext cx="584947" cy="523220"/>
          </a:xfrm>
          <a:prstGeom prst="rect">
            <a:avLst/>
          </a:prstGeom>
          <a:noFill/>
        </p:spPr>
        <p:txBody>
          <a:bodyPr wrap="square" rtlCol="0">
            <a:spAutoFit/>
          </a:bodyPr>
          <a:lstStyle/>
          <a:p>
            <a:r>
              <a:rPr lang="en-GB" sz="2800" b="1" dirty="0">
                <a:latin typeface="Century Gothic" panose="020B0502020202020204" pitchFamily="34" charset="0"/>
              </a:rPr>
              <a:t>C.</a:t>
            </a:r>
          </a:p>
        </p:txBody>
      </p:sp>
      <p:sp>
        <p:nvSpPr>
          <p:cNvPr id="25" name="TextBox 24">
            <a:extLst>
              <a:ext uri="{FF2B5EF4-FFF2-40B4-BE49-F238E27FC236}">
                <a16:creationId xmlns:a16="http://schemas.microsoft.com/office/drawing/2014/main" id="{3711630C-C688-4AB5-AAB1-C3A7F1CE756F}"/>
              </a:ext>
            </a:extLst>
          </p:cNvPr>
          <p:cNvSpPr txBox="1"/>
          <p:nvPr/>
        </p:nvSpPr>
        <p:spPr>
          <a:xfrm>
            <a:off x="4909037" y="3777460"/>
            <a:ext cx="584947" cy="523220"/>
          </a:xfrm>
          <a:prstGeom prst="rect">
            <a:avLst/>
          </a:prstGeom>
          <a:noFill/>
        </p:spPr>
        <p:txBody>
          <a:bodyPr wrap="square" rtlCol="0">
            <a:spAutoFit/>
          </a:bodyPr>
          <a:lstStyle/>
          <a:p>
            <a:r>
              <a:rPr lang="en-GB" sz="2800" b="1" dirty="0">
                <a:latin typeface="Century Gothic" panose="020B0502020202020204" pitchFamily="34" charset="0"/>
              </a:rPr>
              <a:t>D.</a:t>
            </a:r>
          </a:p>
        </p:txBody>
      </p:sp>
      <p:sp>
        <p:nvSpPr>
          <p:cNvPr id="13" name="TextBox 12">
            <a:extLst>
              <a:ext uri="{FF2B5EF4-FFF2-40B4-BE49-F238E27FC236}">
                <a16:creationId xmlns:a16="http://schemas.microsoft.com/office/drawing/2014/main" id="{FFF3FE9F-A682-4531-9D49-389162215560}"/>
              </a:ext>
            </a:extLst>
          </p:cNvPr>
          <p:cNvSpPr txBox="1"/>
          <p:nvPr/>
        </p:nvSpPr>
        <p:spPr>
          <a:xfrm>
            <a:off x="3207333" y="1618479"/>
            <a:ext cx="942332" cy="1323439"/>
          </a:xfrm>
          <a:prstGeom prst="rect">
            <a:avLst/>
          </a:prstGeom>
          <a:noFill/>
        </p:spPr>
        <p:txBody>
          <a:bodyPr wrap="square" rtlCol="0">
            <a:spAutoFit/>
          </a:bodyPr>
          <a:lstStyle/>
          <a:p>
            <a:pPr algn="ctr"/>
            <a:r>
              <a:rPr lang="en-GB" sz="8000" b="1" dirty="0">
                <a:solidFill>
                  <a:srgbClr val="FF0000"/>
                </a:solidFill>
                <a:latin typeface="Century Gothic" panose="020B0502020202020204" pitchFamily="34" charset="0"/>
                <a:sym typeface="Wingdings" panose="05000000000000000000" pitchFamily="2" charset="2"/>
              </a:rPr>
              <a:t></a:t>
            </a:r>
            <a:endParaRPr lang="en-GB" sz="8000" b="1" dirty="0">
              <a:solidFill>
                <a:srgbClr val="FF0000"/>
              </a:solidFill>
              <a:latin typeface="Century Gothic" panose="020B0502020202020204" pitchFamily="34" charset="0"/>
            </a:endParaRPr>
          </a:p>
        </p:txBody>
      </p:sp>
      <p:sp>
        <p:nvSpPr>
          <p:cNvPr id="14" name="TextBox 13">
            <a:extLst>
              <a:ext uri="{FF2B5EF4-FFF2-40B4-BE49-F238E27FC236}">
                <a16:creationId xmlns:a16="http://schemas.microsoft.com/office/drawing/2014/main" id="{EA26B1EF-181E-4123-A7AE-E8093A7A8322}"/>
              </a:ext>
            </a:extLst>
          </p:cNvPr>
          <p:cNvSpPr txBox="1"/>
          <p:nvPr/>
        </p:nvSpPr>
        <p:spPr>
          <a:xfrm>
            <a:off x="7834886" y="1459339"/>
            <a:ext cx="942332" cy="1323439"/>
          </a:xfrm>
          <a:prstGeom prst="rect">
            <a:avLst/>
          </a:prstGeom>
          <a:noFill/>
        </p:spPr>
        <p:txBody>
          <a:bodyPr wrap="square" rtlCol="0">
            <a:spAutoFit/>
          </a:bodyPr>
          <a:lstStyle/>
          <a:p>
            <a:pPr algn="ctr"/>
            <a:r>
              <a:rPr lang="en-GB" sz="8000" b="1" dirty="0">
                <a:solidFill>
                  <a:srgbClr val="FF0000"/>
                </a:solidFill>
                <a:latin typeface="Century Gothic" panose="020B0502020202020204" pitchFamily="34" charset="0"/>
                <a:sym typeface="Wingdings" panose="05000000000000000000" pitchFamily="2" charset="2"/>
              </a:rPr>
              <a:t></a:t>
            </a:r>
            <a:endParaRPr lang="en-GB" sz="8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9907580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office/infopath/2007/PartnerControls"/>
    <ds:schemaRef ds:uri="86144f90-c7b6-48d0-aae5-f5e9e48cc3df"/>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0f0ae0ff-29c4-4766-b250-c1a9bee8d430"/>
    <ds:schemaRef ds:uri="http://schemas.microsoft.com/sharepoint/v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75</TotalTime>
  <Words>716</Words>
  <Application>Microsoft Office PowerPoint</Application>
  <PresentationFormat>On-screen Show (4:3)</PresentationFormat>
  <Paragraphs>289</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3</cp:revision>
  <dcterms:created xsi:type="dcterms:W3CDTF">2018-03-17T10:08:43Z</dcterms:created>
  <dcterms:modified xsi:type="dcterms:W3CDTF">2019-03-25T17:05:28Z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