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84" r:id="rId4"/>
    <p:sldId id="283" r:id="rId5"/>
    <p:sldId id="271" r:id="rId6"/>
    <p:sldId id="285" r:id="rId7"/>
    <p:sldId id="286" r:id="rId8"/>
    <p:sldId id="272" r:id="rId9"/>
    <p:sldId id="287" r:id="rId10"/>
    <p:sldId id="288" r:id="rId11"/>
    <p:sldId id="273" r:id="rId12"/>
    <p:sldId id="289" r:id="rId13"/>
    <p:sldId id="290" r:id="rId14"/>
    <p:sldId id="274" r:id="rId15"/>
    <p:sldId id="291" r:id="rId16"/>
    <p:sldId id="292" r:id="rId17"/>
    <p:sldId id="275" r:id="rId18"/>
    <p:sldId id="293" r:id="rId19"/>
    <p:sldId id="294" r:id="rId20"/>
    <p:sldId id="276" r:id="rId21"/>
    <p:sldId id="295" r:id="rId22"/>
    <p:sldId id="296" r:id="rId23"/>
    <p:sldId id="282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4646"/>
    <a:srgbClr val="C7202B"/>
    <a:srgbClr val="8CC64C"/>
    <a:srgbClr val="FFFFFF"/>
    <a:srgbClr val="ACDDFC"/>
    <a:srgbClr val="80C1EB"/>
    <a:srgbClr val="18A0DB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640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slide" Target="slide10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5.png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0" dirty="0"/>
              <a:t>Can you find the cube?</a:t>
            </a:r>
            <a:endParaRPr lang="en-GB" sz="3000" b="0" dirty="0"/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205" y="1619362"/>
            <a:ext cx="1978044" cy="1974703"/>
          </a:xfrm>
          <a:prstGeom prst="rect">
            <a:avLst/>
          </a:prstGeom>
        </p:spPr>
      </p:pic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608" y="1846062"/>
            <a:ext cx="1499742" cy="2563806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4" y="3740227"/>
            <a:ext cx="2263821" cy="226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C72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Never mind. Keep trying!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26" y="1886258"/>
            <a:ext cx="2728148" cy="3475855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560939" y="5397955"/>
            <a:ext cx="827411" cy="694870"/>
          </a:xfrm>
          <a:prstGeom prst="rightArrow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347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8CC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Yay! Correct!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23" y="2169796"/>
            <a:ext cx="2835354" cy="2952620"/>
          </a:xfrm>
          <a:prstGeom prst="rect">
            <a:avLst/>
          </a:prstGeom>
        </p:spPr>
      </p:pic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-146808" y="-33292"/>
            <a:ext cx="9428086" cy="6924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355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0" dirty="0"/>
              <a:t>Can you find the cuboid?</a:t>
            </a:r>
            <a:endParaRPr lang="en-GB" sz="3000" b="0" dirty="0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457" y="1609586"/>
            <a:ext cx="2263821" cy="2263821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098" y="1609586"/>
            <a:ext cx="2256775" cy="2289061"/>
          </a:xfrm>
          <a:prstGeom prst="rect">
            <a:avLst/>
          </a:prstGeom>
        </p:spPr>
      </p:pic>
      <p:pic>
        <p:nvPicPr>
          <p:cNvPr id="7" name="Picture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278" y="3429000"/>
            <a:ext cx="2549974" cy="260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26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C72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Never mind. Keep trying!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26" y="1886258"/>
            <a:ext cx="2728148" cy="3475855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560939" y="5397955"/>
            <a:ext cx="827411" cy="694870"/>
          </a:xfrm>
          <a:prstGeom prst="rightArrow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779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8CC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Yay! Correct!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23" y="2169796"/>
            <a:ext cx="2835354" cy="2952620"/>
          </a:xfrm>
          <a:prstGeom prst="rect">
            <a:avLst/>
          </a:prstGeom>
        </p:spPr>
      </p:pic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-79899" y="-33292"/>
            <a:ext cx="9428086" cy="6924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39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3691" y="630096"/>
            <a:ext cx="72903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latin typeface="Twinkl SemiBold" pitchFamily="2" charset="0"/>
              </a:rPr>
              <a:t>Can you find the square-based pyramid?</a:t>
            </a:r>
            <a:endParaRPr lang="en-GB" sz="3000" dirty="0">
              <a:latin typeface="Twinkl SemiBold" pitchFamily="2" charset="0"/>
            </a:endParaRPr>
          </a:p>
        </p:txBody>
      </p:sp>
      <p:pic>
        <p:nvPicPr>
          <p:cNvPr id="9" name="Picture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42" y="1921188"/>
            <a:ext cx="2003938" cy="2395747"/>
          </a:xfrm>
          <a:prstGeom prst="rect">
            <a:avLst/>
          </a:prstGeom>
        </p:spPr>
      </p:pic>
      <p:pic>
        <p:nvPicPr>
          <p:cNvPr id="11" name="Picture 10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3" b="23140"/>
          <a:stretch/>
        </p:blipFill>
        <p:spPr>
          <a:xfrm>
            <a:off x="4915991" y="1734451"/>
            <a:ext cx="3472359" cy="1571347"/>
          </a:xfrm>
          <a:prstGeom prst="rect">
            <a:avLst/>
          </a:prstGeom>
        </p:spPr>
      </p:pic>
      <p:pic>
        <p:nvPicPr>
          <p:cNvPr id="13" name="Picture 1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780" y="3305798"/>
            <a:ext cx="2444944" cy="255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155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C72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Never mind. Keep trying!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26" y="1886258"/>
            <a:ext cx="2728148" cy="3475855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560939" y="5397955"/>
            <a:ext cx="827411" cy="694870"/>
          </a:xfrm>
          <a:prstGeom prst="rightArrow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846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8CC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Yay! Correct!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23" y="2169796"/>
            <a:ext cx="2835354" cy="2952620"/>
          </a:xfrm>
          <a:prstGeom prst="rect">
            <a:avLst/>
          </a:prstGeom>
        </p:spPr>
      </p:pic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-79899" y="-33292"/>
            <a:ext cx="9428086" cy="6924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042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3691" y="630096"/>
            <a:ext cx="72903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latin typeface="Twinkl SemiBold" pitchFamily="2" charset="0"/>
              </a:rPr>
              <a:t>Can you find the sphere?</a:t>
            </a:r>
            <a:endParaRPr lang="en-GB" sz="3000" dirty="0">
              <a:latin typeface="Twinkl SemiBold" pitchFamily="2" charset="0"/>
            </a:endParaRP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247" y="1526466"/>
            <a:ext cx="1499742" cy="2563806"/>
          </a:xfrm>
          <a:prstGeom prst="rect">
            <a:avLst/>
          </a:prstGeom>
        </p:spPr>
      </p:pic>
      <p:pic>
        <p:nvPicPr>
          <p:cNvPr id="7" name="Picture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552" y="2115569"/>
            <a:ext cx="1978044" cy="1974703"/>
          </a:xfrm>
          <a:prstGeom prst="rect">
            <a:avLst/>
          </a:prstGeom>
        </p:spPr>
      </p:pic>
      <p:pic>
        <p:nvPicPr>
          <p:cNvPr id="8" name="Picture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119" y="3102920"/>
            <a:ext cx="2256775" cy="22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58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C72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Never mind. Keep trying!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26" y="1886258"/>
            <a:ext cx="2728148" cy="3475855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560939" y="5397955"/>
            <a:ext cx="827411" cy="694870"/>
          </a:xfrm>
          <a:prstGeom prst="rightArrow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88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8CC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Yay! Correct!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23" y="2169796"/>
            <a:ext cx="2835354" cy="2952620"/>
          </a:xfrm>
          <a:prstGeom prst="rect">
            <a:avLst/>
          </a:prstGeom>
        </p:spPr>
      </p:pic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-79899" y="-66583"/>
            <a:ext cx="9428086" cy="6924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884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3083" y="630096"/>
            <a:ext cx="75978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latin typeface="Twinkl SemiBold" pitchFamily="2" charset="0"/>
              </a:rPr>
              <a:t>Can you find the triangular prism?</a:t>
            </a:r>
            <a:endParaRPr lang="en-GB" sz="3000" dirty="0">
              <a:latin typeface="Twinkl SemiBold" pitchFamily="2" charset="0"/>
            </a:endParaRPr>
          </a:p>
        </p:txBody>
      </p:sp>
      <p:pic>
        <p:nvPicPr>
          <p:cNvPr id="8" name="Picture 7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3" b="23140"/>
          <a:stretch/>
        </p:blipFill>
        <p:spPr>
          <a:xfrm>
            <a:off x="2908680" y="4007134"/>
            <a:ext cx="3472359" cy="1571347"/>
          </a:xfrm>
          <a:prstGeom prst="rect">
            <a:avLst/>
          </a:prstGeom>
        </p:spPr>
      </p:pic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346" y="1977148"/>
            <a:ext cx="2444944" cy="2559341"/>
          </a:xfrm>
          <a:prstGeom prst="rect">
            <a:avLst/>
          </a:prstGeom>
        </p:spPr>
      </p:pic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167" y="1848150"/>
            <a:ext cx="1978044" cy="197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37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C72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Never mind. Keep trying!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26" y="1886258"/>
            <a:ext cx="2728148" cy="3475855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560939" y="5397955"/>
            <a:ext cx="827411" cy="694870"/>
          </a:xfrm>
          <a:prstGeom prst="rightArrow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676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8CC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Yay! Correct!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23" y="2169796"/>
            <a:ext cx="2835354" cy="2952620"/>
          </a:xfrm>
          <a:prstGeom prst="rect">
            <a:avLst/>
          </a:prstGeom>
        </p:spPr>
      </p:pic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-79899" y="-33292"/>
            <a:ext cx="9428086" cy="6924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17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3691" y="630096"/>
            <a:ext cx="72903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latin typeface="Twinkl SemiBold" pitchFamily="2" charset="0"/>
              </a:rPr>
              <a:t>Can you find the cylinder?</a:t>
            </a:r>
            <a:endParaRPr lang="en-GB" sz="3000" dirty="0">
              <a:latin typeface="Twinkl SemiBold" pitchFamily="2" charset="0"/>
            </a:endParaRP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939" y="1652341"/>
            <a:ext cx="1499742" cy="2563806"/>
          </a:xfrm>
          <a:prstGeom prst="rect">
            <a:avLst/>
          </a:prstGeom>
        </p:spPr>
      </p:pic>
      <p:pic>
        <p:nvPicPr>
          <p:cNvPr id="7" name="Picture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900" y="3491144"/>
            <a:ext cx="2003938" cy="2395747"/>
          </a:xfrm>
          <a:prstGeom prst="rect">
            <a:avLst/>
          </a:prstGeom>
        </p:spPr>
      </p:pic>
      <p:pic>
        <p:nvPicPr>
          <p:cNvPr id="8" name="Picture 7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3" b="23140"/>
          <a:stretch/>
        </p:blipFill>
        <p:spPr>
          <a:xfrm>
            <a:off x="933691" y="1857653"/>
            <a:ext cx="3472359" cy="157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67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C72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Never mind. Keep trying!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26" y="1886258"/>
            <a:ext cx="2728148" cy="3475855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560939" y="5397955"/>
            <a:ext cx="827411" cy="694870"/>
          </a:xfrm>
          <a:prstGeom prst="rightArrow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3550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8CC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Yay! Correct!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23" y="2169796"/>
            <a:ext cx="2835354" cy="2952620"/>
          </a:xfrm>
          <a:prstGeom prst="rect">
            <a:avLst/>
          </a:prstGeom>
        </p:spPr>
      </p:pic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-79899" y="-66583"/>
            <a:ext cx="9428086" cy="6924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409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3691" y="630096"/>
            <a:ext cx="72903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latin typeface="Twinkl SemiBold" pitchFamily="2" charset="0"/>
              </a:rPr>
              <a:t>Can you find the cone?</a:t>
            </a:r>
            <a:endParaRPr lang="en-GB" sz="3000" dirty="0">
              <a:latin typeface="Twinkl SemiBold" pitchFamily="2" charset="0"/>
            </a:endParaRPr>
          </a:p>
        </p:txBody>
      </p:sp>
      <p:pic>
        <p:nvPicPr>
          <p:cNvPr id="8" name="Picture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84537">
            <a:off x="1308567" y="1517384"/>
            <a:ext cx="2003938" cy="2395747"/>
          </a:xfrm>
          <a:prstGeom prst="rect">
            <a:avLst/>
          </a:prstGeom>
        </p:spPr>
      </p:pic>
      <p:pic>
        <p:nvPicPr>
          <p:cNvPr id="12" name="Picture 1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703" y="1410026"/>
            <a:ext cx="2426344" cy="2478394"/>
          </a:xfrm>
          <a:prstGeom prst="rect">
            <a:avLst/>
          </a:prstGeom>
        </p:spPr>
      </p:pic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140" y="3231559"/>
            <a:ext cx="2444944" cy="255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631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C72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Never mind. Keep trying! 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26" y="1886258"/>
            <a:ext cx="2728148" cy="3475855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560939" y="5397955"/>
            <a:ext cx="827411" cy="694870"/>
          </a:xfrm>
          <a:prstGeom prst="rightArrow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8531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351211" y="1415187"/>
            <a:ext cx="4441578" cy="4441578"/>
          </a:xfrm>
          <a:prstGeom prst="ellipse">
            <a:avLst/>
          </a:prstGeom>
          <a:solidFill>
            <a:srgbClr val="FFFFFF"/>
          </a:solidFill>
          <a:ln w="57150">
            <a:solidFill>
              <a:srgbClr val="8CC6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Yay! Correct!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23" y="2169796"/>
            <a:ext cx="2835354" cy="2952620"/>
          </a:xfrm>
          <a:prstGeom prst="rect">
            <a:avLst/>
          </a:prstGeom>
        </p:spPr>
      </p:pic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-79899" y="-66583"/>
            <a:ext cx="9428086" cy="6924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473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7887" y="2618173"/>
            <a:ext cx="6728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Twinkl SemiBold" pitchFamily="2" charset="0"/>
              </a:rPr>
              <a:t>Well done!</a:t>
            </a:r>
            <a:endParaRPr lang="en-US" sz="4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9640">
            <a:off x="5522434" y="1649074"/>
            <a:ext cx="693027" cy="6591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7860">
            <a:off x="6463467" y="823561"/>
            <a:ext cx="1040597" cy="989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7526">
            <a:off x="1386919" y="1178464"/>
            <a:ext cx="1187847" cy="11297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1279">
            <a:off x="1644372" y="3290481"/>
            <a:ext cx="646068" cy="6144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1803">
            <a:off x="5153996" y="3922145"/>
            <a:ext cx="1429902" cy="13599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2435">
            <a:off x="3421385" y="3827764"/>
            <a:ext cx="449279" cy="42729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4875">
            <a:off x="2212543" y="4787242"/>
            <a:ext cx="1272274" cy="12100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5691">
            <a:off x="6769306" y="3115382"/>
            <a:ext cx="377545" cy="3590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2509">
            <a:off x="3546025" y="1064329"/>
            <a:ext cx="542623" cy="5160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5691">
            <a:off x="4124558" y="1878743"/>
            <a:ext cx="377545" cy="3590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9640">
            <a:off x="7190328" y="4628843"/>
            <a:ext cx="693027" cy="6591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576">
            <a:off x="1019114" y="2670480"/>
            <a:ext cx="377545" cy="3590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2509">
            <a:off x="7664802" y="2245904"/>
            <a:ext cx="542623" cy="5160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2435">
            <a:off x="5224386" y="5773074"/>
            <a:ext cx="299419" cy="28476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5691">
            <a:off x="4202498" y="4622811"/>
            <a:ext cx="502104" cy="47753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638">
            <a:off x="1548391" y="4347832"/>
            <a:ext cx="355143" cy="3377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5691">
            <a:off x="4997932" y="855946"/>
            <a:ext cx="502104" cy="47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5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2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5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1355</TotalTime>
  <Words>117</Words>
  <Application>Microsoft Office PowerPoint</Application>
  <PresentationFormat>On-screen Show (4:3)</PresentationFormat>
  <Paragraphs>22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Twinkl</vt:lpstr>
      <vt:lpstr>Twinkl SemiBold</vt:lpstr>
      <vt:lpstr>Office Theme</vt:lpstr>
      <vt:lpstr>PowerPoint Presentation</vt:lpstr>
      <vt:lpstr>Can you find the cube?</vt:lpstr>
      <vt:lpstr>Never mind. Keep trying! </vt:lpstr>
      <vt:lpstr>Yay! Correct!</vt:lpstr>
      <vt:lpstr>Can you find the cuboid?</vt:lpstr>
      <vt:lpstr>Never mind. Keep trying! </vt:lpstr>
      <vt:lpstr>Yay! Correct!</vt:lpstr>
      <vt:lpstr>PowerPoint Presentation</vt:lpstr>
      <vt:lpstr>Never mind. Keep trying! </vt:lpstr>
      <vt:lpstr>Yay! Correct!</vt:lpstr>
      <vt:lpstr>PowerPoint Presentation</vt:lpstr>
      <vt:lpstr>Never mind. Keep trying! </vt:lpstr>
      <vt:lpstr>Yay! Correct!</vt:lpstr>
      <vt:lpstr>PowerPoint Presentation</vt:lpstr>
      <vt:lpstr>Never mind. Keep trying! </vt:lpstr>
      <vt:lpstr>Yay! Correct!</vt:lpstr>
      <vt:lpstr>PowerPoint Presentation</vt:lpstr>
      <vt:lpstr>Never mind. Keep trying! </vt:lpstr>
      <vt:lpstr>Yay! Correct!</vt:lpstr>
      <vt:lpstr>PowerPoint Presentation</vt:lpstr>
      <vt:lpstr>Never mind. Keep trying! </vt:lpstr>
      <vt:lpstr>Yay! Correct!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Leah Hand</cp:lastModifiedBy>
  <cp:revision>134</cp:revision>
  <dcterms:created xsi:type="dcterms:W3CDTF">2014-10-01T16:09:27Z</dcterms:created>
  <dcterms:modified xsi:type="dcterms:W3CDTF">2020-04-26T19:16:59Z</dcterms:modified>
</cp:coreProperties>
</file>