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27" r:id="rId5"/>
    <p:sldId id="256" r:id="rId6"/>
    <p:sldId id="301" r:id="rId7"/>
    <p:sldId id="369" r:id="rId8"/>
    <p:sldId id="368" r:id="rId9"/>
    <p:sldId id="430" r:id="rId10"/>
    <p:sldId id="440" r:id="rId11"/>
    <p:sldId id="370" r:id="rId12"/>
    <p:sldId id="373" r:id="rId13"/>
    <p:sldId id="441" r:id="rId14"/>
    <p:sldId id="442" r:id="rId15"/>
    <p:sldId id="434" r:id="rId16"/>
    <p:sldId id="443" r:id="rId17"/>
    <p:sldId id="444" r:id="rId18"/>
    <p:sldId id="355" r:id="rId19"/>
    <p:sldId id="445" r:id="rId20"/>
    <p:sldId id="379" r:id="rId21"/>
    <p:sldId id="438" r:id="rId22"/>
    <p:sldId id="429"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B0D0"/>
    <a:srgbClr val="FFFF5D"/>
    <a:srgbClr val="FF9933"/>
    <a:srgbClr val="F7BBD6"/>
    <a:srgbClr val="BAEB07"/>
    <a:srgbClr val="FFE181"/>
    <a:srgbClr val="FF4FFF"/>
    <a:srgbClr val="FF0DFF"/>
    <a:srgbClr val="D000D0"/>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29F754-1C1C-4D6C-9C49-39A8B037B682}" v="8" dt="2019-04-11T14:35:48.8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86" d="100"/>
          <a:sy n="86" d="100"/>
        </p:scale>
        <p:origin x="134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Fitzpatrick" userId="d1b284ec-d1dd-4765-b823-b34899491c26" providerId="ADAL" clId="{FF29F754-1C1C-4D6C-9C49-39A8B037B682}"/>
    <pc:docChg chg="custSel addSld delSld modSld sldOrd">
      <pc:chgData name="Jan Fitzpatrick" userId="d1b284ec-d1dd-4765-b823-b34899491c26" providerId="ADAL" clId="{FF29F754-1C1C-4D6C-9C49-39A8B037B682}" dt="2019-04-11T14:36:30.461" v="196" actId="2696"/>
      <pc:docMkLst>
        <pc:docMk/>
      </pc:docMkLst>
      <pc:sldChg chg="addSp modSp">
        <pc:chgData name="Jan Fitzpatrick" userId="d1b284ec-d1dd-4765-b823-b34899491c26" providerId="ADAL" clId="{FF29F754-1C1C-4D6C-9C49-39A8B037B682}" dt="2019-04-11T14:35:30.242" v="191" actId="1076"/>
        <pc:sldMkLst>
          <pc:docMk/>
          <pc:sldMk cId="1071900124" sldId="355"/>
        </pc:sldMkLst>
        <pc:spChg chg="mod">
          <ac:chgData name="Jan Fitzpatrick" userId="d1b284ec-d1dd-4765-b823-b34899491c26" providerId="ADAL" clId="{FF29F754-1C1C-4D6C-9C49-39A8B037B682}" dt="2019-04-11T14:35:03.270" v="186" actId="122"/>
          <ac:spMkLst>
            <pc:docMk/>
            <pc:sldMk cId="1071900124" sldId="355"/>
            <ac:spMk id="19" creationId="{5252A847-DE45-4FA3-A1F8-EEBEB845FF8E}"/>
          </ac:spMkLst>
        </pc:spChg>
        <pc:graphicFrameChg chg="mod modGraphic">
          <ac:chgData name="Jan Fitzpatrick" userId="d1b284ec-d1dd-4765-b823-b34899491c26" providerId="ADAL" clId="{FF29F754-1C1C-4D6C-9C49-39A8B037B682}" dt="2019-04-11T14:34:25.066" v="165"/>
          <ac:graphicFrameMkLst>
            <pc:docMk/>
            <pc:sldMk cId="1071900124" sldId="355"/>
            <ac:graphicFrameMk id="7" creationId="{A2474117-CED9-4F6A-B778-6FBC6FBA9868}"/>
          </ac:graphicFrameMkLst>
        </pc:graphicFrameChg>
        <pc:picChg chg="add mod">
          <ac:chgData name="Jan Fitzpatrick" userId="d1b284ec-d1dd-4765-b823-b34899491c26" providerId="ADAL" clId="{FF29F754-1C1C-4D6C-9C49-39A8B037B682}" dt="2019-04-11T14:35:30.242" v="191" actId="1076"/>
          <ac:picMkLst>
            <pc:docMk/>
            <pc:sldMk cId="1071900124" sldId="355"/>
            <ac:picMk id="12" creationId="{AA51CAFF-D163-46A9-8530-55409572E017}"/>
          </ac:picMkLst>
        </pc:picChg>
      </pc:sldChg>
      <pc:sldChg chg="modSp">
        <pc:chgData name="Jan Fitzpatrick" userId="d1b284ec-d1dd-4765-b823-b34899491c26" providerId="ADAL" clId="{FF29F754-1C1C-4D6C-9C49-39A8B037B682}" dt="2019-04-11T14:28:45.078" v="7" actId="20577"/>
        <pc:sldMkLst>
          <pc:docMk/>
          <pc:sldMk cId="131105517" sldId="370"/>
        </pc:sldMkLst>
        <pc:spChg chg="mod">
          <ac:chgData name="Jan Fitzpatrick" userId="d1b284ec-d1dd-4765-b823-b34899491c26" providerId="ADAL" clId="{FF29F754-1C1C-4D6C-9C49-39A8B037B682}" dt="2019-04-11T14:28:45.078" v="7" actId="20577"/>
          <ac:spMkLst>
            <pc:docMk/>
            <pc:sldMk cId="131105517" sldId="370"/>
            <ac:spMk id="19" creationId="{5252A847-DE45-4FA3-A1F8-EEBEB845FF8E}"/>
          </ac:spMkLst>
        </pc:spChg>
      </pc:sldChg>
      <pc:sldChg chg="modSp">
        <pc:chgData name="Jan Fitzpatrick" userId="d1b284ec-d1dd-4765-b823-b34899491c26" providerId="ADAL" clId="{FF29F754-1C1C-4D6C-9C49-39A8B037B682}" dt="2019-04-11T14:31:17.241" v="59" actId="120"/>
        <pc:sldMkLst>
          <pc:docMk/>
          <pc:sldMk cId="1793513069" sldId="429"/>
        </pc:sldMkLst>
        <pc:spChg chg="mod">
          <ac:chgData name="Jan Fitzpatrick" userId="d1b284ec-d1dd-4765-b823-b34899491c26" providerId="ADAL" clId="{FF29F754-1C1C-4D6C-9C49-39A8B037B682}" dt="2019-04-11T14:31:17.241" v="59" actId="120"/>
          <ac:spMkLst>
            <pc:docMk/>
            <pc:sldMk cId="1793513069" sldId="429"/>
            <ac:spMk id="19" creationId="{5252A847-DE45-4FA3-A1F8-EEBEB845FF8E}"/>
          </ac:spMkLst>
        </pc:spChg>
      </pc:sldChg>
      <pc:sldChg chg="modSp">
        <pc:chgData name="Jan Fitzpatrick" userId="d1b284ec-d1dd-4765-b823-b34899491c26" providerId="ADAL" clId="{FF29F754-1C1C-4D6C-9C49-39A8B037B682}" dt="2019-04-11T14:28:26.278" v="1" actId="403"/>
        <pc:sldMkLst>
          <pc:docMk/>
          <pc:sldMk cId="2513471940" sldId="430"/>
        </pc:sldMkLst>
        <pc:spChg chg="mod">
          <ac:chgData name="Jan Fitzpatrick" userId="d1b284ec-d1dd-4765-b823-b34899491c26" providerId="ADAL" clId="{FF29F754-1C1C-4D6C-9C49-39A8B037B682}" dt="2019-04-11T14:28:26.278" v="1" actId="403"/>
          <ac:spMkLst>
            <pc:docMk/>
            <pc:sldMk cId="2513471940" sldId="430"/>
            <ac:spMk id="19" creationId="{5252A847-DE45-4FA3-A1F8-EEBEB845FF8E}"/>
          </ac:spMkLst>
        </pc:spChg>
      </pc:sldChg>
      <pc:sldChg chg="modSp">
        <pc:chgData name="Jan Fitzpatrick" userId="d1b284ec-d1dd-4765-b823-b34899491c26" providerId="ADAL" clId="{FF29F754-1C1C-4D6C-9C49-39A8B037B682}" dt="2019-04-11T14:29:21.355" v="28" actId="20577"/>
        <pc:sldMkLst>
          <pc:docMk/>
          <pc:sldMk cId="1258170676" sldId="432"/>
        </pc:sldMkLst>
        <pc:spChg chg="mod">
          <ac:chgData name="Jan Fitzpatrick" userId="d1b284ec-d1dd-4765-b823-b34899491c26" providerId="ADAL" clId="{FF29F754-1C1C-4D6C-9C49-39A8B037B682}" dt="2019-04-11T14:29:21.355" v="28" actId="20577"/>
          <ac:spMkLst>
            <pc:docMk/>
            <pc:sldMk cId="1258170676" sldId="432"/>
            <ac:spMk id="19" creationId="{5252A847-DE45-4FA3-A1F8-EEBEB845FF8E}"/>
          </ac:spMkLst>
        </pc:spChg>
      </pc:sldChg>
      <pc:sldChg chg="modSp">
        <pc:chgData name="Jan Fitzpatrick" userId="d1b284ec-d1dd-4765-b823-b34899491c26" providerId="ADAL" clId="{FF29F754-1C1C-4D6C-9C49-39A8B037B682}" dt="2019-04-11T14:29:35.692" v="49" actId="20577"/>
        <pc:sldMkLst>
          <pc:docMk/>
          <pc:sldMk cId="4259601608" sldId="433"/>
        </pc:sldMkLst>
        <pc:spChg chg="mod">
          <ac:chgData name="Jan Fitzpatrick" userId="d1b284ec-d1dd-4765-b823-b34899491c26" providerId="ADAL" clId="{FF29F754-1C1C-4D6C-9C49-39A8B037B682}" dt="2019-04-11T14:29:35.692" v="49" actId="20577"/>
          <ac:spMkLst>
            <pc:docMk/>
            <pc:sldMk cId="4259601608" sldId="433"/>
            <ac:spMk id="19" creationId="{5252A847-DE45-4FA3-A1F8-EEBEB845FF8E}"/>
          </ac:spMkLst>
        </pc:spChg>
      </pc:sldChg>
      <pc:sldChg chg="del">
        <pc:chgData name="Jan Fitzpatrick" userId="d1b284ec-d1dd-4765-b823-b34899491c26" providerId="ADAL" clId="{FF29F754-1C1C-4D6C-9C49-39A8B037B682}" dt="2019-04-11T14:36:30.461" v="196" actId="2696"/>
        <pc:sldMkLst>
          <pc:docMk/>
          <pc:sldMk cId="2896126119" sldId="437"/>
        </pc:sldMkLst>
      </pc:sldChg>
      <pc:sldChg chg="modSp add ord">
        <pc:chgData name="Jan Fitzpatrick" userId="d1b284ec-d1dd-4765-b823-b34899491c26" providerId="ADAL" clId="{FF29F754-1C1C-4D6C-9C49-39A8B037B682}" dt="2019-04-11T14:31:11.413" v="58"/>
        <pc:sldMkLst>
          <pc:docMk/>
          <pc:sldMk cId="2480960428" sldId="438"/>
        </pc:sldMkLst>
        <pc:spChg chg="mod">
          <ac:chgData name="Jan Fitzpatrick" userId="d1b284ec-d1dd-4765-b823-b34899491c26" providerId="ADAL" clId="{FF29F754-1C1C-4D6C-9C49-39A8B037B682}" dt="2019-04-11T14:31:07.812" v="57" actId="207"/>
          <ac:spMkLst>
            <pc:docMk/>
            <pc:sldMk cId="2480960428" sldId="438"/>
            <ac:spMk id="19" creationId="{5252A847-DE45-4FA3-A1F8-EEBEB845FF8E}"/>
          </ac:spMkLst>
        </pc:spChg>
      </pc:sldChg>
      <pc:sldChg chg="addSp modSp add">
        <pc:chgData name="Jan Fitzpatrick" userId="d1b284ec-d1dd-4765-b823-b34899491c26" providerId="ADAL" clId="{FF29F754-1C1C-4D6C-9C49-39A8B037B682}" dt="2019-04-11T14:36:10.121" v="195" actId="1582"/>
        <pc:sldMkLst>
          <pc:docMk/>
          <pc:sldMk cId="2721508235" sldId="439"/>
        </pc:sldMkLst>
        <pc:cxnChg chg="add mod">
          <ac:chgData name="Jan Fitzpatrick" userId="d1b284ec-d1dd-4765-b823-b34899491c26" providerId="ADAL" clId="{FF29F754-1C1C-4D6C-9C49-39A8B037B682}" dt="2019-04-11T14:36:10.121" v="195" actId="1582"/>
          <ac:cxnSpMkLst>
            <pc:docMk/>
            <pc:sldMk cId="2721508235" sldId="439"/>
            <ac:cxnSpMk id="3" creationId="{8E29C36F-6618-4487-B424-0CB2B3CBE21D}"/>
          </ac:cxnSpMkLst>
        </pc:cxnChg>
      </pc:sldChg>
    </pc:docChg>
  </pc:docChgLst>
  <pc:docChgLst>
    <pc:chgData name="Ashleigh Sobol" userId="8430f2a2-602f-4dde-a79b-412efd9dd8bf" providerId="ADAL" clId="{3A660408-491F-4A9B-BDD8-D08B9E43A852}"/>
  </pc:docChgLst>
  <pc:docChgLst>
    <pc:chgData name="Ashley Poulter" userId="2ad35c1e-57a3-4868-92fc-5cc1808bdca3" providerId="ADAL" clId="{73A52A17-F48C-494C-96D5-3A916AFFE5F0}"/>
    <pc:docChg chg="undo redo custSel addSld delSld modSld sldOrd">
      <pc:chgData name="Ashley Poulter" userId="2ad35c1e-57a3-4868-92fc-5cc1808bdca3" providerId="ADAL" clId="{73A52A17-F48C-494C-96D5-3A916AFFE5F0}" dt="2019-04-08T12:41:37.278" v="1207" actId="20577"/>
      <pc:docMkLst>
        <pc:docMk/>
      </pc:docMkLst>
      <pc:sldChg chg="addSp delSp modSp">
        <pc:chgData name="Ashley Poulter" userId="2ad35c1e-57a3-4868-92fc-5cc1808bdca3" providerId="ADAL" clId="{73A52A17-F48C-494C-96D5-3A916AFFE5F0}" dt="2019-04-08T10:59:06.587" v="15"/>
        <pc:sldMkLst>
          <pc:docMk/>
          <pc:sldMk cId="2637481266" sldId="256"/>
        </pc:sldMkLst>
        <pc:spChg chg="mod">
          <ac:chgData name="Ashley Poulter" userId="2ad35c1e-57a3-4868-92fc-5cc1808bdca3" providerId="ADAL" clId="{73A52A17-F48C-494C-96D5-3A916AFFE5F0}" dt="2019-04-08T10:58:46.938" v="13" actId="404"/>
          <ac:spMkLst>
            <pc:docMk/>
            <pc:sldMk cId="2637481266" sldId="256"/>
            <ac:spMk id="19" creationId="{5252A847-DE45-4FA3-A1F8-EEBEB845FF8E}"/>
          </ac:spMkLst>
        </pc:spChg>
        <pc:grpChg chg="add">
          <ac:chgData name="Ashley Poulter" userId="2ad35c1e-57a3-4868-92fc-5cc1808bdca3" providerId="ADAL" clId="{73A52A17-F48C-494C-96D5-3A916AFFE5F0}" dt="2019-04-08T10:59:06.587" v="15"/>
          <ac:grpSpMkLst>
            <pc:docMk/>
            <pc:sldMk cId="2637481266" sldId="256"/>
            <ac:grpSpMk id="9" creationId="{938D7219-0149-46C5-8210-78C365BC98C3}"/>
          </ac:grpSpMkLst>
        </pc:grpChg>
        <pc:grpChg chg="del">
          <ac:chgData name="Ashley Poulter" userId="2ad35c1e-57a3-4868-92fc-5cc1808bdca3" providerId="ADAL" clId="{73A52A17-F48C-494C-96D5-3A916AFFE5F0}" dt="2019-04-08T10:59:05.892" v="14" actId="478"/>
          <ac:grpSpMkLst>
            <pc:docMk/>
            <pc:sldMk cId="2637481266" sldId="256"/>
            <ac:grpSpMk id="16" creationId="{B31300A9-E3C5-4701-8EF1-45ED088A04DD}"/>
          </ac:grpSpMkLst>
        </pc:grpChg>
        <pc:picChg chg="add del mod">
          <ac:chgData name="Ashley Poulter" userId="2ad35c1e-57a3-4868-92fc-5cc1808bdca3" providerId="ADAL" clId="{73A52A17-F48C-494C-96D5-3A916AFFE5F0}" dt="2019-04-08T10:57:00.499" v="5" actId="478"/>
          <ac:picMkLst>
            <pc:docMk/>
            <pc:sldMk cId="2637481266" sldId="256"/>
            <ac:picMk id="2" creationId="{CB1ADACB-BCEB-463F-907E-B60A6EC5D22F}"/>
          </ac:picMkLst>
        </pc:picChg>
      </pc:sldChg>
      <pc:sldChg chg="addSp delSp modSp">
        <pc:chgData name="Ashley Poulter" userId="2ad35c1e-57a3-4868-92fc-5cc1808bdca3" providerId="ADAL" clId="{73A52A17-F48C-494C-96D5-3A916AFFE5F0}" dt="2019-04-08T10:59:41.598" v="23" actId="207"/>
        <pc:sldMkLst>
          <pc:docMk/>
          <pc:sldMk cId="3855900595" sldId="301"/>
        </pc:sldMkLst>
        <pc:spChg chg="mod">
          <ac:chgData name="Ashley Poulter" userId="2ad35c1e-57a3-4868-92fc-5cc1808bdca3" providerId="ADAL" clId="{73A52A17-F48C-494C-96D5-3A916AFFE5F0}" dt="2019-04-08T10:59:41.598" v="23" actId="207"/>
          <ac:spMkLst>
            <pc:docMk/>
            <pc:sldMk cId="3855900595" sldId="301"/>
            <ac:spMk id="19" creationId="{5252A847-DE45-4FA3-A1F8-EEBEB845FF8E}"/>
          </ac:spMkLst>
        </pc:spChg>
        <pc:grpChg chg="add">
          <ac:chgData name="Ashley Poulter" userId="2ad35c1e-57a3-4868-92fc-5cc1808bdca3" providerId="ADAL" clId="{73A52A17-F48C-494C-96D5-3A916AFFE5F0}" dt="2019-04-08T10:59:10.774" v="17"/>
          <ac:grpSpMkLst>
            <pc:docMk/>
            <pc:sldMk cId="3855900595" sldId="301"/>
            <ac:grpSpMk id="7" creationId="{178DDAEC-2080-45AA-84BD-D6F209946C5B}"/>
          </ac:grpSpMkLst>
        </pc:grpChg>
        <pc:grpChg chg="del">
          <ac:chgData name="Ashley Poulter" userId="2ad35c1e-57a3-4868-92fc-5cc1808bdca3" providerId="ADAL" clId="{73A52A17-F48C-494C-96D5-3A916AFFE5F0}" dt="2019-04-08T10:59:10.371" v="16" actId="478"/>
          <ac:grpSpMkLst>
            <pc:docMk/>
            <pc:sldMk cId="3855900595" sldId="301"/>
            <ac:grpSpMk id="16" creationId="{B31300A9-E3C5-4701-8EF1-45ED088A04DD}"/>
          </ac:grpSpMkLst>
        </pc:grpChg>
      </pc:sldChg>
      <pc:sldChg chg="addSp delSp modSp">
        <pc:chgData name="Ashley Poulter" userId="2ad35c1e-57a3-4868-92fc-5cc1808bdca3" providerId="ADAL" clId="{73A52A17-F48C-494C-96D5-3A916AFFE5F0}" dt="2019-04-08T12:40:19.790" v="1201" actId="12"/>
        <pc:sldMkLst>
          <pc:docMk/>
          <pc:sldMk cId="1071900124" sldId="355"/>
        </pc:sldMkLst>
        <pc:spChg chg="mod">
          <ac:chgData name="Ashley Poulter" userId="2ad35c1e-57a3-4868-92fc-5cc1808bdca3" providerId="ADAL" clId="{73A52A17-F48C-494C-96D5-3A916AFFE5F0}" dt="2019-04-08T12:40:19.790" v="1201" actId="12"/>
          <ac:spMkLst>
            <pc:docMk/>
            <pc:sldMk cId="1071900124" sldId="355"/>
            <ac:spMk id="19" creationId="{5252A847-DE45-4FA3-A1F8-EEBEB845FF8E}"/>
          </ac:spMkLst>
        </pc:spChg>
        <pc:grpChg chg="add">
          <ac:chgData name="Ashley Poulter" userId="2ad35c1e-57a3-4868-92fc-5cc1808bdca3" providerId="ADAL" clId="{73A52A17-F48C-494C-96D5-3A916AFFE5F0}" dt="2019-04-08T11:18:02.297" v="683"/>
          <ac:grpSpMkLst>
            <pc:docMk/>
            <pc:sldMk cId="1071900124" sldId="355"/>
            <ac:grpSpMk id="9" creationId="{70B5A3F0-D813-4C6F-845E-085D209ACD94}"/>
          </ac:grpSpMkLst>
        </pc:grpChg>
        <pc:grpChg chg="del">
          <ac:chgData name="Ashley Poulter" userId="2ad35c1e-57a3-4868-92fc-5cc1808bdca3" providerId="ADAL" clId="{73A52A17-F48C-494C-96D5-3A916AFFE5F0}" dt="2019-04-08T11:18:01.529" v="682" actId="478"/>
          <ac:grpSpMkLst>
            <pc:docMk/>
            <pc:sldMk cId="1071900124" sldId="355"/>
            <ac:grpSpMk id="16" creationId="{B31300A9-E3C5-4701-8EF1-45ED088A04DD}"/>
          </ac:grpSpMkLst>
        </pc:grpChg>
      </pc:sldChg>
      <pc:sldChg chg="addSp delSp modSp">
        <pc:chgData name="Ashley Poulter" userId="2ad35c1e-57a3-4868-92fc-5cc1808bdca3" providerId="ADAL" clId="{73A52A17-F48C-494C-96D5-3A916AFFE5F0}" dt="2019-04-08T12:37:53.356" v="1181" actId="403"/>
        <pc:sldMkLst>
          <pc:docMk/>
          <pc:sldMk cId="466841301" sldId="368"/>
        </pc:sldMkLst>
        <pc:spChg chg="mod">
          <ac:chgData name="Ashley Poulter" userId="2ad35c1e-57a3-4868-92fc-5cc1808bdca3" providerId="ADAL" clId="{73A52A17-F48C-494C-96D5-3A916AFFE5F0}" dt="2019-04-08T12:37:53.356" v="1181" actId="403"/>
          <ac:spMkLst>
            <pc:docMk/>
            <pc:sldMk cId="466841301" sldId="368"/>
            <ac:spMk id="19" creationId="{5252A847-DE45-4FA3-A1F8-EEBEB845FF8E}"/>
          </ac:spMkLst>
        </pc:spChg>
        <pc:spChg chg="mod">
          <ac:chgData name="Ashley Poulter" userId="2ad35c1e-57a3-4868-92fc-5cc1808bdca3" providerId="ADAL" clId="{73A52A17-F48C-494C-96D5-3A916AFFE5F0}" dt="2019-04-08T12:37:02.793" v="1175" actId="207"/>
          <ac:spMkLst>
            <pc:docMk/>
            <pc:sldMk cId="466841301" sldId="368"/>
            <ac:spMk id="65" creationId="{A6ABE6CC-EBA4-4786-A7C7-B4154559301C}"/>
          </ac:spMkLst>
        </pc:spChg>
        <pc:grpChg chg="add">
          <ac:chgData name="Ashley Poulter" userId="2ad35c1e-57a3-4868-92fc-5cc1808bdca3" providerId="ADAL" clId="{73A52A17-F48C-494C-96D5-3A916AFFE5F0}" dt="2019-04-08T11:00:38.187" v="37"/>
          <ac:grpSpMkLst>
            <pc:docMk/>
            <pc:sldMk cId="466841301" sldId="368"/>
            <ac:grpSpMk id="14" creationId="{727564AF-1E75-4A95-A12D-6DDB3D7FEE9F}"/>
          </ac:grpSpMkLst>
        </pc:grpChg>
        <pc:grpChg chg="del">
          <ac:chgData name="Ashley Poulter" userId="2ad35c1e-57a3-4868-92fc-5cc1808bdca3" providerId="ADAL" clId="{73A52A17-F48C-494C-96D5-3A916AFFE5F0}" dt="2019-04-08T11:00:37.759" v="36" actId="478"/>
          <ac:grpSpMkLst>
            <pc:docMk/>
            <pc:sldMk cId="466841301" sldId="368"/>
            <ac:grpSpMk id="16" creationId="{B31300A9-E3C5-4701-8EF1-45ED088A04DD}"/>
          </ac:grpSpMkLst>
        </pc:grpChg>
      </pc:sldChg>
      <pc:sldChg chg="addSp delSp modSp">
        <pc:chgData name="Ashley Poulter" userId="2ad35c1e-57a3-4868-92fc-5cc1808bdca3" providerId="ADAL" clId="{73A52A17-F48C-494C-96D5-3A916AFFE5F0}" dt="2019-04-08T12:37:49.224" v="1180" actId="403"/>
        <pc:sldMkLst>
          <pc:docMk/>
          <pc:sldMk cId="339082187" sldId="369"/>
        </pc:sldMkLst>
        <pc:spChg chg="mod">
          <ac:chgData name="Ashley Poulter" userId="2ad35c1e-57a3-4868-92fc-5cc1808bdca3" providerId="ADAL" clId="{73A52A17-F48C-494C-96D5-3A916AFFE5F0}" dt="2019-04-08T12:37:49.224" v="1180" actId="403"/>
          <ac:spMkLst>
            <pc:docMk/>
            <pc:sldMk cId="339082187" sldId="369"/>
            <ac:spMk id="19" creationId="{5252A847-DE45-4FA3-A1F8-EEBEB845FF8E}"/>
          </ac:spMkLst>
        </pc:spChg>
        <pc:spChg chg="mod">
          <ac:chgData name="Ashley Poulter" userId="2ad35c1e-57a3-4868-92fc-5cc1808bdca3" providerId="ADAL" clId="{73A52A17-F48C-494C-96D5-3A916AFFE5F0}" dt="2019-04-08T10:53:21.063" v="3" actId="1076"/>
          <ac:spMkLst>
            <pc:docMk/>
            <pc:sldMk cId="339082187" sldId="369"/>
            <ac:spMk id="64" creationId="{E395B594-D96D-4CC4-9285-F01874D4915E}"/>
          </ac:spMkLst>
        </pc:spChg>
        <pc:spChg chg="mod">
          <ac:chgData name="Ashley Poulter" userId="2ad35c1e-57a3-4868-92fc-5cc1808bdca3" providerId="ADAL" clId="{73A52A17-F48C-494C-96D5-3A916AFFE5F0}" dt="2019-04-08T12:36:42.038" v="1173" actId="207"/>
          <ac:spMkLst>
            <pc:docMk/>
            <pc:sldMk cId="339082187" sldId="369"/>
            <ac:spMk id="65" creationId="{A6ABE6CC-EBA4-4786-A7C7-B4154559301C}"/>
          </ac:spMkLst>
        </pc:spChg>
        <pc:grpChg chg="add">
          <ac:chgData name="Ashley Poulter" userId="2ad35c1e-57a3-4868-92fc-5cc1808bdca3" providerId="ADAL" clId="{73A52A17-F48C-494C-96D5-3A916AFFE5F0}" dt="2019-04-08T11:00:33.046" v="35"/>
          <ac:grpSpMkLst>
            <pc:docMk/>
            <pc:sldMk cId="339082187" sldId="369"/>
            <ac:grpSpMk id="14" creationId="{6D154091-A7FC-4E97-8AC1-2AD7FAFEB820}"/>
          </ac:grpSpMkLst>
        </pc:grpChg>
        <pc:grpChg chg="del">
          <ac:chgData name="Ashley Poulter" userId="2ad35c1e-57a3-4868-92fc-5cc1808bdca3" providerId="ADAL" clId="{73A52A17-F48C-494C-96D5-3A916AFFE5F0}" dt="2019-04-08T11:00:32.226" v="34" actId="478"/>
          <ac:grpSpMkLst>
            <pc:docMk/>
            <pc:sldMk cId="339082187" sldId="369"/>
            <ac:grpSpMk id="16" creationId="{B31300A9-E3C5-4701-8EF1-45ED088A04DD}"/>
          </ac:grpSpMkLst>
        </pc:grpChg>
      </pc:sldChg>
      <pc:sldChg chg="addSp delSp modSp">
        <pc:chgData name="Ashley Poulter" userId="2ad35c1e-57a3-4868-92fc-5cc1808bdca3" providerId="ADAL" clId="{73A52A17-F48C-494C-96D5-3A916AFFE5F0}" dt="2019-04-08T12:39:01.085" v="1198" actId="20577"/>
        <pc:sldMkLst>
          <pc:docMk/>
          <pc:sldMk cId="131105517" sldId="370"/>
        </pc:sldMkLst>
        <pc:spChg chg="mod topLvl">
          <ac:chgData name="Ashley Poulter" userId="2ad35c1e-57a3-4868-92fc-5cc1808bdca3" providerId="ADAL" clId="{73A52A17-F48C-494C-96D5-3A916AFFE5F0}" dt="2019-04-08T11:04:21.760" v="108" actId="478"/>
          <ac:spMkLst>
            <pc:docMk/>
            <pc:sldMk cId="131105517" sldId="370"/>
            <ac:spMk id="17" creationId="{0F18B4CD-798D-4EA5-92CF-7A4BB6DD9812}"/>
          </ac:spMkLst>
        </pc:spChg>
        <pc:spChg chg="mod">
          <ac:chgData name="Ashley Poulter" userId="2ad35c1e-57a3-4868-92fc-5cc1808bdca3" providerId="ADAL" clId="{73A52A17-F48C-494C-96D5-3A916AFFE5F0}" dt="2019-04-08T11:03:53.332" v="94" actId="20577"/>
          <ac:spMkLst>
            <pc:docMk/>
            <pc:sldMk cId="131105517" sldId="370"/>
            <ac:spMk id="19" creationId="{5252A847-DE45-4FA3-A1F8-EEBEB845FF8E}"/>
          </ac:spMkLst>
        </pc:spChg>
        <pc:grpChg chg="add del">
          <ac:chgData name="Ashley Poulter" userId="2ad35c1e-57a3-4868-92fc-5cc1808bdca3" providerId="ADAL" clId="{73A52A17-F48C-494C-96D5-3A916AFFE5F0}" dt="2019-04-08T11:04:17.321" v="105"/>
          <ac:grpSpMkLst>
            <pc:docMk/>
            <pc:sldMk cId="131105517" sldId="370"/>
            <ac:grpSpMk id="9" creationId="{AD5E97AA-86B9-457A-AE37-C0E80022C205}"/>
          </ac:grpSpMkLst>
        </pc:grpChg>
        <pc:grpChg chg="add">
          <ac:chgData name="Ashley Poulter" userId="2ad35c1e-57a3-4868-92fc-5cc1808bdca3" providerId="ADAL" clId="{73A52A17-F48C-494C-96D5-3A916AFFE5F0}" dt="2019-04-08T11:04:24.919" v="110"/>
          <ac:grpSpMkLst>
            <pc:docMk/>
            <pc:sldMk cId="131105517" sldId="370"/>
            <ac:grpSpMk id="12" creationId="{4B6DB101-416F-4196-AC66-FB16A8D73FF9}"/>
          </ac:grpSpMkLst>
        </pc:grpChg>
        <pc:grpChg chg="add del">
          <ac:chgData name="Ashley Poulter" userId="2ad35c1e-57a3-4868-92fc-5cc1808bdca3" providerId="ADAL" clId="{73A52A17-F48C-494C-96D5-3A916AFFE5F0}" dt="2019-04-08T11:04:23.926" v="109" actId="478"/>
          <ac:grpSpMkLst>
            <pc:docMk/>
            <pc:sldMk cId="131105517" sldId="370"/>
            <ac:grpSpMk id="16" creationId="{B31300A9-E3C5-4701-8EF1-45ED088A04DD}"/>
          </ac:grpSpMkLst>
        </pc:grpChg>
        <pc:graphicFrameChg chg="modGraphic">
          <ac:chgData name="Ashley Poulter" userId="2ad35c1e-57a3-4868-92fc-5cc1808bdca3" providerId="ADAL" clId="{73A52A17-F48C-494C-96D5-3A916AFFE5F0}" dt="2019-04-08T12:39:01.085" v="1198" actId="20577"/>
          <ac:graphicFrameMkLst>
            <pc:docMk/>
            <pc:sldMk cId="131105517" sldId="370"/>
            <ac:graphicFrameMk id="7" creationId="{5165E3FF-5235-4742-AAF5-17F0A468CF07}"/>
          </ac:graphicFrameMkLst>
        </pc:graphicFrameChg>
        <pc:picChg chg="add del mod topLvl">
          <ac:chgData name="Ashley Poulter" userId="2ad35c1e-57a3-4868-92fc-5cc1808bdca3" providerId="ADAL" clId="{73A52A17-F48C-494C-96D5-3A916AFFE5F0}" dt="2019-04-08T11:04:21.760" v="108" actId="478"/>
          <ac:picMkLst>
            <pc:docMk/>
            <pc:sldMk cId="131105517" sldId="370"/>
            <ac:picMk id="18" creationId="{AF62330C-AB9B-43BE-82E4-98A7F5B9D6D1}"/>
          </ac:picMkLst>
        </pc:picChg>
      </pc:sldChg>
      <pc:sldChg chg="addSp delSp modSp">
        <pc:chgData name="Ashley Poulter" userId="2ad35c1e-57a3-4868-92fc-5cc1808bdca3" providerId="ADAL" clId="{73A52A17-F48C-494C-96D5-3A916AFFE5F0}" dt="2019-04-08T12:38:37.668" v="1188" actId="403"/>
        <pc:sldMkLst>
          <pc:docMk/>
          <pc:sldMk cId="128453625" sldId="373"/>
        </pc:sldMkLst>
        <pc:spChg chg="mod">
          <ac:chgData name="Ashley Poulter" userId="2ad35c1e-57a3-4868-92fc-5cc1808bdca3" providerId="ADAL" clId="{73A52A17-F48C-494C-96D5-3A916AFFE5F0}" dt="2019-04-08T11:05:20.569" v="128" actId="20577"/>
          <ac:spMkLst>
            <pc:docMk/>
            <pc:sldMk cId="128453625" sldId="373"/>
            <ac:spMk id="19" creationId="{5252A847-DE45-4FA3-A1F8-EEBEB845FF8E}"/>
          </ac:spMkLst>
        </pc:spChg>
        <pc:grpChg chg="add">
          <ac:chgData name="Ashley Poulter" userId="2ad35c1e-57a3-4868-92fc-5cc1808bdca3" providerId="ADAL" clId="{73A52A17-F48C-494C-96D5-3A916AFFE5F0}" dt="2019-04-08T11:04:31.264" v="112"/>
          <ac:grpSpMkLst>
            <pc:docMk/>
            <pc:sldMk cId="128453625" sldId="373"/>
            <ac:grpSpMk id="9" creationId="{A90A7B6D-A62C-4B4E-8BDC-7181B4D353B8}"/>
          </ac:grpSpMkLst>
        </pc:grpChg>
        <pc:grpChg chg="del">
          <ac:chgData name="Ashley Poulter" userId="2ad35c1e-57a3-4868-92fc-5cc1808bdca3" providerId="ADAL" clId="{73A52A17-F48C-494C-96D5-3A916AFFE5F0}" dt="2019-04-08T11:04:29.531" v="111" actId="478"/>
          <ac:grpSpMkLst>
            <pc:docMk/>
            <pc:sldMk cId="128453625" sldId="373"/>
            <ac:grpSpMk id="16" creationId="{B31300A9-E3C5-4701-8EF1-45ED088A04DD}"/>
          </ac:grpSpMkLst>
        </pc:grpChg>
        <pc:graphicFrameChg chg="modGraphic">
          <ac:chgData name="Ashley Poulter" userId="2ad35c1e-57a3-4868-92fc-5cc1808bdca3" providerId="ADAL" clId="{73A52A17-F48C-494C-96D5-3A916AFFE5F0}" dt="2019-04-08T12:38:37.668" v="1188" actId="403"/>
          <ac:graphicFrameMkLst>
            <pc:docMk/>
            <pc:sldMk cId="128453625" sldId="373"/>
            <ac:graphicFrameMk id="7" creationId="{5165E3FF-5235-4742-AAF5-17F0A468CF07}"/>
          </ac:graphicFrameMkLst>
        </pc:graphicFrameChg>
      </pc:sldChg>
      <pc:sldChg chg="addSp delSp modSp">
        <pc:chgData name="Ashley Poulter" userId="2ad35c1e-57a3-4868-92fc-5cc1808bdca3" providerId="ADAL" clId="{73A52A17-F48C-494C-96D5-3A916AFFE5F0}" dt="2019-04-08T11:22:45.358" v="795"/>
        <pc:sldMkLst>
          <pc:docMk/>
          <pc:sldMk cId="3639123290" sldId="379"/>
        </pc:sldMkLst>
        <pc:spChg chg="mod">
          <ac:chgData name="Ashley Poulter" userId="2ad35c1e-57a3-4868-92fc-5cc1808bdca3" providerId="ADAL" clId="{73A52A17-F48C-494C-96D5-3A916AFFE5F0}" dt="2019-04-08T11:19:07.490" v="706" actId="404"/>
          <ac:spMkLst>
            <pc:docMk/>
            <pc:sldMk cId="3639123290" sldId="379"/>
            <ac:spMk id="19" creationId="{5252A847-DE45-4FA3-A1F8-EEBEB845FF8E}"/>
          </ac:spMkLst>
        </pc:spChg>
        <pc:spChg chg="mod">
          <ac:chgData name="Ashley Poulter" userId="2ad35c1e-57a3-4868-92fc-5cc1808bdca3" providerId="ADAL" clId="{73A52A17-F48C-494C-96D5-3A916AFFE5F0}" dt="2019-04-08T11:19:45.580" v="727" actId="1076"/>
          <ac:spMkLst>
            <pc:docMk/>
            <pc:sldMk cId="3639123290" sldId="379"/>
            <ac:spMk id="21" creationId="{E3A19A5C-7C46-4C1D-83D6-3184B85DCD8A}"/>
          </ac:spMkLst>
        </pc:spChg>
        <pc:spChg chg="mod">
          <ac:chgData name="Ashley Poulter" userId="2ad35c1e-57a3-4868-92fc-5cc1808bdca3" providerId="ADAL" clId="{73A52A17-F48C-494C-96D5-3A916AFFE5F0}" dt="2019-04-08T11:19:51.494" v="729" actId="1076"/>
          <ac:spMkLst>
            <pc:docMk/>
            <pc:sldMk cId="3639123290" sldId="379"/>
            <ac:spMk id="22" creationId="{3BB98785-11AF-4289-BDE7-30753AC3F769}"/>
          </ac:spMkLst>
        </pc:spChg>
        <pc:spChg chg="mod">
          <ac:chgData name="Ashley Poulter" userId="2ad35c1e-57a3-4868-92fc-5cc1808bdca3" providerId="ADAL" clId="{73A52A17-F48C-494C-96D5-3A916AFFE5F0}" dt="2019-04-08T11:20:46.622" v="749" actId="465"/>
          <ac:spMkLst>
            <pc:docMk/>
            <pc:sldMk cId="3639123290" sldId="379"/>
            <ac:spMk id="23" creationId="{7A715AA5-285C-430F-A745-0CF14BEE0E2B}"/>
          </ac:spMkLst>
        </pc:spChg>
        <pc:spChg chg="mod">
          <ac:chgData name="Ashley Poulter" userId="2ad35c1e-57a3-4868-92fc-5cc1808bdca3" providerId="ADAL" clId="{73A52A17-F48C-494C-96D5-3A916AFFE5F0}" dt="2019-04-08T11:21:05.502" v="752" actId="554"/>
          <ac:spMkLst>
            <pc:docMk/>
            <pc:sldMk cId="3639123290" sldId="379"/>
            <ac:spMk id="24" creationId="{EBCBE531-153E-4950-A164-DD7E0F348D9D}"/>
          </ac:spMkLst>
        </pc:spChg>
        <pc:spChg chg="mod">
          <ac:chgData name="Ashley Poulter" userId="2ad35c1e-57a3-4868-92fc-5cc1808bdca3" providerId="ADAL" clId="{73A52A17-F48C-494C-96D5-3A916AFFE5F0}" dt="2019-04-08T11:20:46.622" v="749" actId="465"/>
          <ac:spMkLst>
            <pc:docMk/>
            <pc:sldMk cId="3639123290" sldId="379"/>
            <ac:spMk id="25" creationId="{C4D21D9E-39D1-4A3F-8E79-75E179BDFA9C}"/>
          </ac:spMkLst>
        </pc:spChg>
        <pc:spChg chg="mod">
          <ac:chgData name="Ashley Poulter" userId="2ad35c1e-57a3-4868-92fc-5cc1808bdca3" providerId="ADAL" clId="{73A52A17-F48C-494C-96D5-3A916AFFE5F0}" dt="2019-04-08T11:21:27.067" v="754" actId="1076"/>
          <ac:spMkLst>
            <pc:docMk/>
            <pc:sldMk cId="3639123290" sldId="379"/>
            <ac:spMk id="26" creationId="{165053EF-CC5B-45FE-8715-5998060FCCCB}"/>
          </ac:spMkLst>
        </pc:spChg>
        <pc:spChg chg="mod">
          <ac:chgData name="Ashley Poulter" userId="2ad35c1e-57a3-4868-92fc-5cc1808bdca3" providerId="ADAL" clId="{73A52A17-F48C-494C-96D5-3A916AFFE5F0}" dt="2019-04-08T11:20:46.622" v="749" actId="465"/>
          <ac:spMkLst>
            <pc:docMk/>
            <pc:sldMk cId="3639123290" sldId="379"/>
            <ac:spMk id="27" creationId="{4B6672A0-D98F-4B42-A4E7-6F9205CD5439}"/>
          </ac:spMkLst>
        </pc:spChg>
        <pc:spChg chg="mod">
          <ac:chgData name="Ashley Poulter" userId="2ad35c1e-57a3-4868-92fc-5cc1808bdca3" providerId="ADAL" clId="{73A52A17-F48C-494C-96D5-3A916AFFE5F0}" dt="2019-04-08T11:21:30.246" v="755" actId="1076"/>
          <ac:spMkLst>
            <pc:docMk/>
            <pc:sldMk cId="3639123290" sldId="379"/>
            <ac:spMk id="28" creationId="{D6B804A5-6CB7-4EA1-A6A7-BC5900183961}"/>
          </ac:spMkLst>
        </pc:spChg>
        <pc:spChg chg="mod">
          <ac:chgData name="Ashley Poulter" userId="2ad35c1e-57a3-4868-92fc-5cc1808bdca3" providerId="ADAL" clId="{73A52A17-F48C-494C-96D5-3A916AFFE5F0}" dt="2019-04-08T11:19:47.491" v="728" actId="1076"/>
          <ac:spMkLst>
            <pc:docMk/>
            <pc:sldMk cId="3639123290" sldId="379"/>
            <ac:spMk id="30" creationId="{DF7245EF-D1FB-42BA-B371-131DFE2122DF}"/>
          </ac:spMkLst>
        </pc:spChg>
        <pc:spChg chg="mod">
          <ac:chgData name="Ashley Poulter" userId="2ad35c1e-57a3-4868-92fc-5cc1808bdca3" providerId="ADAL" clId="{73A52A17-F48C-494C-96D5-3A916AFFE5F0}" dt="2019-04-08T11:19:41.638" v="726" actId="1035"/>
          <ac:spMkLst>
            <pc:docMk/>
            <pc:sldMk cId="3639123290" sldId="379"/>
            <ac:spMk id="32" creationId="{A3F595AF-F168-4C38-B1DB-D94332C595DD}"/>
          </ac:spMkLst>
        </pc:spChg>
        <pc:grpChg chg="mod">
          <ac:chgData name="Ashley Poulter" userId="2ad35c1e-57a3-4868-92fc-5cc1808bdca3" providerId="ADAL" clId="{73A52A17-F48C-494C-96D5-3A916AFFE5F0}" dt="2019-04-08T11:21:05.502" v="752" actId="554"/>
          <ac:grpSpMkLst>
            <pc:docMk/>
            <pc:sldMk cId="3639123290" sldId="379"/>
            <ac:grpSpMk id="4" creationId="{4041489A-075F-4973-B37C-18E50CA52AC1}"/>
          </ac:grpSpMkLst>
        </pc:grpChg>
        <pc:grpChg chg="del">
          <ac:chgData name="Ashley Poulter" userId="2ad35c1e-57a3-4868-92fc-5cc1808bdca3" providerId="ADAL" clId="{73A52A17-F48C-494C-96D5-3A916AFFE5F0}" dt="2019-04-08T11:22:44.840" v="794" actId="478"/>
          <ac:grpSpMkLst>
            <pc:docMk/>
            <pc:sldMk cId="3639123290" sldId="379"/>
            <ac:grpSpMk id="16" creationId="{B31300A9-E3C5-4701-8EF1-45ED088A04DD}"/>
          </ac:grpSpMkLst>
        </pc:grpChg>
        <pc:grpChg chg="add mod">
          <ac:chgData name="Ashley Poulter" userId="2ad35c1e-57a3-4868-92fc-5cc1808bdca3" providerId="ADAL" clId="{73A52A17-F48C-494C-96D5-3A916AFFE5F0}" dt="2019-04-08T11:20:36.599" v="747" actId="571"/>
          <ac:grpSpMkLst>
            <pc:docMk/>
            <pc:sldMk cId="3639123290" sldId="379"/>
            <ac:grpSpMk id="20" creationId="{CA52AEE2-EB68-4065-8CB8-302C04BAC8C5}"/>
          </ac:grpSpMkLst>
        </pc:grpChg>
        <pc:grpChg chg="add">
          <ac:chgData name="Ashley Poulter" userId="2ad35c1e-57a3-4868-92fc-5cc1808bdca3" providerId="ADAL" clId="{73A52A17-F48C-494C-96D5-3A916AFFE5F0}" dt="2019-04-08T11:22:45.358" v="795"/>
          <ac:grpSpMkLst>
            <pc:docMk/>
            <pc:sldMk cId="3639123290" sldId="379"/>
            <ac:grpSpMk id="37" creationId="{175E425B-F79F-4A0A-A128-D04C5A4D524B}"/>
          </ac:grpSpMkLst>
        </pc:grpChg>
      </pc:sldChg>
      <pc:sldChg chg="delSp add">
        <pc:chgData name="Ashley Poulter" userId="2ad35c1e-57a3-4868-92fc-5cc1808bdca3" providerId="ADAL" clId="{73A52A17-F48C-494C-96D5-3A916AFFE5F0}" dt="2019-04-08T10:57:29.347" v="7" actId="478"/>
        <pc:sldMkLst>
          <pc:docMk/>
          <pc:sldMk cId="3126577480" sldId="427"/>
        </pc:sldMkLst>
        <pc:spChg chg="del">
          <ac:chgData name="Ashley Poulter" userId="2ad35c1e-57a3-4868-92fc-5cc1808bdca3" providerId="ADAL" clId="{73A52A17-F48C-494C-96D5-3A916AFFE5F0}" dt="2019-04-08T10:57:26.723" v="6" actId="478"/>
          <ac:spMkLst>
            <pc:docMk/>
            <pc:sldMk cId="3126577480" sldId="427"/>
            <ac:spMk id="12" creationId="{77252EEB-7BDE-4F3E-887A-EBD265AD90BB}"/>
          </ac:spMkLst>
        </pc:spChg>
        <pc:spChg chg="del">
          <ac:chgData name="Ashley Poulter" userId="2ad35c1e-57a3-4868-92fc-5cc1808bdca3" providerId="ADAL" clId="{73A52A17-F48C-494C-96D5-3A916AFFE5F0}" dt="2019-04-08T10:57:29.347" v="7" actId="478"/>
          <ac:spMkLst>
            <pc:docMk/>
            <pc:sldMk cId="3126577480" sldId="427"/>
            <ac:spMk id="13" creationId="{D0F6BF14-0B37-4178-B27D-B746CE4F8AA5}"/>
          </ac:spMkLst>
        </pc:spChg>
      </pc:sldChg>
      <pc:sldChg chg="addSp delSp modSp add">
        <pc:chgData name="Ashley Poulter" userId="2ad35c1e-57a3-4868-92fc-5cc1808bdca3" providerId="ADAL" clId="{73A52A17-F48C-494C-96D5-3A916AFFE5F0}" dt="2019-04-08T11:22:59.731" v="799"/>
        <pc:sldMkLst>
          <pc:docMk/>
          <pc:sldMk cId="1793513069" sldId="429"/>
        </pc:sldMkLst>
        <pc:spChg chg="add del">
          <ac:chgData name="Ashley Poulter" userId="2ad35c1e-57a3-4868-92fc-5cc1808bdca3" providerId="ADAL" clId="{73A52A17-F48C-494C-96D5-3A916AFFE5F0}" dt="2019-04-08T11:21:48.875" v="758"/>
          <ac:spMkLst>
            <pc:docMk/>
            <pc:sldMk cId="1793513069" sldId="429"/>
            <ac:spMk id="2" creationId="{2AEEBDB4-0E85-428C-A64D-F6A5E3067288}"/>
          </ac:spMkLst>
        </pc:spChg>
        <pc:spChg chg="mod">
          <ac:chgData name="Ashley Poulter" userId="2ad35c1e-57a3-4868-92fc-5cc1808bdca3" providerId="ADAL" clId="{73A52A17-F48C-494C-96D5-3A916AFFE5F0}" dt="2019-04-08T11:22:53.521" v="797" actId="1076"/>
          <ac:spMkLst>
            <pc:docMk/>
            <pc:sldMk cId="1793513069" sldId="429"/>
            <ac:spMk id="19" creationId="{5252A847-DE45-4FA3-A1F8-EEBEB845FF8E}"/>
          </ac:spMkLst>
        </pc:spChg>
        <pc:spChg chg="mod">
          <ac:chgData name="Ashley Poulter" userId="2ad35c1e-57a3-4868-92fc-5cc1808bdca3" providerId="ADAL" clId="{73A52A17-F48C-494C-96D5-3A916AFFE5F0}" dt="2019-04-08T11:22:29.988" v="792" actId="207"/>
          <ac:spMkLst>
            <pc:docMk/>
            <pc:sldMk cId="1793513069" sldId="429"/>
            <ac:spMk id="21" creationId="{E3A19A5C-7C46-4C1D-83D6-3184B85DCD8A}"/>
          </ac:spMkLst>
        </pc:spChg>
        <pc:grpChg chg="del">
          <ac:chgData name="Ashley Poulter" userId="2ad35c1e-57a3-4868-92fc-5cc1808bdca3" providerId="ADAL" clId="{73A52A17-F48C-494C-96D5-3A916AFFE5F0}" dt="2019-04-08T11:22:59.543" v="798" actId="478"/>
          <ac:grpSpMkLst>
            <pc:docMk/>
            <pc:sldMk cId="1793513069" sldId="429"/>
            <ac:grpSpMk id="16" creationId="{B31300A9-E3C5-4701-8EF1-45ED088A04DD}"/>
          </ac:grpSpMkLst>
        </pc:grpChg>
        <pc:grpChg chg="add">
          <ac:chgData name="Ashley Poulter" userId="2ad35c1e-57a3-4868-92fc-5cc1808bdca3" providerId="ADAL" clId="{73A52A17-F48C-494C-96D5-3A916AFFE5F0}" dt="2019-04-08T11:22:59.731" v="799"/>
          <ac:grpSpMkLst>
            <pc:docMk/>
            <pc:sldMk cId="1793513069" sldId="429"/>
            <ac:grpSpMk id="20" creationId="{C874DFF2-B62F-4A0F-A69E-E16405E662C8}"/>
          </ac:grpSpMkLst>
        </pc:grpChg>
      </pc:sldChg>
      <pc:sldChg chg="addSp delSp modSp add">
        <pc:chgData name="Ashley Poulter" userId="2ad35c1e-57a3-4868-92fc-5cc1808bdca3" providerId="ADAL" clId="{73A52A17-F48C-494C-96D5-3A916AFFE5F0}" dt="2019-04-08T12:37:39.819" v="1179" actId="403"/>
        <pc:sldMkLst>
          <pc:docMk/>
          <pc:sldMk cId="2513471940" sldId="430"/>
        </pc:sldMkLst>
        <pc:spChg chg="add del">
          <ac:chgData name="Ashley Poulter" userId="2ad35c1e-57a3-4868-92fc-5cc1808bdca3" providerId="ADAL" clId="{73A52A17-F48C-494C-96D5-3A916AFFE5F0}" dt="2019-04-08T11:25:46.097" v="824"/>
          <ac:spMkLst>
            <pc:docMk/>
            <pc:sldMk cId="2513471940" sldId="430"/>
            <ac:spMk id="2" creationId="{16B38028-5016-491F-93C5-4B3693D880EB}"/>
          </ac:spMkLst>
        </pc:spChg>
        <pc:spChg chg="add">
          <ac:chgData name="Ashley Poulter" userId="2ad35c1e-57a3-4868-92fc-5cc1808bdca3" providerId="ADAL" clId="{73A52A17-F48C-494C-96D5-3A916AFFE5F0}" dt="2019-04-08T11:25:52.058" v="825"/>
          <ac:spMkLst>
            <pc:docMk/>
            <pc:sldMk cId="2513471940" sldId="430"/>
            <ac:spMk id="16" creationId="{DDBD61CD-DBB3-45B3-B37B-7C091B1203E6}"/>
          </ac:spMkLst>
        </pc:spChg>
        <pc:spChg chg="add del mod">
          <ac:chgData name="Ashley Poulter" userId="2ad35c1e-57a3-4868-92fc-5cc1808bdca3" providerId="ADAL" clId="{73A52A17-F48C-494C-96D5-3A916AFFE5F0}" dt="2019-04-08T12:37:39.819" v="1179" actId="403"/>
          <ac:spMkLst>
            <pc:docMk/>
            <pc:sldMk cId="2513471940" sldId="430"/>
            <ac:spMk id="19" creationId="{5252A847-DE45-4FA3-A1F8-EEBEB845FF8E}"/>
          </ac:spMkLst>
        </pc:spChg>
        <pc:spChg chg="add del">
          <ac:chgData name="Ashley Poulter" userId="2ad35c1e-57a3-4868-92fc-5cc1808bdca3" providerId="ADAL" clId="{73A52A17-F48C-494C-96D5-3A916AFFE5F0}" dt="2019-04-08T11:25:29.628" v="818" actId="478"/>
          <ac:spMkLst>
            <pc:docMk/>
            <pc:sldMk cId="2513471940" sldId="430"/>
            <ac:spMk id="58" creationId="{DDB6D96B-998E-4F7D-9C19-6B7E6FFA7014}"/>
          </ac:spMkLst>
        </pc:spChg>
        <pc:spChg chg="del">
          <ac:chgData name="Ashley Poulter" userId="2ad35c1e-57a3-4868-92fc-5cc1808bdca3" providerId="ADAL" clId="{73A52A17-F48C-494C-96D5-3A916AFFE5F0}" dt="2019-04-08T11:25:30.079" v="819" actId="478"/>
          <ac:spMkLst>
            <pc:docMk/>
            <pc:sldMk cId="2513471940" sldId="430"/>
            <ac:spMk id="59" creationId="{82BF321D-9D70-41A2-BE23-7CDD78B5424D}"/>
          </ac:spMkLst>
        </pc:spChg>
        <pc:spChg chg="del">
          <ac:chgData name="Ashley Poulter" userId="2ad35c1e-57a3-4868-92fc-5cc1808bdca3" providerId="ADAL" clId="{73A52A17-F48C-494C-96D5-3A916AFFE5F0}" dt="2019-04-08T11:25:28.403" v="817" actId="478"/>
          <ac:spMkLst>
            <pc:docMk/>
            <pc:sldMk cId="2513471940" sldId="430"/>
            <ac:spMk id="60" creationId="{D380D981-EC52-4E0F-8C6A-FEB88511701A}"/>
          </ac:spMkLst>
        </pc:spChg>
        <pc:spChg chg="del">
          <ac:chgData name="Ashley Poulter" userId="2ad35c1e-57a3-4868-92fc-5cc1808bdca3" providerId="ADAL" clId="{73A52A17-F48C-494C-96D5-3A916AFFE5F0}" dt="2019-04-08T11:25:23.055" v="812" actId="478"/>
          <ac:spMkLst>
            <pc:docMk/>
            <pc:sldMk cId="2513471940" sldId="430"/>
            <ac:spMk id="61" creationId="{E4B50B46-D421-4080-B024-E9B9294E61A3}"/>
          </ac:spMkLst>
        </pc:spChg>
        <pc:spChg chg="del">
          <ac:chgData name="Ashley Poulter" userId="2ad35c1e-57a3-4868-92fc-5cc1808bdca3" providerId="ADAL" clId="{73A52A17-F48C-494C-96D5-3A916AFFE5F0}" dt="2019-04-08T11:25:22.082" v="810" actId="478"/>
          <ac:spMkLst>
            <pc:docMk/>
            <pc:sldMk cId="2513471940" sldId="430"/>
            <ac:spMk id="62" creationId="{41D00C1C-2FAA-4334-8D66-053B65E8DFEE}"/>
          </ac:spMkLst>
        </pc:spChg>
        <pc:spChg chg="del">
          <ac:chgData name="Ashley Poulter" userId="2ad35c1e-57a3-4868-92fc-5cc1808bdca3" providerId="ADAL" clId="{73A52A17-F48C-494C-96D5-3A916AFFE5F0}" dt="2019-04-08T11:25:22.575" v="811" actId="478"/>
          <ac:spMkLst>
            <pc:docMk/>
            <pc:sldMk cId="2513471940" sldId="430"/>
            <ac:spMk id="64" creationId="{E395B594-D96D-4CC4-9285-F01874D4915E}"/>
          </ac:spMkLst>
        </pc:spChg>
        <pc:spChg chg="del">
          <ac:chgData name="Ashley Poulter" userId="2ad35c1e-57a3-4868-92fc-5cc1808bdca3" providerId="ADAL" clId="{73A52A17-F48C-494C-96D5-3A916AFFE5F0}" dt="2019-04-08T11:25:33.103" v="820" actId="478"/>
          <ac:spMkLst>
            <pc:docMk/>
            <pc:sldMk cId="2513471940" sldId="430"/>
            <ac:spMk id="65" creationId="{A6ABE6CC-EBA4-4786-A7C7-B4154559301C}"/>
          </ac:spMkLst>
        </pc:spChg>
        <pc:graphicFrameChg chg="add">
          <ac:chgData name="Ashley Poulter" userId="2ad35c1e-57a3-4868-92fc-5cc1808bdca3" providerId="ADAL" clId="{73A52A17-F48C-494C-96D5-3A916AFFE5F0}" dt="2019-04-08T11:26:51.908" v="882"/>
          <ac:graphicFrameMkLst>
            <pc:docMk/>
            <pc:sldMk cId="2513471940" sldId="430"/>
            <ac:graphicFrameMk id="17" creationId="{934CADE3-0227-4B2C-926E-712022CEB907}"/>
          </ac:graphicFrameMkLst>
        </pc:graphicFrameChg>
        <pc:picChg chg="add mod modCrop">
          <ac:chgData name="Ashley Poulter" userId="2ad35c1e-57a3-4868-92fc-5cc1808bdca3" providerId="ADAL" clId="{73A52A17-F48C-494C-96D5-3A916AFFE5F0}" dt="2019-04-08T11:28:48.526" v="895" actId="14100"/>
          <ac:picMkLst>
            <pc:docMk/>
            <pc:sldMk cId="2513471940" sldId="430"/>
            <ac:picMk id="3" creationId="{A3AC70E0-3F8A-46E0-99DC-BECB5C07258A}"/>
          </ac:picMkLst>
        </pc:picChg>
      </pc:sldChg>
      <pc:sldChg chg="modSp add">
        <pc:chgData name="Ashley Poulter" userId="2ad35c1e-57a3-4868-92fc-5cc1808bdca3" providerId="ADAL" clId="{73A52A17-F48C-494C-96D5-3A916AFFE5F0}" dt="2019-04-08T12:37:34.086" v="1178" actId="403"/>
        <pc:sldMkLst>
          <pc:docMk/>
          <pc:sldMk cId="2448150753" sldId="431"/>
        </pc:sldMkLst>
        <pc:spChg chg="mod">
          <ac:chgData name="Ashley Poulter" userId="2ad35c1e-57a3-4868-92fc-5cc1808bdca3" providerId="ADAL" clId="{73A52A17-F48C-494C-96D5-3A916AFFE5F0}" dt="2019-04-08T11:30:42.502" v="976" actId="6559"/>
          <ac:spMkLst>
            <pc:docMk/>
            <pc:sldMk cId="2448150753" sldId="431"/>
            <ac:spMk id="16" creationId="{DDBD61CD-DBB3-45B3-B37B-7C091B1203E6}"/>
          </ac:spMkLst>
        </pc:spChg>
        <pc:spChg chg="mod">
          <ac:chgData name="Ashley Poulter" userId="2ad35c1e-57a3-4868-92fc-5cc1808bdca3" providerId="ADAL" clId="{73A52A17-F48C-494C-96D5-3A916AFFE5F0}" dt="2019-04-08T12:37:34.086" v="1178" actId="403"/>
          <ac:spMkLst>
            <pc:docMk/>
            <pc:sldMk cId="2448150753" sldId="431"/>
            <ac:spMk id="19" creationId="{5252A847-DE45-4FA3-A1F8-EEBEB845FF8E}"/>
          </ac:spMkLst>
        </pc:spChg>
      </pc:sldChg>
      <pc:sldChg chg="addSp delSp modSp add">
        <pc:chgData name="Ashley Poulter" userId="2ad35c1e-57a3-4868-92fc-5cc1808bdca3" providerId="ADAL" clId="{73A52A17-F48C-494C-96D5-3A916AFFE5F0}" dt="2019-04-08T11:37:40.826" v="1050" actId="1076"/>
        <pc:sldMkLst>
          <pc:docMk/>
          <pc:sldMk cId="1258170676" sldId="432"/>
        </pc:sldMkLst>
        <pc:spChg chg="add">
          <ac:chgData name="Ashley Poulter" userId="2ad35c1e-57a3-4868-92fc-5cc1808bdca3" providerId="ADAL" clId="{73A52A17-F48C-494C-96D5-3A916AFFE5F0}" dt="2019-04-08T11:36:37.455" v="1010"/>
          <ac:spMkLst>
            <pc:docMk/>
            <pc:sldMk cId="1258170676" sldId="432"/>
            <ac:spMk id="12" creationId="{DB0886C3-BD18-4D10-9848-97EE98CDF02E}"/>
          </ac:spMkLst>
        </pc:spChg>
        <pc:spChg chg="mod">
          <ac:chgData name="Ashley Poulter" userId="2ad35c1e-57a3-4868-92fc-5cc1808bdca3" providerId="ADAL" clId="{73A52A17-F48C-494C-96D5-3A916AFFE5F0}" dt="2019-04-08T11:37:32.589" v="1046" actId="403"/>
          <ac:spMkLst>
            <pc:docMk/>
            <pc:sldMk cId="1258170676" sldId="432"/>
            <ac:spMk id="19" creationId="{5252A847-DE45-4FA3-A1F8-EEBEB845FF8E}"/>
          </ac:spMkLst>
        </pc:spChg>
        <pc:graphicFrameChg chg="del modGraphic">
          <ac:chgData name="Ashley Poulter" userId="2ad35c1e-57a3-4868-92fc-5cc1808bdca3" providerId="ADAL" clId="{73A52A17-F48C-494C-96D5-3A916AFFE5F0}" dt="2019-04-08T11:35:44.813" v="992" actId="478"/>
          <ac:graphicFrameMkLst>
            <pc:docMk/>
            <pc:sldMk cId="1258170676" sldId="432"/>
            <ac:graphicFrameMk id="7" creationId="{5165E3FF-5235-4742-AAF5-17F0A468CF07}"/>
          </ac:graphicFrameMkLst>
        </pc:graphicFrameChg>
        <pc:graphicFrameChg chg="add">
          <ac:chgData name="Ashley Poulter" userId="2ad35c1e-57a3-4868-92fc-5cc1808bdca3" providerId="ADAL" clId="{73A52A17-F48C-494C-96D5-3A916AFFE5F0}" dt="2019-04-08T11:36:55.477" v="1044"/>
          <ac:graphicFrameMkLst>
            <pc:docMk/>
            <pc:sldMk cId="1258170676" sldId="432"/>
            <ac:graphicFrameMk id="13" creationId="{7208C83B-C5BF-4942-8EE1-A010D989FF80}"/>
          </ac:graphicFrameMkLst>
        </pc:graphicFrameChg>
        <pc:picChg chg="add mod">
          <ac:chgData name="Ashley Poulter" userId="2ad35c1e-57a3-4868-92fc-5cc1808bdca3" providerId="ADAL" clId="{73A52A17-F48C-494C-96D5-3A916AFFE5F0}" dt="2019-04-08T11:37:40.826" v="1050" actId="1076"/>
          <ac:picMkLst>
            <pc:docMk/>
            <pc:sldMk cId="1258170676" sldId="432"/>
            <ac:picMk id="2" creationId="{C1F788D0-DC51-4AC1-AB0D-6062934E94D9}"/>
          </ac:picMkLst>
        </pc:picChg>
      </pc:sldChg>
      <pc:sldChg chg="addSp delSp add">
        <pc:chgData name="Ashley Poulter" userId="2ad35c1e-57a3-4868-92fc-5cc1808bdca3" providerId="ADAL" clId="{73A52A17-F48C-494C-96D5-3A916AFFE5F0}" dt="2019-04-08T11:38:12.839" v="1056"/>
        <pc:sldMkLst>
          <pc:docMk/>
          <pc:sldMk cId="4259601608" sldId="433"/>
        </pc:sldMkLst>
        <pc:spChg chg="del">
          <ac:chgData name="Ashley Poulter" userId="2ad35c1e-57a3-4868-92fc-5cc1808bdca3" providerId="ADAL" clId="{73A52A17-F48C-494C-96D5-3A916AFFE5F0}" dt="2019-04-08T11:38:11.058" v="1055" actId="478"/>
          <ac:spMkLst>
            <pc:docMk/>
            <pc:sldMk cId="4259601608" sldId="433"/>
            <ac:spMk id="12" creationId="{DB0886C3-BD18-4D10-9848-97EE98CDF02E}"/>
          </ac:spMkLst>
        </pc:spChg>
        <pc:spChg chg="add del">
          <ac:chgData name="Ashley Poulter" userId="2ad35c1e-57a3-4868-92fc-5cc1808bdca3" providerId="ADAL" clId="{73A52A17-F48C-494C-96D5-3A916AFFE5F0}" dt="2019-04-08T11:38:08.636" v="1054"/>
          <ac:spMkLst>
            <pc:docMk/>
            <pc:sldMk cId="4259601608" sldId="433"/>
            <ac:spMk id="14" creationId="{F279CDC9-4872-4ACD-8C58-60C15E570F79}"/>
          </ac:spMkLst>
        </pc:spChg>
        <pc:spChg chg="add">
          <ac:chgData name="Ashley Poulter" userId="2ad35c1e-57a3-4868-92fc-5cc1808bdca3" providerId="ADAL" clId="{73A52A17-F48C-494C-96D5-3A916AFFE5F0}" dt="2019-04-08T11:38:12.839" v="1056"/>
          <ac:spMkLst>
            <pc:docMk/>
            <pc:sldMk cId="4259601608" sldId="433"/>
            <ac:spMk id="15" creationId="{305161E5-CAD8-434C-8EFA-30530F261C82}"/>
          </ac:spMkLst>
        </pc:spChg>
      </pc:sldChg>
      <pc:sldChg chg="addSp delSp modSp add">
        <pc:chgData name="Ashley Poulter" userId="2ad35c1e-57a3-4868-92fc-5cc1808bdca3" providerId="ADAL" clId="{73A52A17-F48C-494C-96D5-3A916AFFE5F0}" dt="2019-04-08T11:41:23.152" v="1095"/>
        <pc:sldMkLst>
          <pc:docMk/>
          <pc:sldMk cId="951738982" sldId="434"/>
        </pc:sldMkLst>
        <pc:spChg chg="add del">
          <ac:chgData name="Ashley Poulter" userId="2ad35c1e-57a3-4868-92fc-5cc1808bdca3" providerId="ADAL" clId="{73A52A17-F48C-494C-96D5-3A916AFFE5F0}" dt="2019-04-08T11:39:30.825" v="1075" actId="478"/>
          <ac:spMkLst>
            <pc:docMk/>
            <pc:sldMk cId="951738982" sldId="434"/>
            <ac:spMk id="3" creationId="{656EB6FA-96D5-42BB-9599-1FF457D4A55C}"/>
          </ac:spMkLst>
        </pc:spChg>
        <pc:spChg chg="del">
          <ac:chgData name="Ashley Poulter" userId="2ad35c1e-57a3-4868-92fc-5cc1808bdca3" providerId="ADAL" clId="{73A52A17-F48C-494C-96D5-3A916AFFE5F0}" dt="2019-04-08T11:38:58.546" v="1065" actId="478"/>
          <ac:spMkLst>
            <pc:docMk/>
            <pc:sldMk cId="951738982" sldId="434"/>
            <ac:spMk id="15" creationId="{305161E5-CAD8-434C-8EFA-30530F261C82}"/>
          </ac:spMkLst>
        </pc:spChg>
        <pc:spChg chg="add">
          <ac:chgData name="Ashley Poulter" userId="2ad35c1e-57a3-4868-92fc-5cc1808bdca3" providerId="ADAL" clId="{73A52A17-F48C-494C-96D5-3A916AFFE5F0}" dt="2019-04-08T11:41:23.152" v="1095"/>
          <ac:spMkLst>
            <pc:docMk/>
            <pc:sldMk cId="951738982" sldId="434"/>
            <ac:spMk id="16" creationId="{710DDB33-A8CB-4451-AEEA-0F669F09C11F}"/>
          </ac:spMkLst>
        </pc:spChg>
        <pc:spChg chg="mod">
          <ac:chgData name="Ashley Poulter" userId="2ad35c1e-57a3-4868-92fc-5cc1808bdca3" providerId="ADAL" clId="{73A52A17-F48C-494C-96D5-3A916AFFE5F0}" dt="2019-04-08T11:39:27.486" v="1074" actId="403"/>
          <ac:spMkLst>
            <pc:docMk/>
            <pc:sldMk cId="951738982" sldId="434"/>
            <ac:spMk id="19" creationId="{5252A847-DE45-4FA3-A1F8-EEBEB845FF8E}"/>
          </ac:spMkLst>
        </pc:spChg>
        <pc:graphicFrameChg chg="add mod">
          <ac:chgData name="Ashley Poulter" userId="2ad35c1e-57a3-4868-92fc-5cc1808bdca3" providerId="ADAL" clId="{73A52A17-F48C-494C-96D5-3A916AFFE5F0}" dt="2019-04-08T11:40:27.888" v="1086" actId="1076"/>
          <ac:graphicFrameMkLst>
            <pc:docMk/>
            <pc:sldMk cId="951738982" sldId="434"/>
            <ac:graphicFrameMk id="12" creationId="{0D7A63DB-6B06-433F-B22F-3F234BBCDEFA}"/>
          </ac:graphicFrameMkLst>
        </pc:graphicFrameChg>
        <pc:graphicFrameChg chg="del modGraphic">
          <ac:chgData name="Ashley Poulter" userId="2ad35c1e-57a3-4868-92fc-5cc1808bdca3" providerId="ADAL" clId="{73A52A17-F48C-494C-96D5-3A916AFFE5F0}" dt="2019-04-08T11:38:56.510" v="1064" actId="478"/>
          <ac:graphicFrameMkLst>
            <pc:docMk/>
            <pc:sldMk cId="951738982" sldId="434"/>
            <ac:graphicFrameMk id="13" creationId="{7208C83B-C5BF-4942-8EE1-A010D989FF80}"/>
          </ac:graphicFrameMkLst>
        </pc:graphicFrameChg>
        <pc:graphicFrameChg chg="add">
          <ac:chgData name="Ashley Poulter" userId="2ad35c1e-57a3-4868-92fc-5cc1808bdca3" providerId="ADAL" clId="{73A52A17-F48C-494C-96D5-3A916AFFE5F0}" dt="2019-04-08T11:39:46.965" v="1077"/>
          <ac:graphicFrameMkLst>
            <pc:docMk/>
            <pc:sldMk cId="951738982" sldId="434"/>
            <ac:graphicFrameMk id="14" creationId="{014512E7-A853-4679-964D-5CFFD99F166E}"/>
          </ac:graphicFrameMkLst>
        </pc:graphicFrameChg>
        <pc:picChg chg="del">
          <ac:chgData name="Ashley Poulter" userId="2ad35c1e-57a3-4868-92fc-5cc1808bdca3" providerId="ADAL" clId="{73A52A17-F48C-494C-96D5-3A916AFFE5F0}" dt="2019-04-08T11:38:54.262" v="1062" actId="478"/>
          <ac:picMkLst>
            <pc:docMk/>
            <pc:sldMk cId="951738982" sldId="434"/>
            <ac:picMk id="2" creationId="{C1F788D0-DC51-4AC1-AB0D-6062934E94D9}"/>
          </ac:picMkLst>
        </pc:picChg>
        <pc:picChg chg="add mod">
          <ac:chgData name="Ashley Poulter" userId="2ad35c1e-57a3-4868-92fc-5cc1808bdca3" providerId="ADAL" clId="{73A52A17-F48C-494C-96D5-3A916AFFE5F0}" dt="2019-04-08T11:41:01.125" v="1089" actId="1076"/>
          <ac:picMkLst>
            <pc:docMk/>
            <pc:sldMk cId="951738982" sldId="434"/>
            <ac:picMk id="4" creationId="{FAEF2111-351D-4CBC-B174-1DA123388DA2}"/>
          </ac:picMkLst>
        </pc:picChg>
        <pc:picChg chg="add mod">
          <ac:chgData name="Ashley Poulter" userId="2ad35c1e-57a3-4868-92fc-5cc1808bdca3" providerId="ADAL" clId="{73A52A17-F48C-494C-96D5-3A916AFFE5F0}" dt="2019-04-08T11:41:12.513" v="1094" actId="1076"/>
          <ac:picMkLst>
            <pc:docMk/>
            <pc:sldMk cId="951738982" sldId="434"/>
            <ac:picMk id="5" creationId="{BEC7F16A-9B93-4BA7-AAF8-0D193CC91183}"/>
          </ac:picMkLst>
        </pc:picChg>
      </pc:sldChg>
      <pc:sldChg chg="addSp delSp add">
        <pc:chgData name="Ashley Poulter" userId="2ad35c1e-57a3-4868-92fc-5cc1808bdca3" providerId="ADAL" clId="{73A52A17-F48C-494C-96D5-3A916AFFE5F0}" dt="2019-04-08T11:42:03.195" v="1104"/>
        <pc:sldMkLst>
          <pc:docMk/>
          <pc:sldMk cId="1040636666" sldId="435"/>
        </pc:sldMkLst>
        <pc:spChg chg="add">
          <ac:chgData name="Ashley Poulter" userId="2ad35c1e-57a3-4868-92fc-5cc1808bdca3" providerId="ADAL" clId="{73A52A17-F48C-494C-96D5-3A916AFFE5F0}" dt="2019-04-08T11:42:03.195" v="1104"/>
          <ac:spMkLst>
            <pc:docMk/>
            <pc:sldMk cId="1040636666" sldId="435"/>
            <ac:spMk id="13" creationId="{0E1B2507-AD6A-407B-BAB8-4EA7ADCB0C49}"/>
          </ac:spMkLst>
        </pc:spChg>
        <pc:spChg chg="del">
          <ac:chgData name="Ashley Poulter" userId="2ad35c1e-57a3-4868-92fc-5cc1808bdca3" providerId="ADAL" clId="{73A52A17-F48C-494C-96D5-3A916AFFE5F0}" dt="2019-04-08T11:42:02.592" v="1103" actId="478"/>
          <ac:spMkLst>
            <pc:docMk/>
            <pc:sldMk cId="1040636666" sldId="435"/>
            <ac:spMk id="16" creationId="{710DDB33-A8CB-4451-AEEA-0F669F09C11F}"/>
          </ac:spMkLst>
        </pc:spChg>
      </pc:sldChg>
      <pc:sldChg chg="addSp delSp add ord">
        <pc:chgData name="Ashley Poulter" userId="2ad35c1e-57a3-4868-92fc-5cc1808bdca3" providerId="ADAL" clId="{73A52A17-F48C-494C-96D5-3A916AFFE5F0}" dt="2019-04-08T11:41:52.742" v="1102"/>
        <pc:sldMkLst>
          <pc:docMk/>
          <pc:sldMk cId="817774863" sldId="436"/>
        </pc:sldMkLst>
        <pc:spChg chg="add">
          <ac:chgData name="Ashley Poulter" userId="2ad35c1e-57a3-4868-92fc-5cc1808bdca3" providerId="ADAL" clId="{73A52A17-F48C-494C-96D5-3A916AFFE5F0}" dt="2019-04-08T11:41:46.332" v="1100"/>
          <ac:spMkLst>
            <pc:docMk/>
            <pc:sldMk cId="817774863" sldId="436"/>
            <ac:spMk id="13" creationId="{CA10ECB2-82B6-4575-B5DB-A9770FF2392E}"/>
          </ac:spMkLst>
        </pc:spChg>
        <pc:spChg chg="del">
          <ac:chgData name="Ashley Poulter" userId="2ad35c1e-57a3-4868-92fc-5cc1808bdca3" providerId="ADAL" clId="{73A52A17-F48C-494C-96D5-3A916AFFE5F0}" dt="2019-04-08T11:41:45.552" v="1099" actId="478"/>
          <ac:spMkLst>
            <pc:docMk/>
            <pc:sldMk cId="817774863" sldId="436"/>
            <ac:spMk id="16" creationId="{710DDB33-A8CB-4451-AEEA-0F669F09C11F}"/>
          </ac:spMkLst>
        </pc:spChg>
      </pc:sldChg>
      <pc:sldChg chg="addSp delSp modSp add">
        <pc:chgData name="Ashley Poulter" userId="2ad35c1e-57a3-4868-92fc-5cc1808bdca3" providerId="ADAL" clId="{73A52A17-F48C-494C-96D5-3A916AFFE5F0}" dt="2019-04-08T12:41:37.278" v="1207" actId="20577"/>
        <pc:sldMkLst>
          <pc:docMk/>
          <pc:sldMk cId="2896126119" sldId="437"/>
        </pc:sldMkLst>
        <pc:spChg chg="mod">
          <ac:chgData name="Ashley Poulter" userId="2ad35c1e-57a3-4868-92fc-5cc1808bdca3" providerId="ADAL" clId="{73A52A17-F48C-494C-96D5-3A916AFFE5F0}" dt="2019-04-08T12:41:37.278" v="1207" actId="20577"/>
          <ac:spMkLst>
            <pc:docMk/>
            <pc:sldMk cId="2896126119" sldId="437"/>
            <ac:spMk id="19" creationId="{5252A847-DE45-4FA3-A1F8-EEBEB845FF8E}"/>
          </ac:spMkLst>
        </pc:spChg>
        <pc:picChg chg="add del mod">
          <ac:chgData name="Ashley Poulter" userId="2ad35c1e-57a3-4868-92fc-5cc1808bdca3" providerId="ADAL" clId="{73A52A17-F48C-494C-96D5-3A916AFFE5F0}" dt="2019-04-08T11:51:15.130" v="1154" actId="478"/>
          <ac:picMkLst>
            <pc:docMk/>
            <pc:sldMk cId="2896126119" sldId="437"/>
            <ac:picMk id="3" creationId="{803A73CA-997E-4D1D-8BAC-7505F7CC07B3}"/>
          </ac:picMkLst>
        </pc:picChg>
        <pc:picChg chg="add mod">
          <ac:chgData name="Ashley Poulter" userId="2ad35c1e-57a3-4868-92fc-5cc1808bdca3" providerId="ADAL" clId="{73A52A17-F48C-494C-96D5-3A916AFFE5F0}" dt="2019-04-08T11:52:37.622" v="1167" actId="553"/>
          <ac:picMkLst>
            <pc:docMk/>
            <pc:sldMk cId="2896126119" sldId="437"/>
            <ac:picMk id="5" creationId="{F65B5641-8AD1-45CD-8799-060A918F6A48}"/>
          </ac:picMkLst>
        </pc:picChg>
        <pc:picChg chg="add mod">
          <ac:chgData name="Ashley Poulter" userId="2ad35c1e-57a3-4868-92fc-5cc1808bdca3" providerId="ADAL" clId="{73A52A17-F48C-494C-96D5-3A916AFFE5F0}" dt="2019-04-08T11:52:43.067" v="1168" actId="1076"/>
          <ac:picMkLst>
            <pc:docMk/>
            <pc:sldMk cId="2896126119" sldId="437"/>
            <ac:picMk id="12" creationId="{6AD7CAD0-8FDD-4289-AFAC-D272DC7790A0}"/>
          </ac:picMkLst>
        </pc:picChg>
        <pc:picChg chg="add del mod">
          <ac:chgData name="Ashley Poulter" userId="2ad35c1e-57a3-4868-92fc-5cc1808bdca3" providerId="ADAL" clId="{73A52A17-F48C-494C-96D5-3A916AFFE5F0}" dt="2019-04-08T11:49:45.105" v="1121" actId="478"/>
          <ac:picMkLst>
            <pc:docMk/>
            <pc:sldMk cId="2896126119" sldId="437"/>
            <ac:picMk id="14" creationId="{B8E859FA-3CA6-4132-A4FE-F314EEC2EE76}"/>
          </ac:picMkLst>
        </pc:picChg>
        <pc:picChg chg="add mod">
          <ac:chgData name="Ashley Poulter" userId="2ad35c1e-57a3-4868-92fc-5cc1808bdca3" providerId="ADAL" clId="{73A52A17-F48C-494C-96D5-3A916AFFE5F0}" dt="2019-04-08T11:52:25.172" v="1165" actId="1076"/>
          <ac:picMkLst>
            <pc:docMk/>
            <pc:sldMk cId="2896126119" sldId="437"/>
            <ac:picMk id="16" creationId="{9F1EA7A9-A8A1-45C7-9085-92C5F70A4D28}"/>
          </ac:picMkLst>
        </pc:picChg>
        <pc:picChg chg="add mod">
          <ac:chgData name="Ashley Poulter" userId="2ad35c1e-57a3-4868-92fc-5cc1808bdca3" providerId="ADAL" clId="{73A52A17-F48C-494C-96D5-3A916AFFE5F0}" dt="2019-04-08T11:52:37.622" v="1167" actId="553"/>
          <ac:picMkLst>
            <pc:docMk/>
            <pc:sldMk cId="2896126119" sldId="437"/>
            <ac:picMk id="18" creationId="{FBD4BBF3-74B5-4499-8E6F-48247D8DFDA0}"/>
          </ac:picMkLst>
        </pc:picChg>
      </pc:sldChg>
    </pc:docChg>
  </pc:docChgLst>
  <pc:docChgLst>
    <pc:chgData name="Sian Stebbings" userId="e14ea2a2-07d0-4302-97b9-16dc822a37cc" providerId="ADAL" clId="{F98A62D6-9D81-4105-AD06-16AF8248B4EF}"/>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12/04/2019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12/04/2019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12/04/2019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12/04/2019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12/04/2019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12/04/2019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12/04/2019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12/04/2019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12/04/2019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12/04/2019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12/04/2019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12/04/2019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1p2"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classroomsecrets.co.uk/describe-position-2-year-1-position-and-direction-resource-pack" TargetMode="External"/><Relationship Id="rId4" Type="http://schemas.openxmlformats.org/officeDocument/2006/relationships/hyperlink" Target="https://classroomsecrets.co.uk/category/maths/year-1/summer-block-3-position-and-direction/"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defRPr/>
            </a:pP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p>
          <a:p>
            <a:pPr lvl="0" algn="ctr">
              <a:defRPr/>
            </a:pPr>
            <a:endParaRPr lang="en-GB" sz="1600" b="1" dirty="0">
              <a:solidFill>
                <a:prstClr val="black"/>
              </a:solidFill>
              <a:latin typeface="Century Gothic" panose="020B0502020202020204" pitchFamily="34" charset="0"/>
            </a:endParaRPr>
          </a:p>
        </p:txBody>
      </p:sp>
      <p:grpSp>
        <p:nvGrpSpPr>
          <p:cNvPr id="7" name="Group 6">
            <a:extLst>
              <a:ext uri="{FF2B5EF4-FFF2-40B4-BE49-F238E27FC236}">
                <a16:creationId xmlns:a16="http://schemas.microsoft.com/office/drawing/2014/main" id="{4AC7EDE3-701C-4C12-9210-054757BC22C6}"/>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10E77A65-F53C-4B80-A94D-B47FD494B86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F8CB7CE0-4839-4E6C-97B6-094E3100C0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82F44337-62E7-4D95-B8F8-71BD5022737F}"/>
              </a:ext>
            </a:extLst>
          </p:cNvPr>
          <p:cNvPicPr>
            <a:picLocks noChangeAspect="1"/>
          </p:cNvPicPr>
          <p:nvPr/>
        </p:nvPicPr>
        <p:blipFill rotWithShape="1">
          <a:blip r:embed="rId5">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
        <p:nvSpPr>
          <p:cNvPr id="14" name="Rectangle 13">
            <a:extLst>
              <a:ext uri="{FF2B5EF4-FFF2-40B4-BE49-F238E27FC236}">
                <a16:creationId xmlns:a16="http://schemas.microsoft.com/office/drawing/2014/main" id="{71BFCC6C-22C2-4BB4-BA5A-FD3539834E82}"/>
              </a:ext>
            </a:extLst>
          </p:cNvPr>
          <p:cNvSpPr/>
          <p:nvPr/>
        </p:nvSpPr>
        <p:spPr>
          <a:xfrm>
            <a:off x="2859449" y="3369316"/>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R</a:t>
            </a:r>
          </a:p>
        </p:txBody>
      </p:sp>
      <p:sp>
        <p:nvSpPr>
          <p:cNvPr id="15" name="Rectangle 14">
            <a:extLst>
              <a:ext uri="{FF2B5EF4-FFF2-40B4-BE49-F238E27FC236}">
                <a16:creationId xmlns:a16="http://schemas.microsoft.com/office/drawing/2014/main" id="{CA6C89F7-5C54-4B4F-A892-54C953E4ED4C}"/>
              </a:ext>
            </a:extLst>
          </p:cNvPr>
          <p:cNvSpPr/>
          <p:nvPr/>
        </p:nvSpPr>
        <p:spPr>
          <a:xfrm>
            <a:off x="6151125" y="3369316"/>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R</a:t>
            </a:r>
          </a:p>
        </p:txBody>
      </p:sp>
      <p:sp>
        <p:nvSpPr>
          <p:cNvPr id="16" name="Rectangle 15">
            <a:extLst>
              <a:ext uri="{FF2B5EF4-FFF2-40B4-BE49-F238E27FC236}">
                <a16:creationId xmlns:a16="http://schemas.microsoft.com/office/drawing/2014/main" id="{A6C17A5E-8567-41F4-8288-F540607533C3}"/>
              </a:ext>
            </a:extLst>
          </p:cNvPr>
          <p:cNvSpPr/>
          <p:nvPr/>
        </p:nvSpPr>
        <p:spPr>
          <a:xfrm>
            <a:off x="2858632" y="6292511"/>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PS</a:t>
            </a:r>
          </a:p>
        </p:txBody>
      </p:sp>
      <p:sp>
        <p:nvSpPr>
          <p:cNvPr id="17" name="Rectangle 16">
            <a:extLst>
              <a:ext uri="{FF2B5EF4-FFF2-40B4-BE49-F238E27FC236}">
                <a16:creationId xmlns:a16="http://schemas.microsoft.com/office/drawing/2014/main" id="{68C796B4-7B59-44A3-9796-CC83D82CF1BF}"/>
              </a:ext>
            </a:extLst>
          </p:cNvPr>
          <p:cNvSpPr/>
          <p:nvPr/>
        </p:nvSpPr>
        <p:spPr>
          <a:xfrm>
            <a:off x="6142416" y="6292511"/>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PS</a:t>
            </a:r>
          </a:p>
        </p:txBody>
      </p:sp>
    </p:spTree>
    <p:extLst>
      <p:ext uri="{BB962C8B-B14F-4D97-AF65-F5344CB8AC3E}">
        <p14:creationId xmlns:p14="http://schemas.microsoft.com/office/powerpoint/2010/main" val="3126577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3 – Time – Describe Position 2</a:t>
            </a:r>
          </a:p>
          <a:p>
            <a:pPr lvl="0" algn="ctr"/>
            <a:endParaRPr lang="en-GB"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4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b="1" dirty="0">
              <a:solidFill>
                <a:prstClr val="black"/>
              </a:solidFill>
              <a:latin typeface="Century Gothic" panose="020B0502020202020204" pitchFamily="34" charset="0"/>
            </a:endParaRPr>
          </a:p>
          <a:p>
            <a:pPr lvl="0" defTabSz="457200">
              <a:defRPr/>
            </a:pPr>
            <a:endParaRPr lang="en-GB" sz="14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Mathematics Year 1: (1P2) </a:t>
            </a:r>
            <a:r>
              <a:rPr lang="en-GB" sz="1200" b="1" u="sng" dirty="0">
                <a:solidFill>
                  <a:srgbClr val="4BB6F5"/>
                </a:solidFill>
                <a:latin typeface="Century Gothic" panose="020B0502020202020204" pitchFamily="34" charset="0"/>
                <a:hlinkClick r:id="rId3"/>
              </a:rPr>
              <a:t>Describe position, direction and movement, including whole, half, quarter and three-quarter turns</a:t>
            </a: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4"/>
              </a:rPr>
              <a:t>Year 1 Position and Direction</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grpSp>
        <p:nvGrpSpPr>
          <p:cNvPr id="9" name="Group 8">
            <a:extLst>
              <a:ext uri="{FF2B5EF4-FFF2-40B4-BE49-F238E27FC236}">
                <a16:creationId xmlns:a16="http://schemas.microsoft.com/office/drawing/2014/main" id="{938D7219-0149-46C5-8210-78C365BC98C3}"/>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C54950A4-695E-4873-B3DF-FDB87EB1A7E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81C2BA99-F9F4-4547-9BEC-CABAB2934D9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3 – Time</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800" b="1" dirty="0">
              <a:solidFill>
                <a:schemeClr val="bg2">
                  <a:lumMod val="25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3: Describe Position  2</a:t>
            </a:r>
            <a:endParaRPr lang="en-GB" sz="1200" b="1" dirty="0">
              <a:solidFill>
                <a:schemeClr val="bg2">
                  <a:lumMod val="25000"/>
                </a:schemeClr>
              </a:solidFill>
              <a:latin typeface="Century Gothic" panose="020B0502020202020204" pitchFamily="34" charset="0"/>
            </a:endParaRPr>
          </a:p>
        </p:txBody>
      </p:sp>
      <p:grpSp>
        <p:nvGrpSpPr>
          <p:cNvPr id="7" name="Group 6">
            <a:extLst>
              <a:ext uri="{FF2B5EF4-FFF2-40B4-BE49-F238E27FC236}">
                <a16:creationId xmlns:a16="http://schemas.microsoft.com/office/drawing/2014/main" id="{178DDAEC-2080-45AA-84BD-D6F209946C5B}"/>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62233C31-6291-4828-8ADB-296E8668A22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06C7866E-304A-4F3C-8A2A-A259E667D9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colour should each shape be?</a:t>
            </a:r>
          </a:p>
          <a:p>
            <a:pPr algn="ctr"/>
            <a:endParaRPr lang="en-GB" dirty="0">
              <a:solidFill>
                <a:schemeClr val="tx1"/>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dirty="0">
              <a:solidFill>
                <a:schemeClr val="bg2">
                  <a:lumMod val="25000"/>
                </a:schemeClr>
              </a:solidFill>
              <a:latin typeface="Century Gothic" panose="020B0502020202020204" pitchFamily="34" charset="0"/>
            </a:endParaRPr>
          </a:p>
          <a:p>
            <a:pPr algn="ctr"/>
            <a:endParaRPr lang="en-GB" sz="1600" u="sng" dirty="0">
              <a:solidFill>
                <a:schemeClr val="bg2">
                  <a:lumMod val="50000"/>
                </a:schemeClr>
              </a:solidFill>
              <a:latin typeface="Century Gothic" panose="020B0502020202020204" pitchFamily="34" charset="0"/>
            </a:endParaRPr>
          </a:p>
        </p:txBody>
      </p:sp>
      <p:sp>
        <p:nvSpPr>
          <p:cNvPr id="58" name="Heart 57">
            <a:extLst>
              <a:ext uri="{FF2B5EF4-FFF2-40B4-BE49-F238E27FC236}">
                <a16:creationId xmlns:a16="http://schemas.microsoft.com/office/drawing/2014/main" id="{DDB6D96B-998E-4F7D-9C19-6B7E6FFA7014}"/>
              </a:ext>
            </a:extLst>
          </p:cNvPr>
          <p:cNvSpPr/>
          <p:nvPr/>
        </p:nvSpPr>
        <p:spPr>
          <a:xfrm>
            <a:off x="2047159" y="2120280"/>
            <a:ext cx="1228298" cy="1064526"/>
          </a:xfrm>
          <a:prstGeom prst="heart">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B0F0"/>
              </a:solidFill>
            </a:endParaRPr>
          </a:p>
        </p:txBody>
      </p:sp>
      <p:sp>
        <p:nvSpPr>
          <p:cNvPr id="59" name="Isosceles Triangle 58">
            <a:extLst>
              <a:ext uri="{FF2B5EF4-FFF2-40B4-BE49-F238E27FC236}">
                <a16:creationId xmlns:a16="http://schemas.microsoft.com/office/drawing/2014/main" id="{82BF321D-9D70-41A2-BE23-7CDD78B5424D}"/>
              </a:ext>
            </a:extLst>
          </p:cNvPr>
          <p:cNvSpPr/>
          <p:nvPr/>
        </p:nvSpPr>
        <p:spPr>
          <a:xfrm>
            <a:off x="3550759" y="2125153"/>
            <a:ext cx="1213481" cy="1064527"/>
          </a:xfrm>
          <a:prstGeom prst="triangl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D380D981-EC52-4E0F-8C6A-FEB88511701A}"/>
              </a:ext>
            </a:extLst>
          </p:cNvPr>
          <p:cNvSpPr/>
          <p:nvPr/>
        </p:nvSpPr>
        <p:spPr>
          <a:xfrm>
            <a:off x="640263" y="2120279"/>
            <a:ext cx="1131593" cy="1064527"/>
          </a:xfrm>
          <a:prstGeom prst="ellipse">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a:extLst>
              <a:ext uri="{FF2B5EF4-FFF2-40B4-BE49-F238E27FC236}">
                <a16:creationId xmlns:a16="http://schemas.microsoft.com/office/drawing/2014/main" id="{E4B50B46-D421-4080-B024-E9B9294E61A3}"/>
              </a:ext>
            </a:extLst>
          </p:cNvPr>
          <p:cNvSpPr/>
          <p:nvPr/>
        </p:nvSpPr>
        <p:spPr>
          <a:xfrm>
            <a:off x="722150" y="3386606"/>
            <a:ext cx="967818" cy="1173707"/>
          </a:xfrm>
          <a:prstGeom prst="rect">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Diamond 61">
            <a:extLst>
              <a:ext uri="{FF2B5EF4-FFF2-40B4-BE49-F238E27FC236}">
                <a16:creationId xmlns:a16="http://schemas.microsoft.com/office/drawing/2014/main" id="{41D00C1C-2FAA-4334-8D66-053B65E8DFEE}"/>
              </a:ext>
            </a:extLst>
          </p:cNvPr>
          <p:cNvSpPr/>
          <p:nvPr/>
        </p:nvSpPr>
        <p:spPr>
          <a:xfrm>
            <a:off x="3632648" y="3386605"/>
            <a:ext cx="1131593" cy="1173707"/>
          </a:xfrm>
          <a:prstGeom prst="diamond">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Cross 63">
            <a:extLst>
              <a:ext uri="{FF2B5EF4-FFF2-40B4-BE49-F238E27FC236}">
                <a16:creationId xmlns:a16="http://schemas.microsoft.com/office/drawing/2014/main" id="{E395B594-D96D-4CC4-9285-F01874D4915E}"/>
              </a:ext>
            </a:extLst>
          </p:cNvPr>
          <p:cNvSpPr/>
          <p:nvPr/>
        </p:nvSpPr>
        <p:spPr>
          <a:xfrm>
            <a:off x="2047159" y="3386605"/>
            <a:ext cx="1228298" cy="1173707"/>
          </a:xfrm>
          <a:prstGeom prst="plus">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TextBox 64">
            <a:extLst>
              <a:ext uri="{FF2B5EF4-FFF2-40B4-BE49-F238E27FC236}">
                <a16:creationId xmlns:a16="http://schemas.microsoft.com/office/drawing/2014/main" id="{A6ABE6CC-EBA4-4786-A7C7-B4154559301C}"/>
              </a:ext>
            </a:extLst>
          </p:cNvPr>
          <p:cNvSpPr txBox="1"/>
          <p:nvPr/>
        </p:nvSpPr>
        <p:spPr>
          <a:xfrm>
            <a:off x="4958827" y="1789143"/>
            <a:ext cx="3902088" cy="3785652"/>
          </a:xfrm>
          <a:prstGeom prst="rect">
            <a:avLst/>
          </a:prstGeom>
          <a:noFill/>
        </p:spPr>
        <p:txBody>
          <a:bodyPr wrap="square" rtlCol="0">
            <a:spAutoFit/>
          </a:bodyPr>
          <a:lstStyle/>
          <a:p>
            <a:pPr marL="342900" indent="-342900">
              <a:buFont typeface="Arial" panose="020B0604020202020204" pitchFamily="34" charset="0"/>
              <a:buChar char="•"/>
            </a:pPr>
            <a:r>
              <a:rPr lang="en-GB" sz="2000" b="1" dirty="0">
                <a:latin typeface="Century Gothic" panose="020B0502020202020204" pitchFamily="34" charset="0"/>
              </a:rPr>
              <a:t>The shape down from the heart is red.</a:t>
            </a:r>
          </a:p>
          <a:p>
            <a:pPr marL="342900" indent="-342900">
              <a:buFont typeface="Arial" panose="020B0604020202020204" pitchFamily="34" charset="0"/>
              <a:buChar char="•"/>
            </a:pPr>
            <a:r>
              <a:rPr lang="en-GB" sz="2000" b="1" dirty="0">
                <a:latin typeface="Century Gothic" panose="020B0502020202020204" pitchFamily="34" charset="0"/>
              </a:rPr>
              <a:t>The shape to the right of the heart is green.</a:t>
            </a:r>
          </a:p>
          <a:p>
            <a:pPr marL="342900" indent="-342900">
              <a:buFont typeface="Arial" panose="020B0604020202020204" pitchFamily="34" charset="0"/>
              <a:buChar char="•"/>
            </a:pPr>
            <a:r>
              <a:rPr lang="en-GB" sz="2000" b="1" dirty="0">
                <a:latin typeface="Century Gothic" panose="020B0502020202020204" pitchFamily="34" charset="0"/>
              </a:rPr>
              <a:t>The shape down from the triangle is orange.</a:t>
            </a:r>
          </a:p>
          <a:p>
            <a:pPr marL="342900" indent="-342900">
              <a:buFont typeface="Arial" panose="020B0604020202020204" pitchFamily="34" charset="0"/>
              <a:buChar char="•"/>
            </a:pPr>
            <a:r>
              <a:rPr lang="en-GB" sz="2000" b="1" dirty="0">
                <a:latin typeface="Century Gothic" panose="020B0502020202020204" pitchFamily="34" charset="0"/>
              </a:rPr>
              <a:t>The shape down from the circle is yellow. </a:t>
            </a:r>
          </a:p>
          <a:p>
            <a:pPr marL="342900" indent="-342900">
              <a:buFont typeface="Arial" panose="020B0604020202020204" pitchFamily="34" charset="0"/>
              <a:buChar char="•"/>
            </a:pPr>
            <a:r>
              <a:rPr lang="en-GB" sz="2000" b="1" dirty="0">
                <a:latin typeface="Century Gothic" panose="020B0502020202020204" pitchFamily="34" charset="0"/>
              </a:rPr>
              <a:t>The shape to the left of the heart is pink.</a:t>
            </a:r>
          </a:p>
          <a:p>
            <a:pPr marL="342900" indent="-342900">
              <a:buFont typeface="Arial" panose="020B0604020202020204" pitchFamily="34" charset="0"/>
              <a:buChar char="•"/>
            </a:pPr>
            <a:r>
              <a:rPr lang="en-GB" sz="2000" b="1" dirty="0">
                <a:latin typeface="Century Gothic" panose="020B0502020202020204" pitchFamily="34" charset="0"/>
              </a:rPr>
              <a:t>The shape up from the cross is blue.</a:t>
            </a:r>
            <a:endParaRPr lang="en-US" sz="2000" b="1" dirty="0">
              <a:latin typeface="Century Gothic" panose="020B0502020202020204" pitchFamily="34" charset="0"/>
            </a:endParaRPr>
          </a:p>
        </p:txBody>
      </p:sp>
      <p:grpSp>
        <p:nvGrpSpPr>
          <p:cNvPr id="14" name="Group 13">
            <a:extLst>
              <a:ext uri="{FF2B5EF4-FFF2-40B4-BE49-F238E27FC236}">
                <a16:creationId xmlns:a16="http://schemas.microsoft.com/office/drawing/2014/main" id="{6D154091-A7FC-4E97-8AC1-2AD7FAFEB820}"/>
              </a:ext>
            </a:extLst>
          </p:cNvPr>
          <p:cNvGrpSpPr/>
          <p:nvPr/>
        </p:nvGrpSpPr>
        <p:grpSpPr>
          <a:xfrm>
            <a:off x="59531" y="6454317"/>
            <a:ext cx="1238534" cy="403683"/>
            <a:chOff x="68077" y="6454317"/>
            <a:chExt cx="1238534" cy="403683"/>
          </a:xfrm>
        </p:grpSpPr>
        <p:sp>
          <p:nvSpPr>
            <p:cNvPr id="15" name="TextBox 14">
              <a:extLst>
                <a:ext uri="{FF2B5EF4-FFF2-40B4-BE49-F238E27FC236}">
                  <a16:creationId xmlns:a16="http://schemas.microsoft.com/office/drawing/2014/main" id="{D5219797-7C2C-43E6-BD11-81E53FDCE94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0" name="Picture 19" descr="A close up of a sign&#10;&#10;Description generated with high confidence">
              <a:extLst>
                <a:ext uri="{FF2B5EF4-FFF2-40B4-BE49-F238E27FC236}">
                  <a16:creationId xmlns:a16="http://schemas.microsoft.com/office/drawing/2014/main" id="{5A9DD9C6-7AB1-48C7-80CE-0BA657335E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390821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colour should each shape be?</a:t>
            </a:r>
          </a:p>
          <a:p>
            <a:pPr algn="ctr"/>
            <a:endParaRPr lang="en-GB" b="1" dirty="0">
              <a:solidFill>
                <a:schemeClr val="tx1"/>
              </a:solidFill>
              <a:latin typeface="Century Gothic" panose="020B0502020202020204" pitchFamily="34" charset="0"/>
            </a:endParaRPr>
          </a:p>
          <a:p>
            <a:pPr algn="ctr"/>
            <a:endParaRPr lang="en-GB" b="1" dirty="0">
              <a:solidFill>
                <a:schemeClr val="tx1"/>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p:txBody>
      </p:sp>
      <p:sp>
        <p:nvSpPr>
          <p:cNvPr id="58" name="Heart 57">
            <a:extLst>
              <a:ext uri="{FF2B5EF4-FFF2-40B4-BE49-F238E27FC236}">
                <a16:creationId xmlns:a16="http://schemas.microsoft.com/office/drawing/2014/main" id="{DDB6D96B-998E-4F7D-9C19-6B7E6FFA7014}"/>
              </a:ext>
            </a:extLst>
          </p:cNvPr>
          <p:cNvSpPr/>
          <p:nvPr/>
        </p:nvSpPr>
        <p:spPr>
          <a:xfrm>
            <a:off x="2047159" y="2120280"/>
            <a:ext cx="1228298" cy="1064526"/>
          </a:xfrm>
          <a:prstGeom prst="heart">
            <a:avLst/>
          </a:prstGeom>
          <a:solidFill>
            <a:srgbClr val="00B0F0"/>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B0F0"/>
              </a:solidFill>
            </a:endParaRPr>
          </a:p>
        </p:txBody>
      </p:sp>
      <p:sp>
        <p:nvSpPr>
          <p:cNvPr id="59" name="Isosceles Triangle 58">
            <a:extLst>
              <a:ext uri="{FF2B5EF4-FFF2-40B4-BE49-F238E27FC236}">
                <a16:creationId xmlns:a16="http://schemas.microsoft.com/office/drawing/2014/main" id="{82BF321D-9D70-41A2-BE23-7CDD78B5424D}"/>
              </a:ext>
            </a:extLst>
          </p:cNvPr>
          <p:cNvSpPr/>
          <p:nvPr/>
        </p:nvSpPr>
        <p:spPr>
          <a:xfrm>
            <a:off x="3550759" y="2125153"/>
            <a:ext cx="1213481" cy="1064527"/>
          </a:xfrm>
          <a:prstGeom prst="triangle">
            <a:avLst/>
          </a:prstGeom>
          <a:solidFill>
            <a:srgbClr val="BAEB07"/>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D380D981-EC52-4E0F-8C6A-FEB88511701A}"/>
              </a:ext>
            </a:extLst>
          </p:cNvPr>
          <p:cNvSpPr/>
          <p:nvPr/>
        </p:nvSpPr>
        <p:spPr>
          <a:xfrm>
            <a:off x="640263" y="2120279"/>
            <a:ext cx="1131593" cy="1064527"/>
          </a:xfrm>
          <a:prstGeom prst="ellipse">
            <a:avLst/>
          </a:prstGeom>
          <a:solidFill>
            <a:srgbClr val="F6B0D0"/>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a:extLst>
              <a:ext uri="{FF2B5EF4-FFF2-40B4-BE49-F238E27FC236}">
                <a16:creationId xmlns:a16="http://schemas.microsoft.com/office/drawing/2014/main" id="{E4B50B46-D421-4080-B024-E9B9294E61A3}"/>
              </a:ext>
            </a:extLst>
          </p:cNvPr>
          <p:cNvSpPr/>
          <p:nvPr/>
        </p:nvSpPr>
        <p:spPr>
          <a:xfrm>
            <a:off x="722150" y="3386606"/>
            <a:ext cx="967818" cy="1173707"/>
          </a:xfrm>
          <a:prstGeom prst="rect">
            <a:avLst/>
          </a:prstGeom>
          <a:solidFill>
            <a:srgbClr val="FFFF5D"/>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Diamond 61">
            <a:extLst>
              <a:ext uri="{FF2B5EF4-FFF2-40B4-BE49-F238E27FC236}">
                <a16:creationId xmlns:a16="http://schemas.microsoft.com/office/drawing/2014/main" id="{41D00C1C-2FAA-4334-8D66-053B65E8DFEE}"/>
              </a:ext>
            </a:extLst>
          </p:cNvPr>
          <p:cNvSpPr/>
          <p:nvPr/>
        </p:nvSpPr>
        <p:spPr>
          <a:xfrm>
            <a:off x="3632648" y="3386605"/>
            <a:ext cx="1131593" cy="1173707"/>
          </a:xfrm>
          <a:prstGeom prst="diamond">
            <a:avLst/>
          </a:prstGeom>
          <a:solidFill>
            <a:srgbClr val="FF9933"/>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Cross 63">
            <a:extLst>
              <a:ext uri="{FF2B5EF4-FFF2-40B4-BE49-F238E27FC236}">
                <a16:creationId xmlns:a16="http://schemas.microsoft.com/office/drawing/2014/main" id="{E395B594-D96D-4CC4-9285-F01874D4915E}"/>
              </a:ext>
            </a:extLst>
          </p:cNvPr>
          <p:cNvSpPr/>
          <p:nvPr/>
        </p:nvSpPr>
        <p:spPr>
          <a:xfrm>
            <a:off x="2047159" y="3386605"/>
            <a:ext cx="1228298" cy="1173707"/>
          </a:xfrm>
          <a:prstGeom prst="plus">
            <a:avLst/>
          </a:prstGeom>
          <a:solidFill>
            <a:srgbClr val="FF0000"/>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TextBox 64">
            <a:extLst>
              <a:ext uri="{FF2B5EF4-FFF2-40B4-BE49-F238E27FC236}">
                <a16:creationId xmlns:a16="http://schemas.microsoft.com/office/drawing/2014/main" id="{A6ABE6CC-EBA4-4786-A7C7-B4154559301C}"/>
              </a:ext>
            </a:extLst>
          </p:cNvPr>
          <p:cNvSpPr txBox="1"/>
          <p:nvPr/>
        </p:nvSpPr>
        <p:spPr>
          <a:xfrm>
            <a:off x="4958827" y="1789143"/>
            <a:ext cx="3902088" cy="3785652"/>
          </a:xfrm>
          <a:prstGeom prst="rect">
            <a:avLst/>
          </a:prstGeom>
          <a:noFill/>
        </p:spPr>
        <p:txBody>
          <a:bodyPr wrap="square" rtlCol="0">
            <a:spAutoFit/>
          </a:bodyPr>
          <a:lstStyle/>
          <a:p>
            <a:pPr marL="342900" indent="-342900">
              <a:buFont typeface="Arial" panose="020B0604020202020204" pitchFamily="34" charset="0"/>
              <a:buChar char="•"/>
            </a:pPr>
            <a:r>
              <a:rPr lang="en-GB" sz="2000" b="1" dirty="0">
                <a:latin typeface="Century Gothic" panose="020B0502020202020204" pitchFamily="34" charset="0"/>
              </a:rPr>
              <a:t>The shape down from the heart is red.</a:t>
            </a:r>
          </a:p>
          <a:p>
            <a:pPr marL="342900" indent="-342900">
              <a:buFont typeface="Arial" panose="020B0604020202020204" pitchFamily="34" charset="0"/>
              <a:buChar char="•"/>
            </a:pPr>
            <a:r>
              <a:rPr lang="en-GB" sz="2000" b="1" dirty="0">
                <a:latin typeface="Century Gothic" panose="020B0502020202020204" pitchFamily="34" charset="0"/>
              </a:rPr>
              <a:t>The shape to the right of the heart is green.</a:t>
            </a:r>
          </a:p>
          <a:p>
            <a:pPr marL="342900" indent="-342900">
              <a:buFont typeface="Arial" panose="020B0604020202020204" pitchFamily="34" charset="0"/>
              <a:buChar char="•"/>
            </a:pPr>
            <a:r>
              <a:rPr lang="en-GB" sz="2000" b="1" dirty="0">
                <a:latin typeface="Century Gothic" panose="020B0502020202020204" pitchFamily="34" charset="0"/>
              </a:rPr>
              <a:t>The shape down from the triangle is orange.</a:t>
            </a:r>
          </a:p>
          <a:p>
            <a:pPr marL="342900" indent="-342900">
              <a:buFont typeface="Arial" panose="020B0604020202020204" pitchFamily="34" charset="0"/>
              <a:buChar char="•"/>
            </a:pPr>
            <a:r>
              <a:rPr lang="en-GB" sz="2000" b="1" dirty="0">
                <a:latin typeface="Century Gothic" panose="020B0502020202020204" pitchFamily="34" charset="0"/>
              </a:rPr>
              <a:t>The shape down from the circle is yellow. </a:t>
            </a:r>
          </a:p>
          <a:p>
            <a:pPr marL="342900" indent="-342900">
              <a:buFont typeface="Arial" panose="020B0604020202020204" pitchFamily="34" charset="0"/>
              <a:buChar char="•"/>
            </a:pPr>
            <a:r>
              <a:rPr lang="en-GB" sz="2000" b="1" dirty="0">
                <a:latin typeface="Century Gothic" panose="020B0502020202020204" pitchFamily="34" charset="0"/>
              </a:rPr>
              <a:t>The shape to the left of the heart is pink.</a:t>
            </a:r>
          </a:p>
          <a:p>
            <a:pPr marL="342900" indent="-342900">
              <a:buFont typeface="Arial" panose="020B0604020202020204" pitchFamily="34" charset="0"/>
              <a:buChar char="•"/>
            </a:pPr>
            <a:r>
              <a:rPr lang="en-GB" sz="2000" b="1" dirty="0">
                <a:latin typeface="Century Gothic" panose="020B0502020202020204" pitchFamily="34" charset="0"/>
              </a:rPr>
              <a:t>The shape up from the cross is blue.</a:t>
            </a:r>
            <a:endParaRPr lang="en-US" sz="2000" b="1" dirty="0">
              <a:latin typeface="Century Gothic" panose="020B0502020202020204" pitchFamily="34" charset="0"/>
            </a:endParaRPr>
          </a:p>
        </p:txBody>
      </p:sp>
      <p:grpSp>
        <p:nvGrpSpPr>
          <p:cNvPr id="14" name="Group 13">
            <a:extLst>
              <a:ext uri="{FF2B5EF4-FFF2-40B4-BE49-F238E27FC236}">
                <a16:creationId xmlns:a16="http://schemas.microsoft.com/office/drawing/2014/main" id="{727564AF-1E75-4A95-A12D-6DDB3D7FEE9F}"/>
              </a:ext>
            </a:extLst>
          </p:cNvPr>
          <p:cNvGrpSpPr/>
          <p:nvPr/>
        </p:nvGrpSpPr>
        <p:grpSpPr>
          <a:xfrm>
            <a:off x="59531" y="6454317"/>
            <a:ext cx="1238534" cy="403683"/>
            <a:chOff x="68077" y="6454317"/>
            <a:chExt cx="1238534" cy="403683"/>
          </a:xfrm>
        </p:grpSpPr>
        <p:sp>
          <p:nvSpPr>
            <p:cNvPr id="15" name="TextBox 14">
              <a:extLst>
                <a:ext uri="{FF2B5EF4-FFF2-40B4-BE49-F238E27FC236}">
                  <a16:creationId xmlns:a16="http://schemas.microsoft.com/office/drawing/2014/main" id="{497EFCEC-AA46-433E-B0FA-1E23BBC7467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0" name="Picture 19" descr="A close up of a sign&#10;&#10;Description generated with high confidence">
              <a:extLst>
                <a:ext uri="{FF2B5EF4-FFF2-40B4-BE49-F238E27FC236}">
                  <a16:creationId xmlns:a16="http://schemas.microsoft.com/office/drawing/2014/main" id="{5A4D805C-FD79-4B71-AFAF-7C73C2E3D6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66841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4" name="Group 13">
            <a:extLst>
              <a:ext uri="{FF2B5EF4-FFF2-40B4-BE49-F238E27FC236}">
                <a16:creationId xmlns:a16="http://schemas.microsoft.com/office/drawing/2014/main" id="{727564AF-1E75-4A95-A12D-6DDB3D7FEE9F}"/>
              </a:ext>
            </a:extLst>
          </p:cNvPr>
          <p:cNvGrpSpPr/>
          <p:nvPr/>
        </p:nvGrpSpPr>
        <p:grpSpPr>
          <a:xfrm>
            <a:off x="59531" y="6454317"/>
            <a:ext cx="1238534" cy="403683"/>
            <a:chOff x="68077" y="6454317"/>
            <a:chExt cx="1238534" cy="403683"/>
          </a:xfrm>
        </p:grpSpPr>
        <p:sp>
          <p:nvSpPr>
            <p:cNvPr id="15" name="TextBox 14">
              <a:extLst>
                <a:ext uri="{FF2B5EF4-FFF2-40B4-BE49-F238E27FC236}">
                  <a16:creationId xmlns:a16="http://schemas.microsoft.com/office/drawing/2014/main" id="{497EFCEC-AA46-433E-B0FA-1E23BBC7467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0" name="Picture 19" descr="A close up of a sign&#10;&#10;Description generated with high confidence">
              <a:extLst>
                <a:ext uri="{FF2B5EF4-FFF2-40B4-BE49-F238E27FC236}">
                  <a16:creationId xmlns:a16="http://schemas.microsoft.com/office/drawing/2014/main" id="{5A4D805C-FD79-4B71-AFAF-7C73C2E3D6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42E6F3B6-CD01-4EC5-BF7E-7AE0B949D138}"/>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2" name="Rectangle 11">
            <a:extLst>
              <a:ext uri="{FF2B5EF4-FFF2-40B4-BE49-F238E27FC236}">
                <a16:creationId xmlns:a16="http://schemas.microsoft.com/office/drawing/2014/main" id="{FFC0EE0B-C7B5-4202-8D66-67724CBF6B8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sentences.</a:t>
            </a: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p:txBody>
      </p:sp>
      <p:sp>
        <p:nvSpPr>
          <p:cNvPr id="13" name="Rectangle 12">
            <a:extLst>
              <a:ext uri="{FF2B5EF4-FFF2-40B4-BE49-F238E27FC236}">
                <a16:creationId xmlns:a16="http://schemas.microsoft.com/office/drawing/2014/main" id="{72A31BEA-BA8F-4A6D-B1D6-D5923144DC14}"/>
              </a:ext>
            </a:extLst>
          </p:cNvPr>
          <p:cNvSpPr/>
          <p:nvPr/>
        </p:nvSpPr>
        <p:spPr>
          <a:xfrm>
            <a:off x="498002" y="1586510"/>
            <a:ext cx="3661043" cy="2554545"/>
          </a:xfrm>
          <a:prstGeom prst="rect">
            <a:avLst/>
          </a:prstGeom>
        </p:spPr>
        <p:txBody>
          <a:bodyPr wrap="square">
            <a:spAutoFit/>
          </a:bodyPr>
          <a:lstStyle/>
          <a:p>
            <a:r>
              <a:rPr lang="en-GB" sz="2000" b="1" dirty="0">
                <a:latin typeface="Century Gothic" panose="020B0502020202020204" pitchFamily="34" charset="0"/>
              </a:rPr>
              <a:t>The eggs are on the</a:t>
            </a:r>
          </a:p>
          <a:p>
            <a:r>
              <a:rPr lang="en-GB" sz="2000" b="1" spc="-300" dirty="0">
                <a:latin typeface="Century Gothic" panose="020B0502020202020204" pitchFamily="34" charset="0"/>
              </a:rPr>
              <a:t>______________</a:t>
            </a:r>
            <a:r>
              <a:rPr lang="en-GB" sz="2000" b="1" dirty="0">
                <a:latin typeface="Century Gothic" panose="020B0502020202020204" pitchFamily="34" charset="0"/>
              </a:rPr>
              <a:t>  shelf.</a:t>
            </a:r>
          </a:p>
          <a:p>
            <a:endParaRPr lang="en-GB" sz="2000" b="1" dirty="0">
              <a:latin typeface="Century Gothic" panose="020B0502020202020204" pitchFamily="34" charset="0"/>
            </a:endParaRPr>
          </a:p>
          <a:p>
            <a:r>
              <a:rPr lang="en-GB" sz="2000" b="1" dirty="0">
                <a:latin typeface="Century Gothic" panose="020B0502020202020204" pitchFamily="34" charset="0"/>
              </a:rPr>
              <a:t>The apple is on the</a:t>
            </a:r>
          </a:p>
          <a:p>
            <a:r>
              <a:rPr lang="en-GB" sz="2000" b="1" spc="-300" dirty="0">
                <a:latin typeface="Century Gothic" panose="020B0502020202020204" pitchFamily="34" charset="0"/>
              </a:rPr>
              <a:t>______________</a:t>
            </a:r>
            <a:r>
              <a:rPr lang="en-GB" sz="2000" b="1" dirty="0">
                <a:latin typeface="Century Gothic" panose="020B0502020202020204" pitchFamily="34" charset="0"/>
              </a:rPr>
              <a:t>  shelf.</a:t>
            </a:r>
          </a:p>
          <a:p>
            <a:endParaRPr lang="en-GB" sz="2000" b="1" dirty="0">
              <a:latin typeface="Century Gothic" panose="020B0502020202020204" pitchFamily="34" charset="0"/>
            </a:endParaRPr>
          </a:p>
          <a:p>
            <a:r>
              <a:rPr lang="en-GB" sz="2000" b="1" spc="-300" dirty="0">
                <a:latin typeface="Century Gothic" panose="020B0502020202020204" pitchFamily="34" charset="0"/>
              </a:rPr>
              <a:t>______________</a:t>
            </a:r>
            <a:r>
              <a:rPr lang="en-GB" sz="2000" b="1" dirty="0">
                <a:latin typeface="Century Gothic" panose="020B0502020202020204" pitchFamily="34" charset="0"/>
              </a:rPr>
              <a:t>  the beans are the crisps.</a:t>
            </a:r>
          </a:p>
        </p:txBody>
      </p:sp>
      <p:graphicFrame>
        <p:nvGraphicFramePr>
          <p:cNvPr id="18" name="Table 17">
            <a:extLst>
              <a:ext uri="{FF2B5EF4-FFF2-40B4-BE49-F238E27FC236}">
                <a16:creationId xmlns:a16="http://schemas.microsoft.com/office/drawing/2014/main" id="{DF4EB772-BDDF-4B12-9EB0-26A0ED6624AD}"/>
              </a:ext>
            </a:extLst>
          </p:cNvPr>
          <p:cNvGraphicFramePr>
            <a:graphicFrameLocks noGrp="1"/>
          </p:cNvGraphicFramePr>
          <p:nvPr>
            <p:extLst/>
          </p:nvPr>
        </p:nvGraphicFramePr>
        <p:xfrm>
          <a:off x="498002" y="5010558"/>
          <a:ext cx="3838023" cy="993360"/>
        </p:xfrm>
        <a:graphic>
          <a:graphicData uri="http://schemas.openxmlformats.org/drawingml/2006/table">
            <a:tbl>
              <a:tblPr firstRow="1" bandRow="1">
                <a:tableStyleId>{5940675A-B579-460E-94D1-54222C63F5DA}</a:tableStyleId>
              </a:tblPr>
              <a:tblGrid>
                <a:gridCol w="1279341">
                  <a:extLst>
                    <a:ext uri="{9D8B030D-6E8A-4147-A177-3AD203B41FA5}">
                      <a16:colId xmlns:a16="http://schemas.microsoft.com/office/drawing/2014/main" val="3567679762"/>
                    </a:ext>
                  </a:extLst>
                </a:gridCol>
                <a:gridCol w="1279341">
                  <a:extLst>
                    <a:ext uri="{9D8B030D-6E8A-4147-A177-3AD203B41FA5}">
                      <a16:colId xmlns:a16="http://schemas.microsoft.com/office/drawing/2014/main" val="2450439643"/>
                    </a:ext>
                  </a:extLst>
                </a:gridCol>
                <a:gridCol w="1279341">
                  <a:extLst>
                    <a:ext uri="{9D8B030D-6E8A-4147-A177-3AD203B41FA5}">
                      <a16:colId xmlns:a16="http://schemas.microsoft.com/office/drawing/2014/main" val="1015758692"/>
                    </a:ext>
                  </a:extLst>
                </a:gridCol>
              </a:tblGrid>
              <a:tr h="496680">
                <a:tc>
                  <a:txBody>
                    <a:bodyPr/>
                    <a:lstStyle/>
                    <a:p>
                      <a:pPr algn="ctr"/>
                      <a:r>
                        <a:rPr lang="en-GB" sz="2000" b="1" dirty="0">
                          <a:latin typeface="Century Gothic" panose="020B0502020202020204" pitchFamily="34" charset="0"/>
                        </a:rPr>
                        <a:t>top</a:t>
                      </a:r>
                    </a:p>
                  </a:txBody>
                  <a:tcPr marL="149004" marR="149004" marT="74502" marB="74502"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middle</a:t>
                      </a:r>
                    </a:p>
                  </a:txBody>
                  <a:tcPr marL="149004" marR="149004" marT="74502" marB="7450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bottom</a:t>
                      </a:r>
                    </a:p>
                  </a:txBody>
                  <a:tcPr marL="149004" marR="149004" marT="74502" marB="74502"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75250227"/>
                  </a:ext>
                </a:extLst>
              </a:tr>
              <a:tr h="496680">
                <a:tc gridSpan="3">
                  <a:txBody>
                    <a:bodyPr/>
                    <a:lstStyle/>
                    <a:p>
                      <a:pPr algn="ctr"/>
                      <a:r>
                        <a:rPr lang="en-GB" sz="2000" b="1" dirty="0">
                          <a:latin typeface="Century Gothic" panose="020B0502020202020204" pitchFamily="34" charset="0"/>
                        </a:rPr>
                        <a:t>above        below</a:t>
                      </a:r>
                    </a:p>
                  </a:txBody>
                  <a:tcPr marL="149004" marR="149004" marT="74502" marB="745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anchor="ctr"/>
                </a:tc>
                <a:tc hMerge="1">
                  <a:txBody>
                    <a:bodyPr/>
                    <a:lstStyle/>
                    <a:p>
                      <a:pPr algn="ctr"/>
                      <a:endParaRPr lang="en-GB" sz="1400" dirty="0">
                        <a:latin typeface="SassoonCRInfantMedium" panose="02000603020000020003" pitchFamily="2" charset="0"/>
                      </a:endParaRPr>
                    </a:p>
                  </a:txBody>
                  <a:tcPr anchor="ctr"/>
                </a:tc>
                <a:extLst>
                  <a:ext uri="{0D108BD9-81ED-4DB2-BD59-A6C34878D82A}">
                    <a16:rowId xmlns:a16="http://schemas.microsoft.com/office/drawing/2014/main" val="2992685971"/>
                  </a:ext>
                </a:extLst>
              </a:tr>
            </a:tbl>
          </a:graphicData>
        </a:graphic>
      </p:graphicFrame>
    </p:spTree>
    <p:extLst>
      <p:ext uri="{BB962C8B-B14F-4D97-AF65-F5344CB8AC3E}">
        <p14:creationId xmlns:p14="http://schemas.microsoft.com/office/powerpoint/2010/main" val="25134719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4" name="Group 13">
            <a:extLst>
              <a:ext uri="{FF2B5EF4-FFF2-40B4-BE49-F238E27FC236}">
                <a16:creationId xmlns:a16="http://schemas.microsoft.com/office/drawing/2014/main" id="{727564AF-1E75-4A95-A12D-6DDB3D7FEE9F}"/>
              </a:ext>
            </a:extLst>
          </p:cNvPr>
          <p:cNvGrpSpPr/>
          <p:nvPr/>
        </p:nvGrpSpPr>
        <p:grpSpPr>
          <a:xfrm>
            <a:off x="59531" y="6454317"/>
            <a:ext cx="1238534" cy="403683"/>
            <a:chOff x="68077" y="6454317"/>
            <a:chExt cx="1238534" cy="403683"/>
          </a:xfrm>
        </p:grpSpPr>
        <p:sp>
          <p:nvSpPr>
            <p:cNvPr id="15" name="TextBox 14">
              <a:extLst>
                <a:ext uri="{FF2B5EF4-FFF2-40B4-BE49-F238E27FC236}">
                  <a16:creationId xmlns:a16="http://schemas.microsoft.com/office/drawing/2014/main" id="{497EFCEC-AA46-433E-B0FA-1E23BBC7467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20" name="Picture 19" descr="A close up of a sign&#10;&#10;Description generated with high confidence">
              <a:extLst>
                <a:ext uri="{FF2B5EF4-FFF2-40B4-BE49-F238E27FC236}">
                  <a16:creationId xmlns:a16="http://schemas.microsoft.com/office/drawing/2014/main" id="{5A4D805C-FD79-4B71-AFAF-7C73C2E3D6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42E6F3B6-CD01-4EC5-BF7E-7AE0B949D138}"/>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2" name="Rectangle 11">
            <a:extLst>
              <a:ext uri="{FF2B5EF4-FFF2-40B4-BE49-F238E27FC236}">
                <a16:creationId xmlns:a16="http://schemas.microsoft.com/office/drawing/2014/main" id="{FFC0EE0B-C7B5-4202-8D66-67724CBF6B8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sentences.</a:t>
            </a: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p:txBody>
      </p:sp>
      <p:graphicFrame>
        <p:nvGraphicFramePr>
          <p:cNvPr id="18" name="Table 17">
            <a:extLst>
              <a:ext uri="{FF2B5EF4-FFF2-40B4-BE49-F238E27FC236}">
                <a16:creationId xmlns:a16="http://schemas.microsoft.com/office/drawing/2014/main" id="{DF4EB772-BDDF-4B12-9EB0-26A0ED6624AD}"/>
              </a:ext>
            </a:extLst>
          </p:cNvPr>
          <p:cNvGraphicFramePr>
            <a:graphicFrameLocks noGrp="1"/>
          </p:cNvGraphicFramePr>
          <p:nvPr>
            <p:extLst/>
          </p:nvPr>
        </p:nvGraphicFramePr>
        <p:xfrm>
          <a:off x="498002" y="5010558"/>
          <a:ext cx="3838023" cy="993360"/>
        </p:xfrm>
        <a:graphic>
          <a:graphicData uri="http://schemas.openxmlformats.org/drawingml/2006/table">
            <a:tbl>
              <a:tblPr firstRow="1" bandRow="1">
                <a:tableStyleId>{5940675A-B579-460E-94D1-54222C63F5DA}</a:tableStyleId>
              </a:tblPr>
              <a:tblGrid>
                <a:gridCol w="1279341">
                  <a:extLst>
                    <a:ext uri="{9D8B030D-6E8A-4147-A177-3AD203B41FA5}">
                      <a16:colId xmlns:a16="http://schemas.microsoft.com/office/drawing/2014/main" val="3567679762"/>
                    </a:ext>
                  </a:extLst>
                </a:gridCol>
                <a:gridCol w="1279341">
                  <a:extLst>
                    <a:ext uri="{9D8B030D-6E8A-4147-A177-3AD203B41FA5}">
                      <a16:colId xmlns:a16="http://schemas.microsoft.com/office/drawing/2014/main" val="2450439643"/>
                    </a:ext>
                  </a:extLst>
                </a:gridCol>
                <a:gridCol w="1279341">
                  <a:extLst>
                    <a:ext uri="{9D8B030D-6E8A-4147-A177-3AD203B41FA5}">
                      <a16:colId xmlns:a16="http://schemas.microsoft.com/office/drawing/2014/main" val="1015758692"/>
                    </a:ext>
                  </a:extLst>
                </a:gridCol>
              </a:tblGrid>
              <a:tr h="496680">
                <a:tc>
                  <a:txBody>
                    <a:bodyPr/>
                    <a:lstStyle/>
                    <a:p>
                      <a:pPr algn="ctr"/>
                      <a:r>
                        <a:rPr lang="en-GB" sz="2000" b="1" dirty="0">
                          <a:latin typeface="Century Gothic" panose="020B0502020202020204" pitchFamily="34" charset="0"/>
                        </a:rPr>
                        <a:t>top</a:t>
                      </a:r>
                    </a:p>
                  </a:txBody>
                  <a:tcPr marL="149004" marR="149004" marT="74502" marB="74502"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middle</a:t>
                      </a:r>
                    </a:p>
                  </a:txBody>
                  <a:tcPr marL="149004" marR="149004" marT="74502" marB="7450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bottom</a:t>
                      </a:r>
                    </a:p>
                  </a:txBody>
                  <a:tcPr marL="149004" marR="149004" marT="74502" marB="74502"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75250227"/>
                  </a:ext>
                </a:extLst>
              </a:tr>
              <a:tr h="496680">
                <a:tc gridSpan="3">
                  <a:txBody>
                    <a:bodyPr/>
                    <a:lstStyle/>
                    <a:p>
                      <a:pPr algn="ctr"/>
                      <a:r>
                        <a:rPr lang="en-GB" sz="2000" b="1" dirty="0">
                          <a:latin typeface="Century Gothic" panose="020B0502020202020204" pitchFamily="34" charset="0"/>
                        </a:rPr>
                        <a:t>above        below</a:t>
                      </a:r>
                    </a:p>
                  </a:txBody>
                  <a:tcPr marL="149004" marR="149004" marT="74502" marB="745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anchor="ctr"/>
                </a:tc>
                <a:tc hMerge="1">
                  <a:txBody>
                    <a:bodyPr/>
                    <a:lstStyle/>
                    <a:p>
                      <a:pPr algn="ctr"/>
                      <a:endParaRPr lang="en-GB" sz="1400" dirty="0">
                        <a:latin typeface="SassoonCRInfantMedium" panose="02000603020000020003" pitchFamily="2" charset="0"/>
                      </a:endParaRPr>
                    </a:p>
                  </a:txBody>
                  <a:tcPr anchor="ctr"/>
                </a:tc>
                <a:extLst>
                  <a:ext uri="{0D108BD9-81ED-4DB2-BD59-A6C34878D82A}">
                    <a16:rowId xmlns:a16="http://schemas.microsoft.com/office/drawing/2014/main" val="2992685971"/>
                  </a:ext>
                </a:extLst>
              </a:tr>
            </a:tbl>
          </a:graphicData>
        </a:graphic>
      </p:graphicFrame>
      <p:sp>
        <p:nvSpPr>
          <p:cNvPr id="16" name="Rectangle 15">
            <a:extLst>
              <a:ext uri="{FF2B5EF4-FFF2-40B4-BE49-F238E27FC236}">
                <a16:creationId xmlns:a16="http://schemas.microsoft.com/office/drawing/2014/main" id="{8983A0EC-6FF3-439B-B4DD-E766A1884A00}"/>
              </a:ext>
            </a:extLst>
          </p:cNvPr>
          <p:cNvSpPr/>
          <p:nvPr/>
        </p:nvSpPr>
        <p:spPr>
          <a:xfrm>
            <a:off x="498002" y="1586510"/>
            <a:ext cx="3661043" cy="2554545"/>
          </a:xfrm>
          <a:prstGeom prst="rect">
            <a:avLst/>
          </a:prstGeom>
        </p:spPr>
        <p:txBody>
          <a:bodyPr wrap="square">
            <a:spAutoFit/>
          </a:bodyPr>
          <a:lstStyle/>
          <a:p>
            <a:r>
              <a:rPr lang="en-GB" sz="2000" b="1" dirty="0">
                <a:latin typeface="Century Gothic" panose="020B0502020202020204" pitchFamily="34" charset="0"/>
              </a:rPr>
              <a:t>The eggs are on the</a:t>
            </a:r>
          </a:p>
          <a:p>
            <a:r>
              <a:rPr lang="en-GB" sz="2000" b="1" dirty="0">
                <a:solidFill>
                  <a:srgbClr val="FF0000"/>
                </a:solidFill>
                <a:latin typeface="Century Gothic" panose="020B0502020202020204" pitchFamily="34" charset="0"/>
              </a:rPr>
              <a:t>bottom </a:t>
            </a:r>
            <a:r>
              <a:rPr lang="en-GB" sz="2000" b="1" dirty="0">
                <a:latin typeface="Century Gothic" panose="020B0502020202020204" pitchFamily="34" charset="0"/>
              </a:rPr>
              <a:t>shelf.</a:t>
            </a:r>
          </a:p>
          <a:p>
            <a:endParaRPr lang="en-GB" sz="2000" b="1" dirty="0">
              <a:latin typeface="Century Gothic" panose="020B0502020202020204" pitchFamily="34" charset="0"/>
            </a:endParaRPr>
          </a:p>
          <a:p>
            <a:r>
              <a:rPr lang="en-GB" sz="2000" b="1" dirty="0">
                <a:latin typeface="Century Gothic" panose="020B0502020202020204" pitchFamily="34" charset="0"/>
              </a:rPr>
              <a:t>The apple is on the </a:t>
            </a:r>
            <a:r>
              <a:rPr lang="en-GB" sz="2000" b="1" dirty="0">
                <a:solidFill>
                  <a:srgbClr val="FF0000"/>
                </a:solidFill>
                <a:latin typeface="Century Gothic" panose="020B0502020202020204" pitchFamily="34" charset="0"/>
              </a:rPr>
              <a:t>top</a:t>
            </a:r>
          </a:p>
          <a:p>
            <a:r>
              <a:rPr lang="en-GB" sz="2000" b="1" dirty="0">
                <a:latin typeface="Century Gothic" panose="020B0502020202020204" pitchFamily="34" charset="0"/>
              </a:rPr>
              <a:t>shelf.</a:t>
            </a:r>
          </a:p>
          <a:p>
            <a:endParaRPr lang="en-GB" sz="2000" b="1" dirty="0">
              <a:latin typeface="Century Gothic" panose="020B0502020202020204" pitchFamily="34" charset="0"/>
            </a:endParaRPr>
          </a:p>
          <a:p>
            <a:r>
              <a:rPr lang="en-GB" sz="2000" b="1" dirty="0">
                <a:solidFill>
                  <a:srgbClr val="FF0000"/>
                </a:solidFill>
                <a:latin typeface="Century Gothic" panose="020B0502020202020204" pitchFamily="34" charset="0"/>
              </a:rPr>
              <a:t>Above </a:t>
            </a:r>
            <a:r>
              <a:rPr lang="en-GB" sz="2000" b="1" dirty="0">
                <a:latin typeface="Century Gothic" panose="020B0502020202020204" pitchFamily="34" charset="0"/>
              </a:rPr>
              <a:t>the beans are the crisps.</a:t>
            </a:r>
          </a:p>
        </p:txBody>
      </p:sp>
    </p:spTree>
    <p:extLst>
      <p:ext uri="{BB962C8B-B14F-4D97-AF65-F5344CB8AC3E}">
        <p14:creationId xmlns:p14="http://schemas.microsoft.com/office/powerpoint/2010/main" val="394629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000" b="1" dirty="0">
                <a:solidFill>
                  <a:schemeClr val="tx1"/>
                </a:solidFill>
                <a:latin typeface="Century Gothic" panose="020B0502020202020204" pitchFamily="34" charset="0"/>
              </a:rPr>
              <a:t>Answer the questions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 Which colour is above the blue block?  </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B) Which colour is below the purple block?  </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 Which three colours are at the top?  </a:t>
            </a:r>
            <a:endParaRPr lang="en-GB" sz="2000" b="1" u="sng"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5165E3FF-5235-4742-AAF5-17F0A468CF07}"/>
              </a:ext>
            </a:extLst>
          </p:cNvPr>
          <p:cNvGraphicFramePr>
            <a:graphicFrameLocks noGrp="1"/>
          </p:cNvGraphicFramePr>
          <p:nvPr>
            <p:extLst>
              <p:ext uri="{D42A27DB-BD31-4B8C-83A1-F6EECF244321}">
                <p14:modId xmlns:p14="http://schemas.microsoft.com/office/powerpoint/2010/main" val="3244510311"/>
              </p:ext>
            </p:extLst>
          </p:nvPr>
        </p:nvGraphicFramePr>
        <p:xfrm>
          <a:off x="2111945" y="1533832"/>
          <a:ext cx="4920111" cy="1895168"/>
        </p:xfrm>
        <a:graphic>
          <a:graphicData uri="http://schemas.openxmlformats.org/drawingml/2006/table">
            <a:tbl>
              <a:tblPr firstRow="1" bandRow="1">
                <a:tableStyleId>{5940675A-B579-460E-94D1-54222C63F5DA}</a:tableStyleId>
              </a:tblPr>
              <a:tblGrid>
                <a:gridCol w="1640037">
                  <a:extLst>
                    <a:ext uri="{9D8B030D-6E8A-4147-A177-3AD203B41FA5}">
                      <a16:colId xmlns:a16="http://schemas.microsoft.com/office/drawing/2014/main" val="2782427795"/>
                    </a:ext>
                  </a:extLst>
                </a:gridCol>
                <a:gridCol w="1640037">
                  <a:extLst>
                    <a:ext uri="{9D8B030D-6E8A-4147-A177-3AD203B41FA5}">
                      <a16:colId xmlns:a16="http://schemas.microsoft.com/office/drawing/2014/main" val="2436206208"/>
                    </a:ext>
                  </a:extLst>
                </a:gridCol>
                <a:gridCol w="1640037">
                  <a:extLst>
                    <a:ext uri="{9D8B030D-6E8A-4147-A177-3AD203B41FA5}">
                      <a16:colId xmlns:a16="http://schemas.microsoft.com/office/drawing/2014/main" val="2329595792"/>
                    </a:ext>
                  </a:extLst>
                </a:gridCol>
              </a:tblGrid>
              <a:tr h="947584">
                <a:tc>
                  <a:txBody>
                    <a:bodyPr/>
                    <a:lstStyle/>
                    <a:p>
                      <a:pPr algn="ctr"/>
                      <a:r>
                        <a:rPr lang="en-GB" sz="2000" b="1" dirty="0">
                          <a:latin typeface="Century Gothic" panose="020B0502020202020204" pitchFamily="34" charset="0"/>
                        </a:rPr>
                        <a:t>green</a:t>
                      </a:r>
                    </a:p>
                  </a:txBody>
                  <a:tcPr marL="171973" marR="171973" marT="85987" marB="85987" anchor="ctr">
                    <a:solidFill>
                      <a:srgbClr val="00EA6A"/>
                    </a:solidFill>
                  </a:tcPr>
                </a:tc>
                <a:tc>
                  <a:txBody>
                    <a:bodyPr/>
                    <a:lstStyle/>
                    <a:p>
                      <a:pPr algn="ctr"/>
                      <a:r>
                        <a:rPr lang="en-GB" sz="2000" b="1" dirty="0">
                          <a:latin typeface="Century Gothic" panose="020B0502020202020204" pitchFamily="34" charset="0"/>
                        </a:rPr>
                        <a:t>orange</a:t>
                      </a:r>
                    </a:p>
                  </a:txBody>
                  <a:tcPr marL="171973" marR="171973" marT="85987" marB="85987" anchor="ctr">
                    <a:solidFill>
                      <a:srgbClr val="FF9933"/>
                    </a:solidFill>
                  </a:tcPr>
                </a:tc>
                <a:tc>
                  <a:txBody>
                    <a:bodyPr/>
                    <a:lstStyle/>
                    <a:p>
                      <a:pPr algn="ctr"/>
                      <a:r>
                        <a:rPr lang="en-GB" sz="2000" b="1" dirty="0">
                          <a:latin typeface="Century Gothic" panose="020B0502020202020204" pitchFamily="34" charset="0"/>
                        </a:rPr>
                        <a:t>purple</a:t>
                      </a:r>
                    </a:p>
                  </a:txBody>
                  <a:tcPr marL="171973" marR="171973" marT="85987" marB="85987" anchor="ctr">
                    <a:solidFill>
                      <a:srgbClr val="9F5FCF"/>
                    </a:solidFill>
                  </a:tcPr>
                </a:tc>
                <a:extLst>
                  <a:ext uri="{0D108BD9-81ED-4DB2-BD59-A6C34878D82A}">
                    <a16:rowId xmlns:a16="http://schemas.microsoft.com/office/drawing/2014/main" val="3106876944"/>
                  </a:ext>
                </a:extLst>
              </a:tr>
              <a:tr h="947584">
                <a:tc>
                  <a:txBody>
                    <a:bodyPr/>
                    <a:lstStyle/>
                    <a:p>
                      <a:pPr algn="ctr"/>
                      <a:r>
                        <a:rPr lang="en-GB" sz="2000" b="1" dirty="0">
                          <a:latin typeface="Century Gothic" panose="020B0502020202020204" pitchFamily="34" charset="0"/>
                        </a:rPr>
                        <a:t>yellow</a:t>
                      </a:r>
                    </a:p>
                  </a:txBody>
                  <a:tcPr marL="171973" marR="171973" marT="85987" marB="85987" anchor="ctr">
                    <a:solidFill>
                      <a:srgbClr val="FFFF00"/>
                    </a:solidFill>
                  </a:tcPr>
                </a:tc>
                <a:tc>
                  <a:txBody>
                    <a:bodyPr/>
                    <a:lstStyle/>
                    <a:p>
                      <a:pPr algn="ctr"/>
                      <a:r>
                        <a:rPr lang="en-GB" sz="2000" b="1" dirty="0">
                          <a:latin typeface="Century Gothic" panose="020B0502020202020204" pitchFamily="34" charset="0"/>
                        </a:rPr>
                        <a:t>blue</a:t>
                      </a:r>
                    </a:p>
                  </a:txBody>
                  <a:tcPr marL="171973" marR="171973" marT="85987" marB="85987" anchor="ctr">
                    <a:solidFill>
                      <a:srgbClr val="00B0F0"/>
                    </a:solidFill>
                  </a:tcPr>
                </a:tc>
                <a:tc>
                  <a:txBody>
                    <a:bodyPr/>
                    <a:lstStyle/>
                    <a:p>
                      <a:pPr algn="ctr"/>
                      <a:r>
                        <a:rPr lang="en-GB" sz="2000" b="1" dirty="0">
                          <a:latin typeface="Century Gothic" panose="020B0502020202020204" pitchFamily="34" charset="0"/>
                        </a:rPr>
                        <a:t>red</a:t>
                      </a:r>
                    </a:p>
                  </a:txBody>
                  <a:tcPr marL="171973" marR="171973" marT="85987" marB="85987" anchor="ctr">
                    <a:solidFill>
                      <a:srgbClr val="FF0000"/>
                    </a:solidFill>
                  </a:tcPr>
                </a:tc>
                <a:extLst>
                  <a:ext uri="{0D108BD9-81ED-4DB2-BD59-A6C34878D82A}">
                    <a16:rowId xmlns:a16="http://schemas.microsoft.com/office/drawing/2014/main" val="1054631796"/>
                  </a:ext>
                </a:extLst>
              </a:tr>
            </a:tbl>
          </a:graphicData>
        </a:graphic>
      </p:graphicFrame>
      <p:grpSp>
        <p:nvGrpSpPr>
          <p:cNvPr id="12" name="Group 11">
            <a:extLst>
              <a:ext uri="{FF2B5EF4-FFF2-40B4-BE49-F238E27FC236}">
                <a16:creationId xmlns:a16="http://schemas.microsoft.com/office/drawing/2014/main" id="{4B6DB101-416F-4196-AC66-FB16A8D73FF9}"/>
              </a:ext>
            </a:extLst>
          </p:cNvPr>
          <p:cNvGrpSpPr/>
          <p:nvPr/>
        </p:nvGrpSpPr>
        <p:grpSpPr>
          <a:xfrm>
            <a:off x="59531" y="6454317"/>
            <a:ext cx="1238534" cy="403683"/>
            <a:chOff x="68077" y="6454317"/>
            <a:chExt cx="1238534" cy="403683"/>
          </a:xfrm>
        </p:grpSpPr>
        <p:sp>
          <p:nvSpPr>
            <p:cNvPr id="13" name="TextBox 12">
              <a:extLst>
                <a:ext uri="{FF2B5EF4-FFF2-40B4-BE49-F238E27FC236}">
                  <a16:creationId xmlns:a16="http://schemas.microsoft.com/office/drawing/2014/main" id="{AC06B696-28FB-41DC-94CD-1ACF7497DC4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4" name="Picture 13" descr="A close up of a sign&#10;&#10;Description generated with high confidence">
              <a:extLst>
                <a:ext uri="{FF2B5EF4-FFF2-40B4-BE49-F238E27FC236}">
                  <a16:creationId xmlns:a16="http://schemas.microsoft.com/office/drawing/2014/main" id="{62B2556C-33A8-40E6-89F9-D0DA37BEB1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31105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000" b="1" dirty="0">
                <a:solidFill>
                  <a:schemeClr val="tx1"/>
                </a:solidFill>
                <a:latin typeface="Century Gothic" panose="020B0502020202020204" pitchFamily="34" charset="0"/>
              </a:rPr>
              <a:t>Answer the questions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A) Which colour is above the blue block?  </a:t>
            </a:r>
            <a:r>
              <a:rPr lang="en-GB" sz="2000" b="1" dirty="0">
                <a:solidFill>
                  <a:srgbClr val="FF0000"/>
                </a:solidFill>
                <a:latin typeface="Century Gothic" panose="020B0502020202020204" pitchFamily="34" charset="0"/>
              </a:rPr>
              <a:t>Orange</a:t>
            </a: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B) Which colour is below the purple block?  </a:t>
            </a:r>
            <a:r>
              <a:rPr lang="en-GB" sz="2000" b="1" dirty="0">
                <a:solidFill>
                  <a:srgbClr val="FF0000"/>
                </a:solidFill>
                <a:latin typeface="Century Gothic" panose="020B0502020202020204" pitchFamily="34" charset="0"/>
              </a:rPr>
              <a:t>Red</a:t>
            </a: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 Which three colours are at the top?  </a:t>
            </a:r>
            <a:r>
              <a:rPr lang="en-GB" sz="2000" b="1" dirty="0">
                <a:solidFill>
                  <a:srgbClr val="FF0000"/>
                </a:solidFill>
                <a:latin typeface="Century Gothic" panose="020B0502020202020204" pitchFamily="34" charset="0"/>
              </a:rPr>
              <a:t>Green, orange and purple</a:t>
            </a:r>
            <a:endParaRPr lang="en-GB" sz="2000" b="1" dirty="0">
              <a:solidFill>
                <a:schemeClr val="tx1"/>
              </a:solidFill>
              <a:latin typeface="Century Gothic" panose="020B0502020202020204" pitchFamily="34" charset="0"/>
            </a:endParaRPr>
          </a:p>
          <a:p>
            <a:pPr algn="ctr"/>
            <a:endParaRPr lang="en-GB" sz="2400" u="sng" dirty="0">
              <a:solidFill>
                <a:schemeClr val="tx1"/>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5165E3FF-5235-4742-AAF5-17F0A468CF07}"/>
              </a:ext>
            </a:extLst>
          </p:cNvPr>
          <p:cNvGraphicFramePr>
            <a:graphicFrameLocks noGrp="1"/>
          </p:cNvGraphicFramePr>
          <p:nvPr>
            <p:extLst>
              <p:ext uri="{D42A27DB-BD31-4B8C-83A1-F6EECF244321}">
                <p14:modId xmlns:p14="http://schemas.microsoft.com/office/powerpoint/2010/main" val="542066389"/>
              </p:ext>
            </p:extLst>
          </p:nvPr>
        </p:nvGraphicFramePr>
        <p:xfrm>
          <a:off x="2111945" y="1533832"/>
          <a:ext cx="4920111" cy="1895168"/>
        </p:xfrm>
        <a:graphic>
          <a:graphicData uri="http://schemas.openxmlformats.org/drawingml/2006/table">
            <a:tbl>
              <a:tblPr firstRow="1" bandRow="1">
                <a:tableStyleId>{5940675A-B579-460E-94D1-54222C63F5DA}</a:tableStyleId>
              </a:tblPr>
              <a:tblGrid>
                <a:gridCol w="1640037">
                  <a:extLst>
                    <a:ext uri="{9D8B030D-6E8A-4147-A177-3AD203B41FA5}">
                      <a16:colId xmlns:a16="http://schemas.microsoft.com/office/drawing/2014/main" val="2782427795"/>
                    </a:ext>
                  </a:extLst>
                </a:gridCol>
                <a:gridCol w="1640037">
                  <a:extLst>
                    <a:ext uri="{9D8B030D-6E8A-4147-A177-3AD203B41FA5}">
                      <a16:colId xmlns:a16="http://schemas.microsoft.com/office/drawing/2014/main" val="2436206208"/>
                    </a:ext>
                  </a:extLst>
                </a:gridCol>
                <a:gridCol w="1640037">
                  <a:extLst>
                    <a:ext uri="{9D8B030D-6E8A-4147-A177-3AD203B41FA5}">
                      <a16:colId xmlns:a16="http://schemas.microsoft.com/office/drawing/2014/main" val="2329595792"/>
                    </a:ext>
                  </a:extLst>
                </a:gridCol>
              </a:tblGrid>
              <a:tr h="947584">
                <a:tc>
                  <a:txBody>
                    <a:bodyPr/>
                    <a:lstStyle/>
                    <a:p>
                      <a:pPr algn="ctr"/>
                      <a:r>
                        <a:rPr lang="en-GB" sz="2000" b="1" dirty="0">
                          <a:latin typeface="Century Gothic" panose="020B0502020202020204" pitchFamily="34" charset="0"/>
                        </a:rPr>
                        <a:t>green</a:t>
                      </a:r>
                    </a:p>
                  </a:txBody>
                  <a:tcPr marL="171973" marR="171973" marT="85987" marB="85987" anchor="ctr">
                    <a:solidFill>
                      <a:srgbClr val="00EA6A"/>
                    </a:solidFill>
                  </a:tcPr>
                </a:tc>
                <a:tc>
                  <a:txBody>
                    <a:bodyPr/>
                    <a:lstStyle/>
                    <a:p>
                      <a:pPr algn="ctr"/>
                      <a:r>
                        <a:rPr lang="en-GB" sz="2000" b="1" dirty="0">
                          <a:latin typeface="Century Gothic" panose="020B0502020202020204" pitchFamily="34" charset="0"/>
                        </a:rPr>
                        <a:t>orange</a:t>
                      </a:r>
                    </a:p>
                  </a:txBody>
                  <a:tcPr marL="171973" marR="171973" marT="85987" marB="85987" anchor="ctr">
                    <a:solidFill>
                      <a:srgbClr val="FF9933"/>
                    </a:solidFill>
                  </a:tcPr>
                </a:tc>
                <a:tc>
                  <a:txBody>
                    <a:bodyPr/>
                    <a:lstStyle/>
                    <a:p>
                      <a:pPr algn="ctr"/>
                      <a:r>
                        <a:rPr lang="en-GB" sz="2000" b="1" dirty="0">
                          <a:latin typeface="Century Gothic" panose="020B0502020202020204" pitchFamily="34" charset="0"/>
                        </a:rPr>
                        <a:t>purple</a:t>
                      </a:r>
                    </a:p>
                  </a:txBody>
                  <a:tcPr marL="171973" marR="171973" marT="85987" marB="85987" anchor="ctr">
                    <a:solidFill>
                      <a:srgbClr val="9F5FCF"/>
                    </a:solidFill>
                  </a:tcPr>
                </a:tc>
                <a:extLst>
                  <a:ext uri="{0D108BD9-81ED-4DB2-BD59-A6C34878D82A}">
                    <a16:rowId xmlns:a16="http://schemas.microsoft.com/office/drawing/2014/main" val="3106876944"/>
                  </a:ext>
                </a:extLst>
              </a:tr>
              <a:tr h="947584">
                <a:tc>
                  <a:txBody>
                    <a:bodyPr/>
                    <a:lstStyle/>
                    <a:p>
                      <a:pPr algn="ctr"/>
                      <a:r>
                        <a:rPr lang="en-GB" sz="2000" b="1" dirty="0">
                          <a:latin typeface="Century Gothic" panose="020B0502020202020204" pitchFamily="34" charset="0"/>
                        </a:rPr>
                        <a:t>yellow</a:t>
                      </a:r>
                    </a:p>
                  </a:txBody>
                  <a:tcPr marL="171973" marR="171973" marT="85987" marB="85987" anchor="ctr">
                    <a:solidFill>
                      <a:srgbClr val="FFFF00"/>
                    </a:solidFill>
                  </a:tcPr>
                </a:tc>
                <a:tc>
                  <a:txBody>
                    <a:bodyPr/>
                    <a:lstStyle/>
                    <a:p>
                      <a:pPr algn="ctr"/>
                      <a:r>
                        <a:rPr lang="en-GB" sz="2000" b="1" dirty="0">
                          <a:latin typeface="Century Gothic" panose="020B0502020202020204" pitchFamily="34" charset="0"/>
                        </a:rPr>
                        <a:t>blue</a:t>
                      </a:r>
                    </a:p>
                  </a:txBody>
                  <a:tcPr marL="171973" marR="171973" marT="85987" marB="85987" anchor="ctr">
                    <a:solidFill>
                      <a:srgbClr val="00B0F0"/>
                    </a:solidFill>
                  </a:tcPr>
                </a:tc>
                <a:tc>
                  <a:txBody>
                    <a:bodyPr/>
                    <a:lstStyle/>
                    <a:p>
                      <a:pPr algn="ctr"/>
                      <a:r>
                        <a:rPr lang="en-GB" sz="2000" b="1" dirty="0">
                          <a:latin typeface="Century Gothic" panose="020B0502020202020204" pitchFamily="34" charset="0"/>
                        </a:rPr>
                        <a:t>red</a:t>
                      </a:r>
                    </a:p>
                  </a:txBody>
                  <a:tcPr marL="171973" marR="171973" marT="85987" marB="85987" anchor="ctr">
                    <a:solidFill>
                      <a:srgbClr val="FF0000"/>
                    </a:solidFill>
                  </a:tcPr>
                </a:tc>
                <a:extLst>
                  <a:ext uri="{0D108BD9-81ED-4DB2-BD59-A6C34878D82A}">
                    <a16:rowId xmlns:a16="http://schemas.microsoft.com/office/drawing/2014/main" val="1054631796"/>
                  </a:ext>
                </a:extLst>
              </a:tr>
            </a:tbl>
          </a:graphicData>
        </a:graphic>
      </p:graphicFrame>
      <p:grpSp>
        <p:nvGrpSpPr>
          <p:cNvPr id="9" name="Group 8">
            <a:extLst>
              <a:ext uri="{FF2B5EF4-FFF2-40B4-BE49-F238E27FC236}">
                <a16:creationId xmlns:a16="http://schemas.microsoft.com/office/drawing/2014/main" id="{A90A7B6D-A62C-4B4E-8BDC-7181B4D353B8}"/>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C915A0AC-9C51-46CA-979D-B8607BD0706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72C01699-7894-4952-8955-32D9DD043A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284536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A90A7B6D-A62C-4B4E-8BDC-7181B4D353B8}"/>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C915A0AC-9C51-46CA-979D-B8607BD0706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72C01699-7894-4952-8955-32D9DD043A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4" name="Picture 13">
            <a:extLst>
              <a:ext uri="{FF2B5EF4-FFF2-40B4-BE49-F238E27FC236}">
                <a16:creationId xmlns:a16="http://schemas.microsoft.com/office/drawing/2014/main" id="{C1AD176A-9E8D-49B2-848E-24400143B700}"/>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A5B9F01D-3ECD-44B9-8912-42FB10E899D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3</a:t>
            </a:r>
          </a:p>
          <a:p>
            <a:pPr lvl="0" algn="ctr"/>
            <a:endParaRPr lang="en-GB" sz="2000" b="1" u="sng" dirty="0">
              <a:solidFill>
                <a:srgbClr val="E7E6E6">
                  <a:lumMod val="50000"/>
                </a:srgb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Describe the positions of the animals below.</a:t>
            </a:r>
          </a:p>
          <a:p>
            <a:pPr algn="ctr"/>
            <a:endParaRPr lang="en-GB" sz="2400" u="sng" dirty="0">
              <a:solidFill>
                <a:schemeClr val="tx1"/>
              </a:solidFill>
              <a:latin typeface="SassoonCRInfantMedium" panose="02000603020000020003" pitchFamily="2" charset="0"/>
            </a:endParaRPr>
          </a:p>
        </p:txBody>
      </p:sp>
      <p:sp>
        <p:nvSpPr>
          <p:cNvPr id="16" name="Rectangle 15">
            <a:extLst>
              <a:ext uri="{FF2B5EF4-FFF2-40B4-BE49-F238E27FC236}">
                <a16:creationId xmlns:a16="http://schemas.microsoft.com/office/drawing/2014/main" id="{C56ABEE3-C106-4429-9530-14768D7EEA8B}"/>
              </a:ext>
            </a:extLst>
          </p:cNvPr>
          <p:cNvSpPr/>
          <p:nvPr/>
        </p:nvSpPr>
        <p:spPr>
          <a:xfrm>
            <a:off x="4417970" y="1662169"/>
            <a:ext cx="4352406" cy="3477875"/>
          </a:xfrm>
          <a:prstGeom prst="rect">
            <a:avLst/>
          </a:prstGeom>
        </p:spPr>
        <p:txBody>
          <a:bodyPr wrap="square">
            <a:spAutoFit/>
          </a:bodyPr>
          <a:lstStyle/>
          <a:p>
            <a:r>
              <a:rPr lang="en-GB" sz="2000" b="1" dirty="0">
                <a:latin typeface="Century Gothic" panose="020B0502020202020204" pitchFamily="34" charset="0"/>
              </a:rPr>
              <a:t>Where is the:</a:t>
            </a:r>
          </a:p>
          <a:p>
            <a:endParaRPr lang="en-GB" sz="2000" b="1" dirty="0">
              <a:latin typeface="Century Gothic" panose="020B0502020202020204" pitchFamily="34" charset="0"/>
            </a:endParaRPr>
          </a:p>
          <a:p>
            <a:r>
              <a:rPr lang="en-GB" sz="2000" b="1" dirty="0">
                <a:latin typeface="Century Gothic" panose="020B0502020202020204" pitchFamily="34" charset="0"/>
              </a:rPr>
              <a:t>a) hen? </a:t>
            </a: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r>
              <a:rPr lang="en-GB" sz="2000" b="1" dirty="0">
                <a:latin typeface="Century Gothic" panose="020B0502020202020204" pitchFamily="34" charset="0"/>
              </a:rPr>
              <a:t>b) duck?</a:t>
            </a:r>
            <a:r>
              <a:rPr lang="en-GB" sz="2000" b="1" dirty="0">
                <a:solidFill>
                  <a:srgbClr val="FF0000"/>
                </a:solidFill>
                <a:latin typeface="Century Gothic" panose="020B0502020202020204" pitchFamily="34" charset="0"/>
              </a:rPr>
              <a:t> </a:t>
            </a: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r>
              <a:rPr lang="en-GB" sz="2000" b="1" dirty="0">
                <a:latin typeface="Century Gothic" panose="020B0502020202020204" pitchFamily="34" charset="0"/>
              </a:rPr>
              <a:t>c) pig?</a:t>
            </a:r>
            <a:r>
              <a:rPr lang="en-GB" sz="2000" b="1" dirty="0">
                <a:solidFill>
                  <a:srgbClr val="FF0000"/>
                </a:solidFill>
                <a:latin typeface="Century Gothic" panose="020B0502020202020204" pitchFamily="34" charset="0"/>
              </a:rPr>
              <a:t> </a:t>
            </a:r>
          </a:p>
        </p:txBody>
      </p:sp>
      <p:graphicFrame>
        <p:nvGraphicFramePr>
          <p:cNvPr id="17" name="Table 16">
            <a:extLst>
              <a:ext uri="{FF2B5EF4-FFF2-40B4-BE49-F238E27FC236}">
                <a16:creationId xmlns:a16="http://schemas.microsoft.com/office/drawing/2014/main" id="{21C49992-CF8D-4E86-82AE-D28C822A068D}"/>
              </a:ext>
            </a:extLst>
          </p:cNvPr>
          <p:cNvGraphicFramePr>
            <a:graphicFrameLocks noGrp="1"/>
          </p:cNvGraphicFramePr>
          <p:nvPr>
            <p:extLst>
              <p:ext uri="{D42A27DB-BD31-4B8C-83A1-F6EECF244321}">
                <p14:modId xmlns:p14="http://schemas.microsoft.com/office/powerpoint/2010/main" val="566255306"/>
              </p:ext>
            </p:extLst>
          </p:nvPr>
        </p:nvGraphicFramePr>
        <p:xfrm>
          <a:off x="498002" y="5010558"/>
          <a:ext cx="3838023" cy="993360"/>
        </p:xfrm>
        <a:graphic>
          <a:graphicData uri="http://schemas.openxmlformats.org/drawingml/2006/table">
            <a:tbl>
              <a:tblPr firstRow="1" bandRow="1">
                <a:tableStyleId>{5940675A-B579-460E-94D1-54222C63F5DA}</a:tableStyleId>
              </a:tblPr>
              <a:tblGrid>
                <a:gridCol w="1279341">
                  <a:extLst>
                    <a:ext uri="{9D8B030D-6E8A-4147-A177-3AD203B41FA5}">
                      <a16:colId xmlns:a16="http://schemas.microsoft.com/office/drawing/2014/main" val="3567679762"/>
                    </a:ext>
                  </a:extLst>
                </a:gridCol>
                <a:gridCol w="1279341">
                  <a:extLst>
                    <a:ext uri="{9D8B030D-6E8A-4147-A177-3AD203B41FA5}">
                      <a16:colId xmlns:a16="http://schemas.microsoft.com/office/drawing/2014/main" val="2450439643"/>
                    </a:ext>
                  </a:extLst>
                </a:gridCol>
                <a:gridCol w="1279341">
                  <a:extLst>
                    <a:ext uri="{9D8B030D-6E8A-4147-A177-3AD203B41FA5}">
                      <a16:colId xmlns:a16="http://schemas.microsoft.com/office/drawing/2014/main" val="1015758692"/>
                    </a:ext>
                  </a:extLst>
                </a:gridCol>
              </a:tblGrid>
              <a:tr h="496680">
                <a:tc>
                  <a:txBody>
                    <a:bodyPr/>
                    <a:lstStyle/>
                    <a:p>
                      <a:pPr algn="ctr"/>
                      <a:r>
                        <a:rPr lang="en-GB" sz="2000" b="1" dirty="0">
                          <a:latin typeface="Century Gothic" panose="020B0502020202020204" pitchFamily="34" charset="0"/>
                        </a:rPr>
                        <a:t>top</a:t>
                      </a:r>
                    </a:p>
                  </a:txBody>
                  <a:tcPr marL="149004" marR="149004" marT="74502" marB="74502"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middle</a:t>
                      </a:r>
                    </a:p>
                  </a:txBody>
                  <a:tcPr marL="149004" marR="149004" marT="74502" marB="7450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bottom</a:t>
                      </a:r>
                    </a:p>
                  </a:txBody>
                  <a:tcPr marL="149004" marR="149004" marT="74502" marB="74502"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75250227"/>
                  </a:ext>
                </a:extLst>
              </a:tr>
              <a:tr h="496680">
                <a:tc gridSpan="3">
                  <a:txBody>
                    <a:bodyPr/>
                    <a:lstStyle/>
                    <a:p>
                      <a:pPr algn="ctr"/>
                      <a:r>
                        <a:rPr lang="en-GB" sz="2000" b="1" dirty="0">
                          <a:latin typeface="Century Gothic" panose="020B0502020202020204" pitchFamily="34" charset="0"/>
                        </a:rPr>
                        <a:t>above        below</a:t>
                      </a:r>
                    </a:p>
                  </a:txBody>
                  <a:tcPr marL="149004" marR="149004" marT="74502" marB="745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anchor="ctr"/>
                </a:tc>
                <a:tc hMerge="1">
                  <a:txBody>
                    <a:bodyPr/>
                    <a:lstStyle/>
                    <a:p>
                      <a:pPr algn="ctr"/>
                      <a:endParaRPr lang="en-GB" sz="1400" dirty="0">
                        <a:latin typeface="SassoonCRInfantMedium" panose="02000603020000020003" pitchFamily="2" charset="0"/>
                      </a:endParaRPr>
                    </a:p>
                  </a:txBody>
                  <a:tcPr anchor="ctr"/>
                </a:tc>
                <a:extLst>
                  <a:ext uri="{0D108BD9-81ED-4DB2-BD59-A6C34878D82A}">
                    <a16:rowId xmlns:a16="http://schemas.microsoft.com/office/drawing/2014/main" val="2992685971"/>
                  </a:ext>
                </a:extLst>
              </a:tr>
            </a:tbl>
          </a:graphicData>
        </a:graphic>
      </p:graphicFrame>
    </p:spTree>
    <p:extLst>
      <p:ext uri="{BB962C8B-B14F-4D97-AF65-F5344CB8AC3E}">
        <p14:creationId xmlns:p14="http://schemas.microsoft.com/office/powerpoint/2010/main" val="28239898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A90A7B6D-A62C-4B4E-8BDC-7181B4D353B8}"/>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C915A0AC-9C51-46CA-979D-B8607BD0706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72C01699-7894-4952-8955-32D9DD043A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4" name="Picture 13">
            <a:extLst>
              <a:ext uri="{FF2B5EF4-FFF2-40B4-BE49-F238E27FC236}">
                <a16:creationId xmlns:a16="http://schemas.microsoft.com/office/drawing/2014/main" id="{C1AD176A-9E8D-49B2-848E-24400143B700}"/>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A5B9F01D-3ECD-44B9-8912-42FB10E899D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3</a:t>
            </a:r>
          </a:p>
          <a:p>
            <a:pPr lvl="0" algn="ctr"/>
            <a:endParaRPr lang="en-GB" sz="2000" b="1" u="sng" dirty="0">
              <a:solidFill>
                <a:srgbClr val="E7E6E6">
                  <a:lumMod val="50000"/>
                </a:srgb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Describe the positions of the animals below.</a:t>
            </a:r>
          </a:p>
          <a:p>
            <a:pPr algn="ctr"/>
            <a:endParaRPr lang="en-GB" sz="2400" u="sng" dirty="0">
              <a:solidFill>
                <a:schemeClr val="tx1"/>
              </a:solidFill>
              <a:latin typeface="SassoonCRInfantMedium" panose="02000603020000020003" pitchFamily="2" charset="0"/>
            </a:endParaRPr>
          </a:p>
        </p:txBody>
      </p:sp>
      <p:graphicFrame>
        <p:nvGraphicFramePr>
          <p:cNvPr id="17" name="Table 16">
            <a:extLst>
              <a:ext uri="{FF2B5EF4-FFF2-40B4-BE49-F238E27FC236}">
                <a16:creationId xmlns:a16="http://schemas.microsoft.com/office/drawing/2014/main" id="{21C49992-CF8D-4E86-82AE-D28C822A068D}"/>
              </a:ext>
            </a:extLst>
          </p:cNvPr>
          <p:cNvGraphicFramePr>
            <a:graphicFrameLocks noGrp="1"/>
          </p:cNvGraphicFramePr>
          <p:nvPr>
            <p:extLst/>
          </p:nvPr>
        </p:nvGraphicFramePr>
        <p:xfrm>
          <a:off x="498002" y="5010558"/>
          <a:ext cx="3838023" cy="993360"/>
        </p:xfrm>
        <a:graphic>
          <a:graphicData uri="http://schemas.openxmlformats.org/drawingml/2006/table">
            <a:tbl>
              <a:tblPr firstRow="1" bandRow="1">
                <a:tableStyleId>{5940675A-B579-460E-94D1-54222C63F5DA}</a:tableStyleId>
              </a:tblPr>
              <a:tblGrid>
                <a:gridCol w="1279341">
                  <a:extLst>
                    <a:ext uri="{9D8B030D-6E8A-4147-A177-3AD203B41FA5}">
                      <a16:colId xmlns:a16="http://schemas.microsoft.com/office/drawing/2014/main" val="3567679762"/>
                    </a:ext>
                  </a:extLst>
                </a:gridCol>
                <a:gridCol w="1279341">
                  <a:extLst>
                    <a:ext uri="{9D8B030D-6E8A-4147-A177-3AD203B41FA5}">
                      <a16:colId xmlns:a16="http://schemas.microsoft.com/office/drawing/2014/main" val="2450439643"/>
                    </a:ext>
                  </a:extLst>
                </a:gridCol>
                <a:gridCol w="1279341">
                  <a:extLst>
                    <a:ext uri="{9D8B030D-6E8A-4147-A177-3AD203B41FA5}">
                      <a16:colId xmlns:a16="http://schemas.microsoft.com/office/drawing/2014/main" val="1015758692"/>
                    </a:ext>
                  </a:extLst>
                </a:gridCol>
              </a:tblGrid>
              <a:tr h="496680">
                <a:tc>
                  <a:txBody>
                    <a:bodyPr/>
                    <a:lstStyle/>
                    <a:p>
                      <a:pPr algn="ctr"/>
                      <a:r>
                        <a:rPr lang="en-GB" sz="2000" b="1" dirty="0">
                          <a:latin typeface="Century Gothic" panose="020B0502020202020204" pitchFamily="34" charset="0"/>
                        </a:rPr>
                        <a:t>top</a:t>
                      </a:r>
                    </a:p>
                  </a:txBody>
                  <a:tcPr marL="149004" marR="149004" marT="74502" marB="74502"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middle</a:t>
                      </a:r>
                    </a:p>
                  </a:txBody>
                  <a:tcPr marL="149004" marR="149004" marT="74502" marB="7450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latin typeface="Century Gothic" panose="020B0502020202020204" pitchFamily="34" charset="0"/>
                        </a:rPr>
                        <a:t>bottom</a:t>
                      </a:r>
                    </a:p>
                  </a:txBody>
                  <a:tcPr marL="149004" marR="149004" marT="74502" marB="74502"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75250227"/>
                  </a:ext>
                </a:extLst>
              </a:tr>
              <a:tr h="496680">
                <a:tc gridSpan="3">
                  <a:txBody>
                    <a:bodyPr/>
                    <a:lstStyle/>
                    <a:p>
                      <a:pPr algn="ctr"/>
                      <a:r>
                        <a:rPr lang="en-GB" sz="2000" b="1" dirty="0">
                          <a:latin typeface="Century Gothic" panose="020B0502020202020204" pitchFamily="34" charset="0"/>
                        </a:rPr>
                        <a:t>above        below</a:t>
                      </a:r>
                    </a:p>
                  </a:txBody>
                  <a:tcPr marL="149004" marR="149004" marT="74502" marB="74502"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GB" sz="1400" dirty="0">
                        <a:latin typeface="SassoonCRInfantMedium" panose="02000603020000020003" pitchFamily="2" charset="0"/>
                      </a:endParaRPr>
                    </a:p>
                  </a:txBody>
                  <a:tcPr anchor="ctr"/>
                </a:tc>
                <a:tc hMerge="1">
                  <a:txBody>
                    <a:bodyPr/>
                    <a:lstStyle/>
                    <a:p>
                      <a:pPr algn="ctr"/>
                      <a:endParaRPr lang="en-GB" sz="1400" dirty="0">
                        <a:latin typeface="SassoonCRInfantMedium" panose="02000603020000020003" pitchFamily="2" charset="0"/>
                      </a:endParaRPr>
                    </a:p>
                  </a:txBody>
                  <a:tcPr anchor="ctr"/>
                </a:tc>
                <a:extLst>
                  <a:ext uri="{0D108BD9-81ED-4DB2-BD59-A6C34878D82A}">
                    <a16:rowId xmlns:a16="http://schemas.microsoft.com/office/drawing/2014/main" val="2992685971"/>
                  </a:ext>
                </a:extLst>
              </a:tr>
            </a:tbl>
          </a:graphicData>
        </a:graphic>
      </p:graphicFrame>
      <p:sp>
        <p:nvSpPr>
          <p:cNvPr id="12" name="Rectangle 11">
            <a:extLst>
              <a:ext uri="{FF2B5EF4-FFF2-40B4-BE49-F238E27FC236}">
                <a16:creationId xmlns:a16="http://schemas.microsoft.com/office/drawing/2014/main" id="{893944E0-0DA5-4DCD-8D72-E762E4E36994}"/>
              </a:ext>
            </a:extLst>
          </p:cNvPr>
          <p:cNvSpPr/>
          <p:nvPr/>
        </p:nvSpPr>
        <p:spPr>
          <a:xfrm>
            <a:off x="4417970" y="1662169"/>
            <a:ext cx="4352406" cy="3785652"/>
          </a:xfrm>
          <a:prstGeom prst="rect">
            <a:avLst/>
          </a:prstGeom>
        </p:spPr>
        <p:txBody>
          <a:bodyPr wrap="square">
            <a:spAutoFit/>
          </a:bodyPr>
          <a:lstStyle/>
          <a:p>
            <a:r>
              <a:rPr lang="en-GB" sz="2000" b="1" dirty="0">
                <a:latin typeface="Century Gothic" panose="020B0502020202020204" pitchFamily="34" charset="0"/>
              </a:rPr>
              <a:t>Where is the:</a:t>
            </a:r>
          </a:p>
          <a:p>
            <a:endParaRPr lang="en-GB" sz="2000" b="1" dirty="0">
              <a:latin typeface="Century Gothic" panose="020B0502020202020204" pitchFamily="34" charset="0"/>
            </a:endParaRPr>
          </a:p>
          <a:p>
            <a:r>
              <a:rPr lang="en-GB" sz="2000" b="1" dirty="0">
                <a:latin typeface="Century Gothic" panose="020B0502020202020204" pitchFamily="34" charset="0"/>
              </a:rPr>
              <a:t>a) hen? </a:t>
            </a:r>
            <a:r>
              <a:rPr lang="en-GB" sz="2000" b="1" dirty="0">
                <a:solidFill>
                  <a:srgbClr val="FF0000"/>
                </a:solidFill>
                <a:latin typeface="Century Gothic" panose="020B0502020202020204" pitchFamily="34" charset="0"/>
              </a:rPr>
              <a:t>The hen is above the cat. The hen is in the middle. The hen is below the sheep.</a:t>
            </a:r>
          </a:p>
          <a:p>
            <a:endParaRPr lang="en-GB" sz="2000" b="1" dirty="0">
              <a:latin typeface="Century Gothic" panose="020B0502020202020204" pitchFamily="34" charset="0"/>
            </a:endParaRPr>
          </a:p>
          <a:p>
            <a:r>
              <a:rPr lang="en-GB" sz="2000" b="1" dirty="0">
                <a:latin typeface="Century Gothic" panose="020B0502020202020204" pitchFamily="34" charset="0"/>
              </a:rPr>
              <a:t>b) duck?</a:t>
            </a:r>
            <a:r>
              <a:rPr lang="en-GB" sz="2000" b="1" dirty="0">
                <a:solidFill>
                  <a:srgbClr val="FF0000"/>
                </a:solidFill>
                <a:latin typeface="Century Gothic" panose="020B0502020202020204" pitchFamily="34" charset="0"/>
              </a:rPr>
              <a:t> The duck is at the bottom. The duck is below the dog.</a:t>
            </a:r>
          </a:p>
          <a:p>
            <a:endParaRPr lang="en-GB" sz="2000" b="1" dirty="0">
              <a:latin typeface="Century Gothic" panose="020B0502020202020204" pitchFamily="34" charset="0"/>
            </a:endParaRPr>
          </a:p>
          <a:p>
            <a:r>
              <a:rPr lang="en-GB" sz="2000" b="1" dirty="0">
                <a:latin typeface="Century Gothic" panose="020B0502020202020204" pitchFamily="34" charset="0"/>
              </a:rPr>
              <a:t>c) pig?</a:t>
            </a:r>
            <a:r>
              <a:rPr lang="en-GB" sz="2000" b="1" dirty="0">
                <a:solidFill>
                  <a:srgbClr val="FF0000"/>
                </a:solidFill>
                <a:latin typeface="Century Gothic" panose="020B0502020202020204" pitchFamily="34" charset="0"/>
              </a:rPr>
              <a:t> The pig is at the top. The pig is above the dog. </a:t>
            </a:r>
          </a:p>
        </p:txBody>
      </p:sp>
    </p:spTree>
    <p:extLst>
      <p:ext uri="{BB962C8B-B14F-4D97-AF65-F5344CB8AC3E}">
        <p14:creationId xmlns:p14="http://schemas.microsoft.com/office/powerpoint/2010/main" val="2394849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A90A7B6D-A62C-4B4E-8BDC-7181B4D353B8}"/>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C915A0AC-9C51-46CA-979D-B8607BD0706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72C01699-7894-4952-8955-32D9DD043A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3F00CE8A-338F-4034-A3A8-F199393DF9FD}"/>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4C52878C-4B81-40B8-A508-51FB7004473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Reasoning 1</a:t>
            </a:r>
          </a:p>
          <a:p>
            <a:pPr lvl="0" algn="ctr"/>
            <a:endParaRPr lang="en-GB" sz="2000" u="sng" dirty="0">
              <a:solidFill>
                <a:srgbClr val="E7E6E6">
                  <a:lumMod val="50000"/>
                </a:srgbClr>
              </a:solidFill>
              <a:latin typeface="SassoonCRInfantMedium" panose="02000603020000020003" pitchFamily="2" charset="0"/>
            </a:endParaRPr>
          </a:p>
          <a:p>
            <a:pPr lvl="0" algn="ctr"/>
            <a:r>
              <a:rPr lang="en-GB" sz="2000" b="1" dirty="0">
                <a:solidFill>
                  <a:prstClr val="black"/>
                </a:solidFill>
                <a:latin typeface="Century Gothic" panose="020B0502020202020204" pitchFamily="34" charset="0"/>
              </a:rPr>
              <a:t>True or false? Explain why.</a:t>
            </a:r>
          </a:p>
          <a:p>
            <a:pPr lvl="0"/>
            <a:endParaRPr lang="en-GB" sz="2000" b="1" dirty="0">
              <a:solidFill>
                <a:prstClr val="black"/>
              </a:solidFill>
              <a:latin typeface="Century Gothic" panose="020B0502020202020204" pitchFamily="34" charset="0"/>
            </a:endParaRPr>
          </a:p>
        </p:txBody>
      </p:sp>
      <p:graphicFrame>
        <p:nvGraphicFramePr>
          <p:cNvPr id="17" name="Table 16">
            <a:extLst>
              <a:ext uri="{FF2B5EF4-FFF2-40B4-BE49-F238E27FC236}">
                <a16:creationId xmlns:a16="http://schemas.microsoft.com/office/drawing/2014/main" id="{896BA972-AAF4-4143-9328-136833EC6C8E}"/>
              </a:ext>
            </a:extLst>
          </p:cNvPr>
          <p:cNvGraphicFramePr>
            <a:graphicFrameLocks noGrp="1"/>
          </p:cNvGraphicFramePr>
          <p:nvPr>
            <p:extLst/>
          </p:nvPr>
        </p:nvGraphicFramePr>
        <p:xfrm>
          <a:off x="354074" y="3260730"/>
          <a:ext cx="3683600" cy="668797"/>
        </p:xfrm>
        <a:graphic>
          <a:graphicData uri="http://schemas.openxmlformats.org/drawingml/2006/table">
            <a:tbl>
              <a:tblPr firstRow="1" bandRow="1">
                <a:tableStyleId>{5940675A-B579-460E-94D1-54222C63F5DA}</a:tableStyleId>
              </a:tblPr>
              <a:tblGrid>
                <a:gridCol w="1296000">
                  <a:extLst>
                    <a:ext uri="{9D8B030D-6E8A-4147-A177-3AD203B41FA5}">
                      <a16:colId xmlns:a16="http://schemas.microsoft.com/office/drawing/2014/main" val="2666607705"/>
                    </a:ext>
                  </a:extLst>
                </a:gridCol>
                <a:gridCol w="1193800">
                  <a:extLst>
                    <a:ext uri="{9D8B030D-6E8A-4147-A177-3AD203B41FA5}">
                      <a16:colId xmlns:a16="http://schemas.microsoft.com/office/drawing/2014/main" val="1794724"/>
                    </a:ext>
                  </a:extLst>
                </a:gridCol>
                <a:gridCol w="1193800">
                  <a:extLst>
                    <a:ext uri="{9D8B030D-6E8A-4147-A177-3AD203B41FA5}">
                      <a16:colId xmlns:a16="http://schemas.microsoft.com/office/drawing/2014/main" val="433487344"/>
                    </a:ext>
                  </a:extLst>
                </a:gridCol>
              </a:tblGrid>
              <a:tr h="668797">
                <a:tc>
                  <a:txBody>
                    <a:bodyPr/>
                    <a:lstStyle/>
                    <a:p>
                      <a:pPr algn="ctr"/>
                      <a:r>
                        <a:rPr lang="en-GB" sz="2000" b="1" dirty="0" err="1">
                          <a:latin typeface="Century Gothic" panose="020B0502020202020204" pitchFamily="34" charset="0"/>
                        </a:rPr>
                        <a:t>Jibrail</a:t>
                      </a:r>
                      <a:endParaRPr lang="en-GB" sz="2000" b="1" dirty="0">
                        <a:latin typeface="Century Gothic" panose="020B0502020202020204" pitchFamily="34" charset="0"/>
                      </a:endParaRPr>
                    </a:p>
                  </a:txBody>
                  <a:tcPr marL="171957" marR="171957" marT="85979" marB="8597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Danny</a:t>
                      </a:r>
                    </a:p>
                  </a:txBody>
                  <a:tcPr marL="171957" marR="171957" marT="85979" marB="8597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Tom</a:t>
                      </a:r>
                    </a:p>
                  </a:txBody>
                  <a:tcPr marL="171957" marR="171957" marT="85979" marB="85979"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30667203"/>
                  </a:ext>
                </a:extLst>
              </a:tr>
            </a:tbl>
          </a:graphicData>
        </a:graphic>
      </p:graphicFrame>
      <p:graphicFrame>
        <p:nvGraphicFramePr>
          <p:cNvPr id="18" name="Table 17">
            <a:extLst>
              <a:ext uri="{FF2B5EF4-FFF2-40B4-BE49-F238E27FC236}">
                <a16:creationId xmlns:a16="http://schemas.microsoft.com/office/drawing/2014/main" id="{F965BB7D-492D-480C-8F19-5D834F6C1187}"/>
              </a:ext>
            </a:extLst>
          </p:cNvPr>
          <p:cNvGraphicFramePr>
            <a:graphicFrameLocks noGrp="1"/>
          </p:cNvGraphicFramePr>
          <p:nvPr>
            <p:extLst/>
          </p:nvPr>
        </p:nvGraphicFramePr>
        <p:xfrm>
          <a:off x="354074" y="5670158"/>
          <a:ext cx="3900426" cy="663290"/>
        </p:xfrm>
        <a:graphic>
          <a:graphicData uri="http://schemas.openxmlformats.org/drawingml/2006/table">
            <a:tbl>
              <a:tblPr firstRow="1" bandRow="1">
                <a:tableStyleId>{5940675A-B579-460E-94D1-54222C63F5DA}</a:tableStyleId>
              </a:tblPr>
              <a:tblGrid>
                <a:gridCol w="1300142">
                  <a:extLst>
                    <a:ext uri="{9D8B030D-6E8A-4147-A177-3AD203B41FA5}">
                      <a16:colId xmlns:a16="http://schemas.microsoft.com/office/drawing/2014/main" val="2666607705"/>
                    </a:ext>
                  </a:extLst>
                </a:gridCol>
                <a:gridCol w="1300142">
                  <a:extLst>
                    <a:ext uri="{9D8B030D-6E8A-4147-A177-3AD203B41FA5}">
                      <a16:colId xmlns:a16="http://schemas.microsoft.com/office/drawing/2014/main" val="1794724"/>
                    </a:ext>
                  </a:extLst>
                </a:gridCol>
                <a:gridCol w="1300142">
                  <a:extLst>
                    <a:ext uri="{9D8B030D-6E8A-4147-A177-3AD203B41FA5}">
                      <a16:colId xmlns:a16="http://schemas.microsoft.com/office/drawing/2014/main" val="433487344"/>
                    </a:ext>
                  </a:extLst>
                </a:gridCol>
              </a:tblGrid>
              <a:tr h="663290">
                <a:tc>
                  <a:txBody>
                    <a:bodyPr/>
                    <a:lstStyle/>
                    <a:p>
                      <a:pPr algn="ctr"/>
                      <a:r>
                        <a:rPr lang="en-GB" sz="2000" b="1" dirty="0">
                          <a:latin typeface="Century Gothic" panose="020B0502020202020204" pitchFamily="34" charset="0"/>
                        </a:rPr>
                        <a:t>Mel</a:t>
                      </a:r>
                    </a:p>
                  </a:txBody>
                  <a:tcPr marL="170542" marR="170542" marT="85271" marB="85271"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err="1">
                          <a:latin typeface="Century Gothic" panose="020B0502020202020204" pitchFamily="34" charset="0"/>
                        </a:rPr>
                        <a:t>Faizah</a:t>
                      </a:r>
                      <a:endParaRPr lang="en-GB" sz="2000" b="1" dirty="0">
                        <a:latin typeface="Century Gothic" panose="020B0502020202020204" pitchFamily="34" charset="0"/>
                      </a:endParaRPr>
                    </a:p>
                  </a:txBody>
                  <a:tcPr marL="170542" marR="170542" marT="85271" marB="85271"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Zion</a:t>
                      </a:r>
                    </a:p>
                  </a:txBody>
                  <a:tcPr marL="170542" marR="170542" marT="85271" marB="85271"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30667203"/>
                  </a:ext>
                </a:extLst>
              </a:tr>
            </a:tbl>
          </a:graphicData>
        </a:graphic>
      </p:graphicFrame>
      <p:sp>
        <p:nvSpPr>
          <p:cNvPr id="20" name="Rectangle 19">
            <a:extLst>
              <a:ext uri="{FF2B5EF4-FFF2-40B4-BE49-F238E27FC236}">
                <a16:creationId xmlns:a16="http://schemas.microsoft.com/office/drawing/2014/main" id="{B8D26814-7F8C-453D-82C7-C0AB2ACDFB55}"/>
              </a:ext>
            </a:extLst>
          </p:cNvPr>
          <p:cNvSpPr/>
          <p:nvPr/>
        </p:nvSpPr>
        <p:spPr>
          <a:xfrm>
            <a:off x="4617028" y="1310924"/>
            <a:ext cx="3889141" cy="5016758"/>
          </a:xfrm>
          <a:prstGeom prst="rect">
            <a:avLst/>
          </a:prstGeom>
        </p:spPr>
        <p:txBody>
          <a:bodyPr wrap="square">
            <a:spAutoFit/>
          </a:bodyPr>
          <a:lstStyle/>
          <a:p>
            <a:pPr marL="457200" indent="-457200">
              <a:buAutoNum type="alphaUcParenR"/>
            </a:pPr>
            <a:r>
              <a:rPr lang="en-GB" sz="2000" b="1" dirty="0">
                <a:latin typeface="Century Gothic" panose="020B0502020202020204" pitchFamily="34" charset="0"/>
              </a:rPr>
              <a:t>Danny is above </a:t>
            </a:r>
            <a:r>
              <a:rPr lang="en-GB" sz="2000" b="1" dirty="0" err="1">
                <a:latin typeface="Century Gothic" panose="020B0502020202020204" pitchFamily="34" charset="0"/>
              </a:rPr>
              <a:t>Faizah</a:t>
            </a:r>
            <a:r>
              <a:rPr lang="en-GB" sz="2000" b="1" dirty="0">
                <a:latin typeface="Century Gothic" panose="020B0502020202020204" pitchFamily="34" charset="0"/>
              </a:rPr>
              <a:t>.</a:t>
            </a: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latin typeface="Century Gothic" panose="020B0502020202020204" pitchFamily="34" charset="0"/>
            </a:endParaRPr>
          </a:p>
          <a:p>
            <a:r>
              <a:rPr lang="en-GB" sz="2000" b="1" dirty="0">
                <a:latin typeface="Century Gothic" panose="020B0502020202020204" pitchFamily="34" charset="0"/>
              </a:rPr>
              <a:t>B) All the girls are on top.</a:t>
            </a:r>
          </a:p>
          <a:p>
            <a:endParaRPr lang="en-GB" sz="2000" b="1" dirty="0">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r>
              <a:rPr lang="en-GB" sz="2000" b="1" dirty="0">
                <a:latin typeface="Century Gothic" panose="020B0502020202020204" pitchFamily="34" charset="0"/>
              </a:rPr>
              <a:t>     </a:t>
            </a:r>
          </a:p>
          <a:p>
            <a:r>
              <a:rPr lang="en-GB" sz="2000" b="1" dirty="0">
                <a:latin typeface="Century Gothic" panose="020B0502020202020204" pitchFamily="34" charset="0"/>
              </a:rPr>
              <a:t>C) Below Mel is </a:t>
            </a:r>
            <a:r>
              <a:rPr lang="en-GB" sz="2000" b="1" dirty="0" err="1">
                <a:latin typeface="Century Gothic" panose="020B0502020202020204" pitchFamily="34" charset="0"/>
              </a:rPr>
              <a:t>Jibrail</a:t>
            </a:r>
            <a:r>
              <a:rPr lang="en-GB" sz="2000" b="1" dirty="0">
                <a:latin typeface="Century Gothic" panose="020B0502020202020204" pitchFamily="34" charset="0"/>
              </a:rPr>
              <a:t>.</a:t>
            </a:r>
          </a:p>
          <a:p>
            <a:endParaRPr lang="en-GB" sz="2000" b="1" dirty="0">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latin typeface="Century Gothic" panose="020B0502020202020204" pitchFamily="34" charset="0"/>
            </a:endParaRPr>
          </a:p>
        </p:txBody>
      </p:sp>
    </p:spTree>
    <p:extLst>
      <p:ext uri="{BB962C8B-B14F-4D97-AF65-F5344CB8AC3E}">
        <p14:creationId xmlns:p14="http://schemas.microsoft.com/office/powerpoint/2010/main" val="9517389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A90A7B6D-A62C-4B4E-8BDC-7181B4D353B8}"/>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C915A0AC-9C51-46CA-979D-B8607BD0706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72C01699-7894-4952-8955-32D9DD043A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3F00CE8A-338F-4034-A3A8-F199393DF9FD}"/>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4C52878C-4B81-40B8-A508-51FB7004473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Reasoning 1</a:t>
            </a:r>
          </a:p>
          <a:p>
            <a:pPr lvl="0" algn="ctr"/>
            <a:endParaRPr lang="en-GB" sz="2000" u="sng" dirty="0">
              <a:solidFill>
                <a:srgbClr val="E7E6E6">
                  <a:lumMod val="50000"/>
                </a:srgbClr>
              </a:solidFill>
              <a:latin typeface="SassoonCRInfantMedium" panose="02000603020000020003" pitchFamily="2" charset="0"/>
            </a:endParaRPr>
          </a:p>
          <a:p>
            <a:pPr lvl="0" algn="ctr"/>
            <a:r>
              <a:rPr lang="en-GB" sz="2000" b="1" dirty="0">
                <a:solidFill>
                  <a:prstClr val="black"/>
                </a:solidFill>
                <a:latin typeface="Century Gothic" panose="020B0502020202020204" pitchFamily="34" charset="0"/>
              </a:rPr>
              <a:t>True or false? Explain why.</a:t>
            </a:r>
          </a:p>
          <a:p>
            <a:pPr lvl="0"/>
            <a:endParaRPr lang="en-GB" sz="2000" b="1" dirty="0">
              <a:solidFill>
                <a:prstClr val="black"/>
              </a:solidFill>
              <a:latin typeface="Century Gothic" panose="020B0502020202020204" pitchFamily="34" charset="0"/>
            </a:endParaRPr>
          </a:p>
        </p:txBody>
      </p:sp>
      <p:graphicFrame>
        <p:nvGraphicFramePr>
          <p:cNvPr id="17" name="Table 16">
            <a:extLst>
              <a:ext uri="{FF2B5EF4-FFF2-40B4-BE49-F238E27FC236}">
                <a16:creationId xmlns:a16="http://schemas.microsoft.com/office/drawing/2014/main" id="{896BA972-AAF4-4143-9328-136833EC6C8E}"/>
              </a:ext>
            </a:extLst>
          </p:cNvPr>
          <p:cNvGraphicFramePr>
            <a:graphicFrameLocks noGrp="1"/>
          </p:cNvGraphicFramePr>
          <p:nvPr>
            <p:extLst/>
          </p:nvPr>
        </p:nvGraphicFramePr>
        <p:xfrm>
          <a:off x="354074" y="3260730"/>
          <a:ext cx="3683600" cy="668797"/>
        </p:xfrm>
        <a:graphic>
          <a:graphicData uri="http://schemas.openxmlformats.org/drawingml/2006/table">
            <a:tbl>
              <a:tblPr firstRow="1" bandRow="1">
                <a:tableStyleId>{5940675A-B579-460E-94D1-54222C63F5DA}</a:tableStyleId>
              </a:tblPr>
              <a:tblGrid>
                <a:gridCol w="1296000">
                  <a:extLst>
                    <a:ext uri="{9D8B030D-6E8A-4147-A177-3AD203B41FA5}">
                      <a16:colId xmlns:a16="http://schemas.microsoft.com/office/drawing/2014/main" val="2666607705"/>
                    </a:ext>
                  </a:extLst>
                </a:gridCol>
                <a:gridCol w="1193800">
                  <a:extLst>
                    <a:ext uri="{9D8B030D-6E8A-4147-A177-3AD203B41FA5}">
                      <a16:colId xmlns:a16="http://schemas.microsoft.com/office/drawing/2014/main" val="1794724"/>
                    </a:ext>
                  </a:extLst>
                </a:gridCol>
                <a:gridCol w="1193800">
                  <a:extLst>
                    <a:ext uri="{9D8B030D-6E8A-4147-A177-3AD203B41FA5}">
                      <a16:colId xmlns:a16="http://schemas.microsoft.com/office/drawing/2014/main" val="433487344"/>
                    </a:ext>
                  </a:extLst>
                </a:gridCol>
              </a:tblGrid>
              <a:tr h="668797">
                <a:tc>
                  <a:txBody>
                    <a:bodyPr/>
                    <a:lstStyle/>
                    <a:p>
                      <a:pPr algn="ctr"/>
                      <a:r>
                        <a:rPr lang="en-GB" sz="2000" b="1" dirty="0" err="1">
                          <a:latin typeface="Century Gothic" panose="020B0502020202020204" pitchFamily="34" charset="0"/>
                        </a:rPr>
                        <a:t>Jibrail</a:t>
                      </a:r>
                      <a:endParaRPr lang="en-GB" sz="2000" b="1" dirty="0">
                        <a:latin typeface="Century Gothic" panose="020B0502020202020204" pitchFamily="34" charset="0"/>
                      </a:endParaRPr>
                    </a:p>
                  </a:txBody>
                  <a:tcPr marL="171957" marR="171957" marT="85979" marB="8597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Danny</a:t>
                      </a:r>
                    </a:p>
                  </a:txBody>
                  <a:tcPr marL="171957" marR="171957" marT="85979" marB="8597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Tom</a:t>
                      </a:r>
                    </a:p>
                  </a:txBody>
                  <a:tcPr marL="171957" marR="171957" marT="85979" marB="85979"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30667203"/>
                  </a:ext>
                </a:extLst>
              </a:tr>
            </a:tbl>
          </a:graphicData>
        </a:graphic>
      </p:graphicFrame>
      <p:graphicFrame>
        <p:nvGraphicFramePr>
          <p:cNvPr id="18" name="Table 17">
            <a:extLst>
              <a:ext uri="{FF2B5EF4-FFF2-40B4-BE49-F238E27FC236}">
                <a16:creationId xmlns:a16="http://schemas.microsoft.com/office/drawing/2014/main" id="{F965BB7D-492D-480C-8F19-5D834F6C1187}"/>
              </a:ext>
            </a:extLst>
          </p:cNvPr>
          <p:cNvGraphicFramePr>
            <a:graphicFrameLocks noGrp="1"/>
          </p:cNvGraphicFramePr>
          <p:nvPr>
            <p:extLst/>
          </p:nvPr>
        </p:nvGraphicFramePr>
        <p:xfrm>
          <a:off x="354074" y="5670158"/>
          <a:ext cx="3900426" cy="663290"/>
        </p:xfrm>
        <a:graphic>
          <a:graphicData uri="http://schemas.openxmlformats.org/drawingml/2006/table">
            <a:tbl>
              <a:tblPr firstRow="1" bandRow="1">
                <a:tableStyleId>{5940675A-B579-460E-94D1-54222C63F5DA}</a:tableStyleId>
              </a:tblPr>
              <a:tblGrid>
                <a:gridCol w="1300142">
                  <a:extLst>
                    <a:ext uri="{9D8B030D-6E8A-4147-A177-3AD203B41FA5}">
                      <a16:colId xmlns:a16="http://schemas.microsoft.com/office/drawing/2014/main" val="2666607705"/>
                    </a:ext>
                  </a:extLst>
                </a:gridCol>
                <a:gridCol w="1300142">
                  <a:extLst>
                    <a:ext uri="{9D8B030D-6E8A-4147-A177-3AD203B41FA5}">
                      <a16:colId xmlns:a16="http://schemas.microsoft.com/office/drawing/2014/main" val="1794724"/>
                    </a:ext>
                  </a:extLst>
                </a:gridCol>
                <a:gridCol w="1300142">
                  <a:extLst>
                    <a:ext uri="{9D8B030D-6E8A-4147-A177-3AD203B41FA5}">
                      <a16:colId xmlns:a16="http://schemas.microsoft.com/office/drawing/2014/main" val="433487344"/>
                    </a:ext>
                  </a:extLst>
                </a:gridCol>
              </a:tblGrid>
              <a:tr h="663290">
                <a:tc>
                  <a:txBody>
                    <a:bodyPr/>
                    <a:lstStyle/>
                    <a:p>
                      <a:pPr algn="ctr"/>
                      <a:r>
                        <a:rPr lang="en-GB" sz="2000" b="1" dirty="0">
                          <a:latin typeface="Century Gothic" panose="020B0502020202020204" pitchFamily="34" charset="0"/>
                        </a:rPr>
                        <a:t>Mel</a:t>
                      </a:r>
                    </a:p>
                  </a:txBody>
                  <a:tcPr marL="170542" marR="170542" marT="85271" marB="85271"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err="1">
                          <a:latin typeface="Century Gothic" panose="020B0502020202020204" pitchFamily="34" charset="0"/>
                        </a:rPr>
                        <a:t>Faizah</a:t>
                      </a:r>
                      <a:endParaRPr lang="en-GB" sz="2000" b="1" dirty="0">
                        <a:latin typeface="Century Gothic" panose="020B0502020202020204" pitchFamily="34" charset="0"/>
                      </a:endParaRPr>
                    </a:p>
                  </a:txBody>
                  <a:tcPr marL="170542" marR="170542" marT="85271" marB="85271"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Zion</a:t>
                      </a:r>
                    </a:p>
                  </a:txBody>
                  <a:tcPr marL="170542" marR="170542" marT="85271" marB="85271"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30667203"/>
                  </a:ext>
                </a:extLst>
              </a:tr>
            </a:tbl>
          </a:graphicData>
        </a:graphic>
      </p:graphicFrame>
      <p:sp>
        <p:nvSpPr>
          <p:cNvPr id="12" name="Rectangle 11">
            <a:extLst>
              <a:ext uri="{FF2B5EF4-FFF2-40B4-BE49-F238E27FC236}">
                <a16:creationId xmlns:a16="http://schemas.microsoft.com/office/drawing/2014/main" id="{66092291-9F5C-4186-B790-EE42A5485BED}"/>
              </a:ext>
            </a:extLst>
          </p:cNvPr>
          <p:cNvSpPr/>
          <p:nvPr/>
        </p:nvSpPr>
        <p:spPr>
          <a:xfrm>
            <a:off x="4617028" y="1310924"/>
            <a:ext cx="3889141" cy="5016758"/>
          </a:xfrm>
          <a:prstGeom prst="rect">
            <a:avLst/>
          </a:prstGeom>
        </p:spPr>
        <p:txBody>
          <a:bodyPr wrap="square">
            <a:spAutoFit/>
          </a:bodyPr>
          <a:lstStyle/>
          <a:p>
            <a:pPr marL="457200" indent="-457200">
              <a:buAutoNum type="alphaUcParenR"/>
            </a:pPr>
            <a:r>
              <a:rPr lang="en-GB" sz="2000" b="1" dirty="0">
                <a:latin typeface="Century Gothic" panose="020B0502020202020204" pitchFamily="34" charset="0"/>
              </a:rPr>
              <a:t>Danny is above </a:t>
            </a:r>
            <a:r>
              <a:rPr lang="en-GB" sz="2000" b="1" dirty="0" err="1">
                <a:latin typeface="Century Gothic" panose="020B0502020202020204" pitchFamily="34" charset="0"/>
              </a:rPr>
              <a:t>Faizah</a:t>
            </a:r>
            <a:r>
              <a:rPr lang="en-GB" sz="2000" b="1" dirty="0">
                <a:latin typeface="Century Gothic" panose="020B0502020202020204" pitchFamily="34" charset="0"/>
              </a:rPr>
              <a:t>.</a:t>
            </a:r>
          </a:p>
          <a:p>
            <a:r>
              <a:rPr lang="en-GB" sz="2000" b="1" dirty="0">
                <a:latin typeface="Century Gothic" panose="020B0502020202020204" pitchFamily="34" charset="0"/>
              </a:rPr>
              <a:t>True because…</a:t>
            </a: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latin typeface="Century Gothic" panose="020B0502020202020204" pitchFamily="34" charset="0"/>
            </a:endParaRPr>
          </a:p>
          <a:p>
            <a:r>
              <a:rPr lang="en-GB" sz="2000" b="1" dirty="0">
                <a:latin typeface="Century Gothic" panose="020B0502020202020204" pitchFamily="34" charset="0"/>
              </a:rPr>
              <a:t>B) All the girls are on top.</a:t>
            </a:r>
          </a:p>
          <a:p>
            <a:r>
              <a:rPr lang="en-GB" sz="2000" b="1" dirty="0">
                <a:latin typeface="Century Gothic" panose="020B0502020202020204" pitchFamily="34" charset="0"/>
              </a:rPr>
              <a:t>False because…</a:t>
            </a: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r>
              <a:rPr lang="en-GB" sz="2000" b="1" dirty="0">
                <a:latin typeface="Century Gothic" panose="020B0502020202020204" pitchFamily="34" charset="0"/>
              </a:rPr>
              <a:t>     </a:t>
            </a:r>
          </a:p>
          <a:p>
            <a:r>
              <a:rPr lang="en-GB" sz="2000" b="1" dirty="0">
                <a:latin typeface="Century Gothic" panose="020B0502020202020204" pitchFamily="34" charset="0"/>
              </a:rPr>
              <a:t>C) Below Mel is </a:t>
            </a:r>
            <a:r>
              <a:rPr lang="en-GB" sz="2000" b="1" dirty="0" err="1">
                <a:latin typeface="Century Gothic" panose="020B0502020202020204" pitchFamily="34" charset="0"/>
              </a:rPr>
              <a:t>Jibrail</a:t>
            </a:r>
            <a:r>
              <a:rPr lang="en-GB" sz="2000" b="1" dirty="0">
                <a:latin typeface="Century Gothic" panose="020B0502020202020204" pitchFamily="34" charset="0"/>
              </a:rPr>
              <a:t>.</a:t>
            </a:r>
          </a:p>
          <a:p>
            <a:r>
              <a:rPr lang="en-GB" sz="2000" b="1" dirty="0">
                <a:latin typeface="Century Gothic" panose="020B0502020202020204" pitchFamily="34" charset="0"/>
              </a:rPr>
              <a:t>False because…</a:t>
            </a: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latin typeface="Century Gothic" panose="020B0502020202020204" pitchFamily="34" charset="0"/>
            </a:endParaRPr>
          </a:p>
        </p:txBody>
      </p:sp>
    </p:spTree>
    <p:extLst>
      <p:ext uri="{BB962C8B-B14F-4D97-AF65-F5344CB8AC3E}">
        <p14:creationId xmlns:p14="http://schemas.microsoft.com/office/powerpoint/2010/main" val="29647571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A90A7B6D-A62C-4B4E-8BDC-7181B4D353B8}"/>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C915A0AC-9C51-46CA-979D-B8607BD0706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72C01699-7894-4952-8955-32D9DD043A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3F00CE8A-338F-4034-A3A8-F199393DF9FD}"/>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5" name="Rectangle 14">
            <a:extLst>
              <a:ext uri="{FF2B5EF4-FFF2-40B4-BE49-F238E27FC236}">
                <a16:creationId xmlns:a16="http://schemas.microsoft.com/office/drawing/2014/main" id="{4C52878C-4B81-40B8-A508-51FB7004473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Reasoning 1</a:t>
            </a:r>
          </a:p>
          <a:p>
            <a:pPr lvl="0" algn="ctr"/>
            <a:endParaRPr lang="en-GB" sz="2000" u="sng" dirty="0">
              <a:solidFill>
                <a:srgbClr val="E7E6E6">
                  <a:lumMod val="50000"/>
                </a:srgbClr>
              </a:solidFill>
              <a:latin typeface="SassoonCRInfantMedium" panose="02000603020000020003" pitchFamily="2" charset="0"/>
            </a:endParaRPr>
          </a:p>
          <a:p>
            <a:pPr lvl="0" algn="ctr"/>
            <a:r>
              <a:rPr lang="en-GB" sz="2000" b="1" dirty="0">
                <a:solidFill>
                  <a:prstClr val="black"/>
                </a:solidFill>
                <a:latin typeface="Century Gothic" panose="020B0502020202020204" pitchFamily="34" charset="0"/>
              </a:rPr>
              <a:t>True or false? Explain why.</a:t>
            </a:r>
          </a:p>
          <a:p>
            <a:pPr lvl="0"/>
            <a:endParaRPr lang="en-GB" sz="2000" b="1" dirty="0">
              <a:solidFill>
                <a:prstClr val="black"/>
              </a:solidFill>
              <a:latin typeface="Century Gothic" panose="020B0502020202020204" pitchFamily="34" charset="0"/>
            </a:endParaRPr>
          </a:p>
        </p:txBody>
      </p:sp>
      <p:graphicFrame>
        <p:nvGraphicFramePr>
          <p:cNvPr id="17" name="Table 16">
            <a:extLst>
              <a:ext uri="{FF2B5EF4-FFF2-40B4-BE49-F238E27FC236}">
                <a16:creationId xmlns:a16="http://schemas.microsoft.com/office/drawing/2014/main" id="{896BA972-AAF4-4143-9328-136833EC6C8E}"/>
              </a:ext>
            </a:extLst>
          </p:cNvPr>
          <p:cNvGraphicFramePr>
            <a:graphicFrameLocks noGrp="1"/>
          </p:cNvGraphicFramePr>
          <p:nvPr>
            <p:extLst/>
          </p:nvPr>
        </p:nvGraphicFramePr>
        <p:xfrm>
          <a:off x="354074" y="3260730"/>
          <a:ext cx="3683600" cy="668797"/>
        </p:xfrm>
        <a:graphic>
          <a:graphicData uri="http://schemas.openxmlformats.org/drawingml/2006/table">
            <a:tbl>
              <a:tblPr firstRow="1" bandRow="1">
                <a:tableStyleId>{5940675A-B579-460E-94D1-54222C63F5DA}</a:tableStyleId>
              </a:tblPr>
              <a:tblGrid>
                <a:gridCol w="1296000">
                  <a:extLst>
                    <a:ext uri="{9D8B030D-6E8A-4147-A177-3AD203B41FA5}">
                      <a16:colId xmlns:a16="http://schemas.microsoft.com/office/drawing/2014/main" val="2666607705"/>
                    </a:ext>
                  </a:extLst>
                </a:gridCol>
                <a:gridCol w="1193800">
                  <a:extLst>
                    <a:ext uri="{9D8B030D-6E8A-4147-A177-3AD203B41FA5}">
                      <a16:colId xmlns:a16="http://schemas.microsoft.com/office/drawing/2014/main" val="1794724"/>
                    </a:ext>
                  </a:extLst>
                </a:gridCol>
                <a:gridCol w="1193800">
                  <a:extLst>
                    <a:ext uri="{9D8B030D-6E8A-4147-A177-3AD203B41FA5}">
                      <a16:colId xmlns:a16="http://schemas.microsoft.com/office/drawing/2014/main" val="433487344"/>
                    </a:ext>
                  </a:extLst>
                </a:gridCol>
              </a:tblGrid>
              <a:tr h="668797">
                <a:tc>
                  <a:txBody>
                    <a:bodyPr/>
                    <a:lstStyle/>
                    <a:p>
                      <a:pPr algn="ctr"/>
                      <a:r>
                        <a:rPr lang="en-GB" sz="2000" b="1" dirty="0" err="1">
                          <a:latin typeface="Century Gothic" panose="020B0502020202020204" pitchFamily="34" charset="0"/>
                        </a:rPr>
                        <a:t>Jibrail</a:t>
                      </a:r>
                      <a:endParaRPr lang="en-GB" sz="2000" b="1" dirty="0">
                        <a:latin typeface="Century Gothic" panose="020B0502020202020204" pitchFamily="34" charset="0"/>
                      </a:endParaRPr>
                    </a:p>
                  </a:txBody>
                  <a:tcPr marL="171957" marR="171957" marT="85979" marB="8597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Danny</a:t>
                      </a:r>
                    </a:p>
                  </a:txBody>
                  <a:tcPr marL="171957" marR="171957" marT="85979" marB="85979"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Tom</a:t>
                      </a:r>
                    </a:p>
                  </a:txBody>
                  <a:tcPr marL="171957" marR="171957" marT="85979" marB="85979"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30667203"/>
                  </a:ext>
                </a:extLst>
              </a:tr>
            </a:tbl>
          </a:graphicData>
        </a:graphic>
      </p:graphicFrame>
      <p:graphicFrame>
        <p:nvGraphicFramePr>
          <p:cNvPr id="18" name="Table 17">
            <a:extLst>
              <a:ext uri="{FF2B5EF4-FFF2-40B4-BE49-F238E27FC236}">
                <a16:creationId xmlns:a16="http://schemas.microsoft.com/office/drawing/2014/main" id="{F965BB7D-492D-480C-8F19-5D834F6C1187}"/>
              </a:ext>
            </a:extLst>
          </p:cNvPr>
          <p:cNvGraphicFramePr>
            <a:graphicFrameLocks noGrp="1"/>
          </p:cNvGraphicFramePr>
          <p:nvPr>
            <p:extLst/>
          </p:nvPr>
        </p:nvGraphicFramePr>
        <p:xfrm>
          <a:off x="354074" y="5670158"/>
          <a:ext cx="3900426" cy="663290"/>
        </p:xfrm>
        <a:graphic>
          <a:graphicData uri="http://schemas.openxmlformats.org/drawingml/2006/table">
            <a:tbl>
              <a:tblPr firstRow="1" bandRow="1">
                <a:tableStyleId>{5940675A-B579-460E-94D1-54222C63F5DA}</a:tableStyleId>
              </a:tblPr>
              <a:tblGrid>
                <a:gridCol w="1300142">
                  <a:extLst>
                    <a:ext uri="{9D8B030D-6E8A-4147-A177-3AD203B41FA5}">
                      <a16:colId xmlns:a16="http://schemas.microsoft.com/office/drawing/2014/main" val="2666607705"/>
                    </a:ext>
                  </a:extLst>
                </a:gridCol>
                <a:gridCol w="1300142">
                  <a:extLst>
                    <a:ext uri="{9D8B030D-6E8A-4147-A177-3AD203B41FA5}">
                      <a16:colId xmlns:a16="http://schemas.microsoft.com/office/drawing/2014/main" val="1794724"/>
                    </a:ext>
                  </a:extLst>
                </a:gridCol>
                <a:gridCol w="1300142">
                  <a:extLst>
                    <a:ext uri="{9D8B030D-6E8A-4147-A177-3AD203B41FA5}">
                      <a16:colId xmlns:a16="http://schemas.microsoft.com/office/drawing/2014/main" val="433487344"/>
                    </a:ext>
                  </a:extLst>
                </a:gridCol>
              </a:tblGrid>
              <a:tr h="663290">
                <a:tc>
                  <a:txBody>
                    <a:bodyPr/>
                    <a:lstStyle/>
                    <a:p>
                      <a:pPr algn="ctr"/>
                      <a:r>
                        <a:rPr lang="en-GB" sz="2000" b="1" dirty="0">
                          <a:latin typeface="Century Gothic" panose="020B0502020202020204" pitchFamily="34" charset="0"/>
                        </a:rPr>
                        <a:t>Mel</a:t>
                      </a:r>
                    </a:p>
                  </a:txBody>
                  <a:tcPr marL="170542" marR="170542" marT="85271" marB="85271"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err="1">
                          <a:latin typeface="Century Gothic" panose="020B0502020202020204" pitchFamily="34" charset="0"/>
                        </a:rPr>
                        <a:t>Faizah</a:t>
                      </a:r>
                      <a:endParaRPr lang="en-GB" sz="2000" b="1" dirty="0">
                        <a:latin typeface="Century Gothic" panose="020B0502020202020204" pitchFamily="34" charset="0"/>
                      </a:endParaRPr>
                    </a:p>
                  </a:txBody>
                  <a:tcPr marL="170542" marR="170542" marT="85271" marB="85271"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Zion</a:t>
                      </a:r>
                    </a:p>
                  </a:txBody>
                  <a:tcPr marL="170542" marR="170542" marT="85271" marB="85271"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30667203"/>
                  </a:ext>
                </a:extLst>
              </a:tr>
            </a:tbl>
          </a:graphicData>
        </a:graphic>
      </p:graphicFrame>
      <p:sp>
        <p:nvSpPr>
          <p:cNvPr id="14" name="Rectangle 13">
            <a:extLst>
              <a:ext uri="{FF2B5EF4-FFF2-40B4-BE49-F238E27FC236}">
                <a16:creationId xmlns:a16="http://schemas.microsoft.com/office/drawing/2014/main" id="{0937884A-A59B-40FE-AEA3-9E52E9D4B2DB}"/>
              </a:ext>
            </a:extLst>
          </p:cNvPr>
          <p:cNvSpPr/>
          <p:nvPr/>
        </p:nvSpPr>
        <p:spPr>
          <a:xfrm>
            <a:off x="4617028" y="1310924"/>
            <a:ext cx="3889141" cy="5016758"/>
          </a:xfrm>
          <a:prstGeom prst="rect">
            <a:avLst/>
          </a:prstGeom>
        </p:spPr>
        <p:txBody>
          <a:bodyPr wrap="square">
            <a:spAutoFit/>
          </a:bodyPr>
          <a:lstStyle/>
          <a:p>
            <a:pPr marL="457200" indent="-457200">
              <a:buAutoNum type="alphaUcParenR"/>
            </a:pPr>
            <a:r>
              <a:rPr lang="en-GB" sz="2000" b="1" dirty="0">
                <a:latin typeface="Century Gothic" panose="020B0502020202020204" pitchFamily="34" charset="0"/>
              </a:rPr>
              <a:t>Danny is above </a:t>
            </a:r>
            <a:r>
              <a:rPr lang="en-GB" sz="2000" b="1" dirty="0" err="1">
                <a:latin typeface="Century Gothic" panose="020B0502020202020204" pitchFamily="34" charset="0"/>
              </a:rPr>
              <a:t>Faizah</a:t>
            </a:r>
            <a:r>
              <a:rPr lang="en-GB" sz="2000" b="1" dirty="0">
                <a:latin typeface="Century Gothic" panose="020B0502020202020204" pitchFamily="34" charset="0"/>
              </a:rPr>
              <a:t>.</a:t>
            </a:r>
          </a:p>
          <a:p>
            <a:r>
              <a:rPr lang="en-GB" sz="2000" b="1" dirty="0">
                <a:solidFill>
                  <a:srgbClr val="FF0000"/>
                </a:solidFill>
                <a:latin typeface="Century Gothic" panose="020B0502020202020204" pitchFamily="34" charset="0"/>
              </a:rPr>
              <a:t>True because Danny is on the top row and </a:t>
            </a:r>
            <a:r>
              <a:rPr lang="en-GB" sz="2000" b="1" dirty="0" err="1">
                <a:solidFill>
                  <a:srgbClr val="FF0000"/>
                </a:solidFill>
                <a:latin typeface="Century Gothic" panose="020B0502020202020204" pitchFamily="34" charset="0"/>
              </a:rPr>
              <a:t>Faizah</a:t>
            </a:r>
            <a:r>
              <a:rPr lang="en-GB" sz="2000" b="1" dirty="0">
                <a:solidFill>
                  <a:srgbClr val="FF0000"/>
                </a:solidFill>
                <a:latin typeface="Century Gothic" panose="020B0502020202020204" pitchFamily="34" charset="0"/>
              </a:rPr>
              <a:t> is on the bottom so Danny must be above </a:t>
            </a:r>
            <a:r>
              <a:rPr lang="en-GB" sz="2000" b="1" dirty="0" err="1">
                <a:solidFill>
                  <a:srgbClr val="FF0000"/>
                </a:solidFill>
                <a:latin typeface="Century Gothic" panose="020B0502020202020204" pitchFamily="34" charset="0"/>
              </a:rPr>
              <a:t>Faizah</a:t>
            </a:r>
            <a:r>
              <a:rPr lang="en-GB" sz="2000" b="1" dirty="0">
                <a:solidFill>
                  <a:srgbClr val="FF0000"/>
                </a:solidFill>
                <a:latin typeface="Century Gothic" panose="020B0502020202020204" pitchFamily="34" charset="0"/>
              </a:rPr>
              <a:t>.</a:t>
            </a:r>
            <a:endParaRPr lang="en-GB" sz="2000" b="1" dirty="0">
              <a:latin typeface="Century Gothic" panose="020B0502020202020204" pitchFamily="34" charset="0"/>
            </a:endParaRPr>
          </a:p>
          <a:p>
            <a:endParaRPr lang="en-GB" sz="2000" b="1" dirty="0">
              <a:latin typeface="Century Gothic" panose="020B0502020202020204" pitchFamily="34" charset="0"/>
            </a:endParaRPr>
          </a:p>
          <a:p>
            <a:r>
              <a:rPr lang="en-GB" sz="2000" b="1" dirty="0">
                <a:latin typeface="Century Gothic" panose="020B0502020202020204" pitchFamily="34" charset="0"/>
              </a:rPr>
              <a:t>B) All the girls are on top.</a:t>
            </a:r>
          </a:p>
          <a:p>
            <a:r>
              <a:rPr lang="en-GB" sz="2000" b="1" dirty="0">
                <a:solidFill>
                  <a:srgbClr val="FF0000"/>
                </a:solidFill>
                <a:latin typeface="Century Gothic" panose="020B0502020202020204" pitchFamily="34" charset="0"/>
              </a:rPr>
              <a:t>False because the girls are on the bottom and the boys are on the top.    </a:t>
            </a:r>
          </a:p>
          <a:p>
            <a:r>
              <a:rPr lang="en-GB" sz="2000" b="1" dirty="0">
                <a:latin typeface="Century Gothic" panose="020B0502020202020204" pitchFamily="34" charset="0"/>
              </a:rPr>
              <a:t>     </a:t>
            </a:r>
          </a:p>
          <a:p>
            <a:r>
              <a:rPr lang="en-GB" sz="2000" b="1" dirty="0">
                <a:latin typeface="Century Gothic" panose="020B0502020202020204" pitchFamily="34" charset="0"/>
              </a:rPr>
              <a:t>C) Below Mel is </a:t>
            </a:r>
            <a:r>
              <a:rPr lang="en-GB" sz="2000" b="1" dirty="0" err="1">
                <a:latin typeface="Century Gothic" panose="020B0502020202020204" pitchFamily="34" charset="0"/>
              </a:rPr>
              <a:t>Jibrail</a:t>
            </a:r>
            <a:r>
              <a:rPr lang="en-GB" sz="2000" b="1" dirty="0">
                <a:latin typeface="Century Gothic" panose="020B0502020202020204" pitchFamily="34" charset="0"/>
              </a:rPr>
              <a:t>.</a:t>
            </a:r>
          </a:p>
          <a:p>
            <a:r>
              <a:rPr lang="en-GB" sz="2000" b="1" dirty="0">
                <a:solidFill>
                  <a:srgbClr val="FF0000"/>
                </a:solidFill>
                <a:latin typeface="Century Gothic" panose="020B0502020202020204" pitchFamily="34" charset="0"/>
              </a:rPr>
              <a:t>False because Mel is on the bottom and </a:t>
            </a:r>
            <a:r>
              <a:rPr lang="en-GB" sz="2000" b="1" dirty="0" err="1">
                <a:solidFill>
                  <a:srgbClr val="FF0000"/>
                </a:solidFill>
                <a:latin typeface="Century Gothic" panose="020B0502020202020204" pitchFamily="34" charset="0"/>
              </a:rPr>
              <a:t>Jibrail</a:t>
            </a:r>
            <a:r>
              <a:rPr lang="en-GB" sz="2000" b="1" dirty="0">
                <a:solidFill>
                  <a:srgbClr val="FF0000"/>
                </a:solidFill>
                <a:latin typeface="Century Gothic" panose="020B0502020202020204" pitchFamily="34" charset="0"/>
              </a:rPr>
              <a:t> is on the top row.</a:t>
            </a:r>
          </a:p>
          <a:p>
            <a:endParaRPr lang="en-GB" sz="2000" b="1" dirty="0">
              <a:latin typeface="Century Gothic" panose="020B0502020202020204" pitchFamily="34" charset="0"/>
            </a:endParaRPr>
          </a:p>
        </p:txBody>
      </p:sp>
    </p:spTree>
    <p:extLst>
      <p:ext uri="{BB962C8B-B14F-4D97-AF65-F5344CB8AC3E}">
        <p14:creationId xmlns:p14="http://schemas.microsoft.com/office/powerpoint/2010/main" val="33231675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70B5A3F0-D813-4C6F-845E-085D209ACD94}"/>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ED274E2C-9E5C-4134-9CC6-BB956171FF7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43456CF-E473-4B0D-85BF-2E44CCC0F6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DFBBF96C-5829-4393-B622-A0D71B304591}"/>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4" name="Rectangle 13">
            <a:extLst>
              <a:ext uri="{FF2B5EF4-FFF2-40B4-BE49-F238E27FC236}">
                <a16:creationId xmlns:a16="http://schemas.microsoft.com/office/drawing/2014/main" id="{51FAF0AF-788F-41AE-8ADA-B6E911CF9EE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Draw a line from the car to the box it should be in using the clue.</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 car is in the top row in the middle box.  </a:t>
            </a:r>
          </a:p>
          <a:p>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800" dirty="0">
              <a:solidFill>
                <a:srgbClr val="FF0000"/>
              </a:solidFill>
              <a:latin typeface="SassoonCRInfantMedium" panose="02000603020000020003" pitchFamily="2" charset="0"/>
            </a:endParaRPr>
          </a:p>
        </p:txBody>
      </p:sp>
      <p:graphicFrame>
        <p:nvGraphicFramePr>
          <p:cNvPr id="15" name="Table 14">
            <a:extLst>
              <a:ext uri="{FF2B5EF4-FFF2-40B4-BE49-F238E27FC236}">
                <a16:creationId xmlns:a16="http://schemas.microsoft.com/office/drawing/2014/main" id="{CD4FEC79-02FF-4732-ACCD-81A3BEAFDFFA}"/>
              </a:ext>
            </a:extLst>
          </p:cNvPr>
          <p:cNvGraphicFramePr>
            <a:graphicFrameLocks noGrp="1"/>
          </p:cNvGraphicFramePr>
          <p:nvPr>
            <p:extLst/>
          </p:nvPr>
        </p:nvGraphicFramePr>
        <p:xfrm>
          <a:off x="4886960" y="2357120"/>
          <a:ext cx="3576321" cy="3431541"/>
        </p:xfrm>
        <a:graphic>
          <a:graphicData uri="http://schemas.openxmlformats.org/drawingml/2006/table">
            <a:tbl>
              <a:tblPr firstRow="1" bandRow="1">
                <a:tableStyleId>{5940675A-B579-460E-94D1-54222C63F5DA}</a:tableStyleId>
              </a:tblPr>
              <a:tblGrid>
                <a:gridCol w="1192107">
                  <a:extLst>
                    <a:ext uri="{9D8B030D-6E8A-4147-A177-3AD203B41FA5}">
                      <a16:colId xmlns:a16="http://schemas.microsoft.com/office/drawing/2014/main" val="3067945342"/>
                    </a:ext>
                  </a:extLst>
                </a:gridCol>
                <a:gridCol w="1192107">
                  <a:extLst>
                    <a:ext uri="{9D8B030D-6E8A-4147-A177-3AD203B41FA5}">
                      <a16:colId xmlns:a16="http://schemas.microsoft.com/office/drawing/2014/main" val="3366195361"/>
                    </a:ext>
                  </a:extLst>
                </a:gridCol>
                <a:gridCol w="1192107">
                  <a:extLst>
                    <a:ext uri="{9D8B030D-6E8A-4147-A177-3AD203B41FA5}">
                      <a16:colId xmlns:a16="http://schemas.microsoft.com/office/drawing/2014/main" val="474025271"/>
                    </a:ext>
                  </a:extLst>
                </a:gridCol>
              </a:tblGrid>
              <a:tr h="1143847">
                <a:tc>
                  <a:txBody>
                    <a:bodyPr/>
                    <a:lstStyle/>
                    <a:p>
                      <a:endParaRPr lang="en-GB" sz="1900" dirty="0">
                        <a:latin typeface="SassoonCRInfantMedium" panose="02000603020000020003" pitchFamily="2" charset="0"/>
                      </a:endParaRPr>
                    </a:p>
                  </a:txBody>
                  <a:tcPr marL="141996" marR="141996" marT="70998" marB="7099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900" dirty="0">
                        <a:latin typeface="SassoonCRInfantMedium" panose="02000603020000020003" pitchFamily="2" charset="0"/>
                      </a:endParaRPr>
                    </a:p>
                  </a:txBody>
                  <a:tcPr marL="141996" marR="141996" marT="70998" marB="7099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900" dirty="0">
                        <a:latin typeface="SassoonCRInfantMedium" panose="02000603020000020003" pitchFamily="2" charset="0"/>
                      </a:endParaRPr>
                    </a:p>
                  </a:txBody>
                  <a:tcPr marL="141996" marR="141996" marT="70998" marB="7099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89925957"/>
                  </a:ext>
                </a:extLst>
              </a:tr>
              <a:tr h="1143847">
                <a:tc>
                  <a:txBody>
                    <a:bodyPr/>
                    <a:lstStyle/>
                    <a:p>
                      <a:endParaRPr lang="en-GB" sz="1900" dirty="0">
                        <a:latin typeface="SassoonCRInfantMedium" panose="02000603020000020003" pitchFamily="2" charset="0"/>
                      </a:endParaRPr>
                    </a:p>
                  </a:txBody>
                  <a:tcPr marL="141996" marR="141996" marT="70998" marB="70998">
                    <a:lnL w="12700" cmpd="sng">
                      <a:noFill/>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900" dirty="0">
                        <a:latin typeface="SassoonCRInfantMedium" panose="02000603020000020003" pitchFamily="2" charset="0"/>
                      </a:endParaRPr>
                    </a:p>
                  </a:txBody>
                  <a:tcPr marL="141996" marR="141996" marT="70998" marB="70998">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900" dirty="0">
                        <a:latin typeface="SassoonCRInfantMedium" panose="02000603020000020003" pitchFamily="2" charset="0"/>
                      </a:endParaRPr>
                    </a:p>
                  </a:txBody>
                  <a:tcPr marL="141996" marR="141996" marT="70998" marB="7099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93843872"/>
                  </a:ext>
                </a:extLst>
              </a:tr>
              <a:tr h="1143847">
                <a:tc>
                  <a:txBody>
                    <a:bodyPr/>
                    <a:lstStyle/>
                    <a:p>
                      <a:endParaRPr lang="en-GB" sz="1900" dirty="0">
                        <a:latin typeface="SassoonCRInfantMedium" panose="02000603020000020003" pitchFamily="2" charset="0"/>
                      </a:endParaRPr>
                    </a:p>
                  </a:txBody>
                  <a:tcPr marL="141996" marR="141996" marT="70998" marB="7099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900" dirty="0">
                        <a:latin typeface="SassoonCRInfantMedium" panose="02000603020000020003" pitchFamily="2" charset="0"/>
                      </a:endParaRPr>
                    </a:p>
                  </a:txBody>
                  <a:tcPr marL="141996" marR="141996" marT="70998" marB="7099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900" dirty="0">
                        <a:latin typeface="SassoonCRInfantMedium" panose="02000603020000020003" pitchFamily="2" charset="0"/>
                      </a:endParaRPr>
                    </a:p>
                  </a:txBody>
                  <a:tcPr marL="141996" marR="141996" marT="70998" marB="7099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71993867"/>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70B5A3F0-D813-4C6F-845E-085D209ACD94}"/>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ED274E2C-9E5C-4134-9CC6-BB956171FF7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43456CF-E473-4B0D-85BF-2E44CCC0F6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DFBBF96C-5829-4393-B622-A0D71B304591}"/>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4" name="Rectangle 13">
            <a:extLst>
              <a:ext uri="{FF2B5EF4-FFF2-40B4-BE49-F238E27FC236}">
                <a16:creationId xmlns:a16="http://schemas.microsoft.com/office/drawing/2014/main" id="{51FAF0AF-788F-41AE-8ADA-B6E911CF9EE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Draw a line from the car to the box it should be in using the clue.</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 car is in the top row in the middle box.  </a:t>
            </a:r>
          </a:p>
          <a:p>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800" dirty="0">
              <a:solidFill>
                <a:srgbClr val="FF0000"/>
              </a:solidFill>
              <a:latin typeface="SassoonCRInfantMedium" panose="02000603020000020003" pitchFamily="2" charset="0"/>
            </a:endParaRPr>
          </a:p>
        </p:txBody>
      </p:sp>
      <p:graphicFrame>
        <p:nvGraphicFramePr>
          <p:cNvPr id="15" name="Table 14">
            <a:extLst>
              <a:ext uri="{FF2B5EF4-FFF2-40B4-BE49-F238E27FC236}">
                <a16:creationId xmlns:a16="http://schemas.microsoft.com/office/drawing/2014/main" id="{CD4FEC79-02FF-4732-ACCD-81A3BEAFDFFA}"/>
              </a:ext>
            </a:extLst>
          </p:cNvPr>
          <p:cNvGraphicFramePr>
            <a:graphicFrameLocks noGrp="1"/>
          </p:cNvGraphicFramePr>
          <p:nvPr>
            <p:extLst/>
          </p:nvPr>
        </p:nvGraphicFramePr>
        <p:xfrm>
          <a:off x="4886960" y="2357120"/>
          <a:ext cx="3576321" cy="3431541"/>
        </p:xfrm>
        <a:graphic>
          <a:graphicData uri="http://schemas.openxmlformats.org/drawingml/2006/table">
            <a:tbl>
              <a:tblPr firstRow="1" bandRow="1">
                <a:tableStyleId>{5940675A-B579-460E-94D1-54222C63F5DA}</a:tableStyleId>
              </a:tblPr>
              <a:tblGrid>
                <a:gridCol w="1192107">
                  <a:extLst>
                    <a:ext uri="{9D8B030D-6E8A-4147-A177-3AD203B41FA5}">
                      <a16:colId xmlns:a16="http://schemas.microsoft.com/office/drawing/2014/main" val="3067945342"/>
                    </a:ext>
                  </a:extLst>
                </a:gridCol>
                <a:gridCol w="1192107">
                  <a:extLst>
                    <a:ext uri="{9D8B030D-6E8A-4147-A177-3AD203B41FA5}">
                      <a16:colId xmlns:a16="http://schemas.microsoft.com/office/drawing/2014/main" val="3366195361"/>
                    </a:ext>
                  </a:extLst>
                </a:gridCol>
                <a:gridCol w="1192107">
                  <a:extLst>
                    <a:ext uri="{9D8B030D-6E8A-4147-A177-3AD203B41FA5}">
                      <a16:colId xmlns:a16="http://schemas.microsoft.com/office/drawing/2014/main" val="474025271"/>
                    </a:ext>
                  </a:extLst>
                </a:gridCol>
              </a:tblGrid>
              <a:tr h="1143847">
                <a:tc>
                  <a:txBody>
                    <a:bodyPr/>
                    <a:lstStyle/>
                    <a:p>
                      <a:endParaRPr lang="en-GB" sz="1900" dirty="0">
                        <a:latin typeface="SassoonCRInfantMedium" panose="02000603020000020003" pitchFamily="2" charset="0"/>
                      </a:endParaRPr>
                    </a:p>
                  </a:txBody>
                  <a:tcPr marL="141996" marR="141996" marT="70998" marB="7099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900" dirty="0">
                        <a:latin typeface="SassoonCRInfantMedium" panose="02000603020000020003" pitchFamily="2" charset="0"/>
                      </a:endParaRPr>
                    </a:p>
                  </a:txBody>
                  <a:tcPr marL="141996" marR="141996" marT="70998" marB="7099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900" dirty="0">
                        <a:latin typeface="SassoonCRInfantMedium" panose="02000603020000020003" pitchFamily="2" charset="0"/>
                      </a:endParaRPr>
                    </a:p>
                  </a:txBody>
                  <a:tcPr marL="141996" marR="141996" marT="70998" marB="7099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89925957"/>
                  </a:ext>
                </a:extLst>
              </a:tr>
              <a:tr h="1143847">
                <a:tc>
                  <a:txBody>
                    <a:bodyPr/>
                    <a:lstStyle/>
                    <a:p>
                      <a:endParaRPr lang="en-GB" sz="1900" dirty="0">
                        <a:latin typeface="SassoonCRInfantMedium" panose="02000603020000020003" pitchFamily="2" charset="0"/>
                      </a:endParaRPr>
                    </a:p>
                  </a:txBody>
                  <a:tcPr marL="141996" marR="141996" marT="70998" marB="70998">
                    <a:lnL w="12700" cmpd="sng">
                      <a:noFill/>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900" dirty="0">
                        <a:latin typeface="SassoonCRInfantMedium" panose="02000603020000020003" pitchFamily="2" charset="0"/>
                      </a:endParaRPr>
                    </a:p>
                  </a:txBody>
                  <a:tcPr marL="141996" marR="141996" marT="70998" marB="70998">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900" dirty="0">
                        <a:latin typeface="SassoonCRInfantMedium" panose="02000603020000020003" pitchFamily="2" charset="0"/>
                      </a:endParaRPr>
                    </a:p>
                  </a:txBody>
                  <a:tcPr marL="141996" marR="141996" marT="70998" marB="7099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93843872"/>
                  </a:ext>
                </a:extLst>
              </a:tr>
              <a:tr h="1143847">
                <a:tc>
                  <a:txBody>
                    <a:bodyPr/>
                    <a:lstStyle/>
                    <a:p>
                      <a:endParaRPr lang="en-GB" sz="1900" dirty="0">
                        <a:latin typeface="SassoonCRInfantMedium" panose="02000603020000020003" pitchFamily="2" charset="0"/>
                      </a:endParaRPr>
                    </a:p>
                  </a:txBody>
                  <a:tcPr marL="141996" marR="141996" marT="70998" marB="7099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900" dirty="0">
                        <a:latin typeface="SassoonCRInfantMedium" panose="02000603020000020003" pitchFamily="2" charset="0"/>
                      </a:endParaRPr>
                    </a:p>
                  </a:txBody>
                  <a:tcPr marL="141996" marR="141996" marT="70998" marB="7099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1900" dirty="0">
                        <a:latin typeface="SassoonCRInfantMedium" panose="02000603020000020003" pitchFamily="2" charset="0"/>
                      </a:endParaRPr>
                    </a:p>
                  </a:txBody>
                  <a:tcPr marL="141996" marR="141996" marT="70998" marB="70998">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71993867"/>
                  </a:ext>
                </a:extLst>
              </a:tr>
            </a:tbl>
          </a:graphicData>
        </a:graphic>
      </p:graphicFrame>
      <p:cxnSp>
        <p:nvCxnSpPr>
          <p:cNvPr id="12" name="Straight Arrow Connector 11">
            <a:extLst>
              <a:ext uri="{FF2B5EF4-FFF2-40B4-BE49-F238E27FC236}">
                <a16:creationId xmlns:a16="http://schemas.microsoft.com/office/drawing/2014/main" id="{59B8BF2D-1CEB-40C9-A14D-378F3EACD57E}"/>
              </a:ext>
            </a:extLst>
          </p:cNvPr>
          <p:cNvCxnSpPr/>
          <p:nvPr/>
        </p:nvCxnSpPr>
        <p:spPr>
          <a:xfrm flipV="1">
            <a:off x="3007360" y="3241040"/>
            <a:ext cx="3332480" cy="68072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05301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Explain who is correct.</a:t>
            </a:r>
          </a:p>
          <a:p>
            <a:r>
              <a:rPr lang="en-GB" sz="2400" dirty="0">
                <a:solidFill>
                  <a:schemeClr val="tx1"/>
                </a:solidFill>
                <a:latin typeface="SassoonCRInfantMedium" panose="02000603020000020003" pitchFamily="2" charset="0"/>
              </a:rPr>
              <a:t>                                   </a:t>
            </a:r>
            <a:endParaRPr lang="en-GB" sz="2800" dirty="0">
              <a:solidFill>
                <a:srgbClr val="E7E6E6">
                  <a:lumMod val="25000"/>
                </a:srgbClr>
              </a:solidFill>
              <a:latin typeface="SassoonCRInfantMedium" panose="02000603020000020003" pitchFamily="2" charset="0"/>
            </a:endParaRPr>
          </a:p>
        </p:txBody>
      </p:sp>
      <p:sp>
        <p:nvSpPr>
          <p:cNvPr id="21" name="TextBox 20">
            <a:extLst>
              <a:ext uri="{FF2B5EF4-FFF2-40B4-BE49-F238E27FC236}">
                <a16:creationId xmlns:a16="http://schemas.microsoft.com/office/drawing/2014/main" id="{E3A19A5C-7C46-4C1D-83D6-3184B85DCD8A}"/>
              </a:ext>
            </a:extLst>
          </p:cNvPr>
          <p:cNvSpPr txBox="1"/>
          <p:nvPr/>
        </p:nvSpPr>
        <p:spPr>
          <a:xfrm>
            <a:off x="7410658" y="2955036"/>
            <a:ext cx="1283815" cy="400110"/>
          </a:xfrm>
          <a:prstGeom prst="rect">
            <a:avLst/>
          </a:prstGeom>
          <a:noFill/>
        </p:spPr>
        <p:txBody>
          <a:bodyPr wrap="square" rtlCol="0">
            <a:spAutoFit/>
          </a:bodyPr>
          <a:lstStyle/>
          <a:p>
            <a:r>
              <a:rPr lang="en-GB" sz="2000" b="1" dirty="0">
                <a:latin typeface="Century Gothic" panose="020B0502020202020204" pitchFamily="34" charset="0"/>
              </a:rPr>
              <a:t>Maria</a:t>
            </a:r>
          </a:p>
        </p:txBody>
      </p:sp>
      <p:sp>
        <p:nvSpPr>
          <p:cNvPr id="22" name="TextBox 21">
            <a:extLst>
              <a:ext uri="{FF2B5EF4-FFF2-40B4-BE49-F238E27FC236}">
                <a16:creationId xmlns:a16="http://schemas.microsoft.com/office/drawing/2014/main" id="{3BB98785-11AF-4289-BDE7-30753AC3F769}"/>
              </a:ext>
            </a:extLst>
          </p:cNvPr>
          <p:cNvSpPr txBox="1"/>
          <p:nvPr/>
        </p:nvSpPr>
        <p:spPr>
          <a:xfrm>
            <a:off x="5319984" y="5226134"/>
            <a:ext cx="1080816" cy="400110"/>
          </a:xfrm>
          <a:prstGeom prst="rect">
            <a:avLst/>
          </a:prstGeom>
          <a:noFill/>
        </p:spPr>
        <p:txBody>
          <a:bodyPr wrap="square" rtlCol="0">
            <a:spAutoFit/>
          </a:bodyPr>
          <a:lstStyle/>
          <a:p>
            <a:r>
              <a:rPr lang="en-GB" sz="2000" b="1" dirty="0">
                <a:latin typeface="Century Gothic" panose="020B0502020202020204" pitchFamily="34" charset="0"/>
              </a:rPr>
              <a:t>Nico</a:t>
            </a:r>
          </a:p>
        </p:txBody>
      </p:sp>
      <p:grpSp>
        <p:nvGrpSpPr>
          <p:cNvPr id="4" name="Group 3">
            <a:extLst>
              <a:ext uri="{FF2B5EF4-FFF2-40B4-BE49-F238E27FC236}">
                <a16:creationId xmlns:a16="http://schemas.microsoft.com/office/drawing/2014/main" id="{4041489A-075F-4973-B37C-18E50CA52AC1}"/>
              </a:ext>
            </a:extLst>
          </p:cNvPr>
          <p:cNvGrpSpPr/>
          <p:nvPr/>
        </p:nvGrpSpPr>
        <p:grpSpPr>
          <a:xfrm>
            <a:off x="728419" y="1216374"/>
            <a:ext cx="3366215" cy="4209815"/>
            <a:chOff x="872300" y="1518682"/>
            <a:chExt cx="3366215" cy="4209815"/>
          </a:xfrm>
        </p:grpSpPr>
        <p:sp>
          <p:nvSpPr>
            <p:cNvPr id="23" name="Isosceles Triangle 22">
              <a:extLst>
                <a:ext uri="{FF2B5EF4-FFF2-40B4-BE49-F238E27FC236}">
                  <a16:creationId xmlns:a16="http://schemas.microsoft.com/office/drawing/2014/main" id="{7A715AA5-285C-430F-A745-0CF14BEE0E2B}"/>
                </a:ext>
              </a:extLst>
            </p:cNvPr>
            <p:cNvSpPr/>
            <p:nvPr/>
          </p:nvSpPr>
          <p:spPr>
            <a:xfrm>
              <a:off x="1353700" y="3767098"/>
              <a:ext cx="908748" cy="1010576"/>
            </a:xfrm>
            <a:prstGeom prst="triangl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BCBE531-153E-4950-A164-DD7E0F348D9D}"/>
                </a:ext>
              </a:extLst>
            </p:cNvPr>
            <p:cNvSpPr/>
            <p:nvPr/>
          </p:nvSpPr>
          <p:spPr>
            <a:xfrm>
              <a:off x="1335794" y="2642890"/>
              <a:ext cx="1012738" cy="101057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Rectangle 24">
              <a:extLst>
                <a:ext uri="{FF2B5EF4-FFF2-40B4-BE49-F238E27FC236}">
                  <a16:creationId xmlns:a16="http://schemas.microsoft.com/office/drawing/2014/main" id="{C4D21D9E-39D1-4A3F-8E79-75E179BDFA9C}"/>
                </a:ext>
              </a:extLst>
            </p:cNvPr>
            <p:cNvSpPr/>
            <p:nvPr/>
          </p:nvSpPr>
          <p:spPr>
            <a:xfrm>
              <a:off x="872300" y="1518682"/>
              <a:ext cx="1939726" cy="1010576"/>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165053EF-CC5B-45FE-8715-5998060FCCCB}"/>
                </a:ext>
              </a:extLst>
            </p:cNvPr>
            <p:cNvSpPr/>
            <p:nvPr/>
          </p:nvSpPr>
          <p:spPr>
            <a:xfrm>
              <a:off x="3155703" y="1584006"/>
              <a:ext cx="881810" cy="87992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Heart 26">
              <a:extLst>
                <a:ext uri="{FF2B5EF4-FFF2-40B4-BE49-F238E27FC236}">
                  <a16:creationId xmlns:a16="http://schemas.microsoft.com/office/drawing/2014/main" id="{4B6672A0-D98F-4B42-A4E7-6F9205CD5439}"/>
                </a:ext>
              </a:extLst>
            </p:cNvPr>
            <p:cNvSpPr/>
            <p:nvPr/>
          </p:nvSpPr>
          <p:spPr>
            <a:xfrm>
              <a:off x="1301705" y="4891306"/>
              <a:ext cx="1012738" cy="837191"/>
            </a:xfrm>
            <a:prstGeom prst="heart">
              <a:avLst/>
            </a:prstGeom>
            <a:solidFill>
              <a:srgbClr val="EF19B7"/>
            </a:solidFill>
            <a:ln>
              <a:solidFill>
                <a:srgbClr val="EF19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Star: 5 Points 27">
              <a:extLst>
                <a:ext uri="{FF2B5EF4-FFF2-40B4-BE49-F238E27FC236}">
                  <a16:creationId xmlns:a16="http://schemas.microsoft.com/office/drawing/2014/main" id="{D6B804A5-6CB7-4EA1-A6A7-BC5900183961}"/>
                </a:ext>
              </a:extLst>
            </p:cNvPr>
            <p:cNvSpPr/>
            <p:nvPr/>
          </p:nvSpPr>
          <p:spPr>
            <a:xfrm>
              <a:off x="2954700" y="2591717"/>
              <a:ext cx="1283815" cy="1011600"/>
            </a:xfrm>
            <a:prstGeom prst="star5">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0" name="Speech Bubble: Rectangle with Corners Rounded 29">
            <a:extLst>
              <a:ext uri="{FF2B5EF4-FFF2-40B4-BE49-F238E27FC236}">
                <a16:creationId xmlns:a16="http://schemas.microsoft.com/office/drawing/2014/main" id="{DF7245EF-D1FB-42BA-B371-131DFE2122DF}"/>
              </a:ext>
            </a:extLst>
          </p:cNvPr>
          <p:cNvSpPr/>
          <p:nvPr/>
        </p:nvSpPr>
        <p:spPr>
          <a:xfrm>
            <a:off x="4728206" y="3559213"/>
            <a:ext cx="3993670" cy="1440000"/>
          </a:xfrm>
          <a:prstGeom prst="wedgeRoundRectCallout">
            <a:avLst>
              <a:gd name="adj1" fmla="val 3397"/>
              <a:gd name="adj2" fmla="val 83462"/>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 star is above the square.</a:t>
            </a:r>
          </a:p>
        </p:txBody>
      </p:sp>
      <p:sp>
        <p:nvSpPr>
          <p:cNvPr id="32" name="Speech Bubble: Rectangle with Corners Rounded 31">
            <a:extLst>
              <a:ext uri="{FF2B5EF4-FFF2-40B4-BE49-F238E27FC236}">
                <a16:creationId xmlns:a16="http://schemas.microsoft.com/office/drawing/2014/main" id="{A3F595AF-F168-4C38-B1DB-D94332C595DD}"/>
              </a:ext>
            </a:extLst>
          </p:cNvPr>
          <p:cNvSpPr/>
          <p:nvPr/>
        </p:nvSpPr>
        <p:spPr>
          <a:xfrm flipH="1">
            <a:off x="4700803" y="1369883"/>
            <a:ext cx="3993670" cy="1440000"/>
          </a:xfrm>
          <a:prstGeom prst="wedgeRoundRectCallout">
            <a:avLst>
              <a:gd name="adj1" fmla="val 1396"/>
              <a:gd name="adj2" fmla="val 74830"/>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 star is below the square.</a:t>
            </a:r>
          </a:p>
        </p:txBody>
      </p:sp>
      <p:grpSp>
        <p:nvGrpSpPr>
          <p:cNvPr id="37" name="Group 36">
            <a:extLst>
              <a:ext uri="{FF2B5EF4-FFF2-40B4-BE49-F238E27FC236}">
                <a16:creationId xmlns:a16="http://schemas.microsoft.com/office/drawing/2014/main" id="{175E425B-F79F-4A0A-A128-D04C5A4D524B}"/>
              </a:ext>
            </a:extLst>
          </p:cNvPr>
          <p:cNvGrpSpPr/>
          <p:nvPr/>
        </p:nvGrpSpPr>
        <p:grpSpPr>
          <a:xfrm>
            <a:off x="59531" y="6454317"/>
            <a:ext cx="1238534" cy="403683"/>
            <a:chOff x="68077" y="6454317"/>
            <a:chExt cx="1238534" cy="403683"/>
          </a:xfrm>
        </p:grpSpPr>
        <p:sp>
          <p:nvSpPr>
            <p:cNvPr id="38" name="TextBox 37">
              <a:extLst>
                <a:ext uri="{FF2B5EF4-FFF2-40B4-BE49-F238E27FC236}">
                  <a16:creationId xmlns:a16="http://schemas.microsoft.com/office/drawing/2014/main" id="{2A0A4856-538B-4FFA-9CEF-FCD76E81FA3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39" name="Picture 38" descr="A close up of a sign&#10;&#10;Description generated with high confidence">
              <a:extLst>
                <a:ext uri="{FF2B5EF4-FFF2-40B4-BE49-F238E27FC236}">
                  <a16:creationId xmlns:a16="http://schemas.microsoft.com/office/drawing/2014/main" id="{B4E1F8FB-E3A5-4993-BEDA-29C5679DDC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391232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Explain who is correct.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Maria is correct. Nico is incorrect because…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400" dirty="0">
                <a:solidFill>
                  <a:schemeClr val="tx1"/>
                </a:solidFill>
                <a:latin typeface="SassoonCRInfantMedium" panose="02000603020000020003" pitchFamily="2" charset="0"/>
              </a:rPr>
              <a:t>                                   </a:t>
            </a:r>
            <a:endParaRPr lang="en-GB" sz="2800" dirty="0">
              <a:solidFill>
                <a:srgbClr val="E7E6E6">
                  <a:lumMod val="25000"/>
                </a:srgbClr>
              </a:solidFill>
              <a:latin typeface="SassoonCRInfantMedium" panose="02000603020000020003" pitchFamily="2" charset="0"/>
            </a:endParaRPr>
          </a:p>
        </p:txBody>
      </p:sp>
      <p:sp>
        <p:nvSpPr>
          <p:cNvPr id="21" name="TextBox 20">
            <a:extLst>
              <a:ext uri="{FF2B5EF4-FFF2-40B4-BE49-F238E27FC236}">
                <a16:creationId xmlns:a16="http://schemas.microsoft.com/office/drawing/2014/main" id="{E3A19A5C-7C46-4C1D-83D6-3184B85DCD8A}"/>
              </a:ext>
            </a:extLst>
          </p:cNvPr>
          <p:cNvSpPr txBox="1"/>
          <p:nvPr/>
        </p:nvSpPr>
        <p:spPr>
          <a:xfrm>
            <a:off x="7410658" y="2955036"/>
            <a:ext cx="1283815" cy="400110"/>
          </a:xfrm>
          <a:prstGeom prst="rect">
            <a:avLst/>
          </a:prstGeom>
          <a:noFill/>
        </p:spPr>
        <p:txBody>
          <a:bodyPr wrap="square" rtlCol="0">
            <a:spAutoFit/>
          </a:bodyPr>
          <a:lstStyle/>
          <a:p>
            <a:r>
              <a:rPr lang="en-GB" sz="2000" b="1" dirty="0">
                <a:solidFill>
                  <a:srgbClr val="FF0000"/>
                </a:solidFill>
                <a:latin typeface="Century Gothic" panose="020B0502020202020204" pitchFamily="34" charset="0"/>
              </a:rPr>
              <a:t>Maria</a:t>
            </a:r>
          </a:p>
        </p:txBody>
      </p:sp>
      <p:sp>
        <p:nvSpPr>
          <p:cNvPr id="22" name="TextBox 21">
            <a:extLst>
              <a:ext uri="{FF2B5EF4-FFF2-40B4-BE49-F238E27FC236}">
                <a16:creationId xmlns:a16="http://schemas.microsoft.com/office/drawing/2014/main" id="{3BB98785-11AF-4289-BDE7-30753AC3F769}"/>
              </a:ext>
            </a:extLst>
          </p:cNvPr>
          <p:cNvSpPr txBox="1"/>
          <p:nvPr/>
        </p:nvSpPr>
        <p:spPr>
          <a:xfrm>
            <a:off x="5319984" y="5226134"/>
            <a:ext cx="1080816" cy="400110"/>
          </a:xfrm>
          <a:prstGeom prst="rect">
            <a:avLst/>
          </a:prstGeom>
          <a:noFill/>
        </p:spPr>
        <p:txBody>
          <a:bodyPr wrap="square" rtlCol="0">
            <a:spAutoFit/>
          </a:bodyPr>
          <a:lstStyle/>
          <a:p>
            <a:r>
              <a:rPr lang="en-GB" sz="2000" b="1" dirty="0">
                <a:latin typeface="Century Gothic" panose="020B0502020202020204" pitchFamily="34" charset="0"/>
              </a:rPr>
              <a:t>Nico</a:t>
            </a:r>
          </a:p>
        </p:txBody>
      </p:sp>
      <p:grpSp>
        <p:nvGrpSpPr>
          <p:cNvPr id="4" name="Group 3">
            <a:extLst>
              <a:ext uri="{FF2B5EF4-FFF2-40B4-BE49-F238E27FC236}">
                <a16:creationId xmlns:a16="http://schemas.microsoft.com/office/drawing/2014/main" id="{4041489A-075F-4973-B37C-18E50CA52AC1}"/>
              </a:ext>
            </a:extLst>
          </p:cNvPr>
          <p:cNvGrpSpPr/>
          <p:nvPr/>
        </p:nvGrpSpPr>
        <p:grpSpPr>
          <a:xfrm>
            <a:off x="728419" y="1216374"/>
            <a:ext cx="3366215" cy="4209815"/>
            <a:chOff x="872300" y="1518682"/>
            <a:chExt cx="3366215" cy="4209815"/>
          </a:xfrm>
        </p:grpSpPr>
        <p:sp>
          <p:nvSpPr>
            <p:cNvPr id="23" name="Isosceles Triangle 22">
              <a:extLst>
                <a:ext uri="{FF2B5EF4-FFF2-40B4-BE49-F238E27FC236}">
                  <a16:creationId xmlns:a16="http://schemas.microsoft.com/office/drawing/2014/main" id="{7A715AA5-285C-430F-A745-0CF14BEE0E2B}"/>
                </a:ext>
              </a:extLst>
            </p:cNvPr>
            <p:cNvSpPr/>
            <p:nvPr/>
          </p:nvSpPr>
          <p:spPr>
            <a:xfrm>
              <a:off x="1353700" y="3767098"/>
              <a:ext cx="908748" cy="1010576"/>
            </a:xfrm>
            <a:prstGeom prst="triangl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BCBE531-153E-4950-A164-DD7E0F348D9D}"/>
                </a:ext>
              </a:extLst>
            </p:cNvPr>
            <p:cNvSpPr/>
            <p:nvPr/>
          </p:nvSpPr>
          <p:spPr>
            <a:xfrm>
              <a:off x="1335794" y="2642890"/>
              <a:ext cx="1012738" cy="101057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Rectangle 24">
              <a:extLst>
                <a:ext uri="{FF2B5EF4-FFF2-40B4-BE49-F238E27FC236}">
                  <a16:creationId xmlns:a16="http://schemas.microsoft.com/office/drawing/2014/main" id="{C4D21D9E-39D1-4A3F-8E79-75E179BDFA9C}"/>
                </a:ext>
              </a:extLst>
            </p:cNvPr>
            <p:cNvSpPr/>
            <p:nvPr/>
          </p:nvSpPr>
          <p:spPr>
            <a:xfrm>
              <a:off x="872300" y="1518682"/>
              <a:ext cx="1939726" cy="1010576"/>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165053EF-CC5B-45FE-8715-5998060FCCCB}"/>
                </a:ext>
              </a:extLst>
            </p:cNvPr>
            <p:cNvSpPr/>
            <p:nvPr/>
          </p:nvSpPr>
          <p:spPr>
            <a:xfrm>
              <a:off x="3155703" y="1584006"/>
              <a:ext cx="881810" cy="87992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Heart 26">
              <a:extLst>
                <a:ext uri="{FF2B5EF4-FFF2-40B4-BE49-F238E27FC236}">
                  <a16:creationId xmlns:a16="http://schemas.microsoft.com/office/drawing/2014/main" id="{4B6672A0-D98F-4B42-A4E7-6F9205CD5439}"/>
                </a:ext>
              </a:extLst>
            </p:cNvPr>
            <p:cNvSpPr/>
            <p:nvPr/>
          </p:nvSpPr>
          <p:spPr>
            <a:xfrm>
              <a:off x="1301705" y="4891306"/>
              <a:ext cx="1012738" cy="837191"/>
            </a:xfrm>
            <a:prstGeom prst="heart">
              <a:avLst/>
            </a:prstGeom>
            <a:solidFill>
              <a:srgbClr val="EF19B7"/>
            </a:solidFill>
            <a:ln>
              <a:solidFill>
                <a:srgbClr val="EF19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Star: 5 Points 27">
              <a:extLst>
                <a:ext uri="{FF2B5EF4-FFF2-40B4-BE49-F238E27FC236}">
                  <a16:creationId xmlns:a16="http://schemas.microsoft.com/office/drawing/2014/main" id="{D6B804A5-6CB7-4EA1-A6A7-BC5900183961}"/>
                </a:ext>
              </a:extLst>
            </p:cNvPr>
            <p:cNvSpPr/>
            <p:nvPr/>
          </p:nvSpPr>
          <p:spPr>
            <a:xfrm>
              <a:off x="2954700" y="2591717"/>
              <a:ext cx="1283815" cy="1011600"/>
            </a:xfrm>
            <a:prstGeom prst="star5">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0" name="Group 19">
            <a:extLst>
              <a:ext uri="{FF2B5EF4-FFF2-40B4-BE49-F238E27FC236}">
                <a16:creationId xmlns:a16="http://schemas.microsoft.com/office/drawing/2014/main" id="{C874DFF2-B62F-4A0F-A69E-E16405E662C8}"/>
              </a:ext>
            </a:extLst>
          </p:cNvPr>
          <p:cNvGrpSpPr/>
          <p:nvPr/>
        </p:nvGrpSpPr>
        <p:grpSpPr>
          <a:xfrm>
            <a:off x="59531" y="6454317"/>
            <a:ext cx="1238534" cy="403683"/>
            <a:chOff x="68077" y="6454317"/>
            <a:chExt cx="1238534" cy="403683"/>
          </a:xfrm>
        </p:grpSpPr>
        <p:sp>
          <p:nvSpPr>
            <p:cNvPr id="29" name="TextBox 28">
              <a:extLst>
                <a:ext uri="{FF2B5EF4-FFF2-40B4-BE49-F238E27FC236}">
                  <a16:creationId xmlns:a16="http://schemas.microsoft.com/office/drawing/2014/main" id="{0A5EB8D0-5435-4E37-88AC-47755BFDE3D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31" name="Picture 30" descr="A close up of a sign&#10;&#10;Description generated with high confidence">
              <a:extLst>
                <a:ext uri="{FF2B5EF4-FFF2-40B4-BE49-F238E27FC236}">
                  <a16:creationId xmlns:a16="http://schemas.microsoft.com/office/drawing/2014/main" id="{3D917E38-09E5-4D05-8C1F-839A010E15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8" name="Speech Bubble: Rectangle with Corners Rounded 17">
            <a:extLst>
              <a:ext uri="{FF2B5EF4-FFF2-40B4-BE49-F238E27FC236}">
                <a16:creationId xmlns:a16="http://schemas.microsoft.com/office/drawing/2014/main" id="{6990B1EF-431F-42D3-82EE-D9428AB31D76}"/>
              </a:ext>
            </a:extLst>
          </p:cNvPr>
          <p:cNvSpPr/>
          <p:nvPr/>
        </p:nvSpPr>
        <p:spPr>
          <a:xfrm>
            <a:off x="4728206" y="3559213"/>
            <a:ext cx="3993670" cy="1440000"/>
          </a:xfrm>
          <a:prstGeom prst="wedgeRoundRectCallout">
            <a:avLst>
              <a:gd name="adj1" fmla="val 3397"/>
              <a:gd name="adj2" fmla="val 83462"/>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 star is above the square.</a:t>
            </a:r>
          </a:p>
        </p:txBody>
      </p:sp>
      <p:sp>
        <p:nvSpPr>
          <p:cNvPr id="33" name="Speech Bubble: Rectangle with Corners Rounded 32">
            <a:extLst>
              <a:ext uri="{FF2B5EF4-FFF2-40B4-BE49-F238E27FC236}">
                <a16:creationId xmlns:a16="http://schemas.microsoft.com/office/drawing/2014/main" id="{E47B1228-71A1-455A-9B6F-41A88FE596A2}"/>
              </a:ext>
            </a:extLst>
          </p:cNvPr>
          <p:cNvSpPr/>
          <p:nvPr/>
        </p:nvSpPr>
        <p:spPr>
          <a:xfrm flipH="1">
            <a:off x="4700803" y="1369883"/>
            <a:ext cx="3993670" cy="1440000"/>
          </a:xfrm>
          <a:prstGeom prst="wedgeRoundRectCallout">
            <a:avLst>
              <a:gd name="adj1" fmla="val 1396"/>
              <a:gd name="adj2" fmla="val 74830"/>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 star is below the square.</a:t>
            </a:r>
          </a:p>
        </p:txBody>
      </p:sp>
    </p:spTree>
    <p:extLst>
      <p:ext uri="{BB962C8B-B14F-4D97-AF65-F5344CB8AC3E}">
        <p14:creationId xmlns:p14="http://schemas.microsoft.com/office/powerpoint/2010/main" val="24809604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Explain who is correct.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Maria is correct. Nico is incorrect because the square is at the top so the star cannot be above it.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400" dirty="0">
                <a:solidFill>
                  <a:schemeClr val="tx1"/>
                </a:solidFill>
                <a:latin typeface="SassoonCRInfantMedium" panose="02000603020000020003" pitchFamily="2" charset="0"/>
              </a:rPr>
              <a:t>                                   </a:t>
            </a:r>
            <a:endParaRPr lang="en-GB" sz="2800" dirty="0">
              <a:solidFill>
                <a:srgbClr val="E7E6E6">
                  <a:lumMod val="25000"/>
                </a:srgbClr>
              </a:solidFill>
              <a:latin typeface="SassoonCRInfantMedium" panose="02000603020000020003" pitchFamily="2" charset="0"/>
            </a:endParaRPr>
          </a:p>
        </p:txBody>
      </p:sp>
      <p:sp>
        <p:nvSpPr>
          <p:cNvPr id="21" name="TextBox 20">
            <a:extLst>
              <a:ext uri="{FF2B5EF4-FFF2-40B4-BE49-F238E27FC236}">
                <a16:creationId xmlns:a16="http://schemas.microsoft.com/office/drawing/2014/main" id="{E3A19A5C-7C46-4C1D-83D6-3184B85DCD8A}"/>
              </a:ext>
            </a:extLst>
          </p:cNvPr>
          <p:cNvSpPr txBox="1"/>
          <p:nvPr/>
        </p:nvSpPr>
        <p:spPr>
          <a:xfrm>
            <a:off x="7410658" y="2955036"/>
            <a:ext cx="1283815" cy="400110"/>
          </a:xfrm>
          <a:prstGeom prst="rect">
            <a:avLst/>
          </a:prstGeom>
          <a:noFill/>
        </p:spPr>
        <p:txBody>
          <a:bodyPr wrap="square" rtlCol="0">
            <a:spAutoFit/>
          </a:bodyPr>
          <a:lstStyle/>
          <a:p>
            <a:r>
              <a:rPr lang="en-GB" sz="2000" b="1" dirty="0">
                <a:solidFill>
                  <a:srgbClr val="FF0000"/>
                </a:solidFill>
                <a:latin typeface="Century Gothic" panose="020B0502020202020204" pitchFamily="34" charset="0"/>
              </a:rPr>
              <a:t>Maria</a:t>
            </a:r>
          </a:p>
        </p:txBody>
      </p:sp>
      <p:sp>
        <p:nvSpPr>
          <p:cNvPr id="22" name="TextBox 21">
            <a:extLst>
              <a:ext uri="{FF2B5EF4-FFF2-40B4-BE49-F238E27FC236}">
                <a16:creationId xmlns:a16="http://schemas.microsoft.com/office/drawing/2014/main" id="{3BB98785-11AF-4289-BDE7-30753AC3F769}"/>
              </a:ext>
            </a:extLst>
          </p:cNvPr>
          <p:cNvSpPr txBox="1"/>
          <p:nvPr/>
        </p:nvSpPr>
        <p:spPr>
          <a:xfrm>
            <a:off x="5319984" y="5226134"/>
            <a:ext cx="1080816" cy="400110"/>
          </a:xfrm>
          <a:prstGeom prst="rect">
            <a:avLst/>
          </a:prstGeom>
          <a:noFill/>
        </p:spPr>
        <p:txBody>
          <a:bodyPr wrap="square" rtlCol="0">
            <a:spAutoFit/>
          </a:bodyPr>
          <a:lstStyle/>
          <a:p>
            <a:r>
              <a:rPr lang="en-GB" sz="2000" b="1" dirty="0">
                <a:latin typeface="Century Gothic" panose="020B0502020202020204" pitchFamily="34" charset="0"/>
              </a:rPr>
              <a:t>Nico</a:t>
            </a:r>
          </a:p>
        </p:txBody>
      </p:sp>
      <p:grpSp>
        <p:nvGrpSpPr>
          <p:cNvPr id="4" name="Group 3">
            <a:extLst>
              <a:ext uri="{FF2B5EF4-FFF2-40B4-BE49-F238E27FC236}">
                <a16:creationId xmlns:a16="http://schemas.microsoft.com/office/drawing/2014/main" id="{4041489A-075F-4973-B37C-18E50CA52AC1}"/>
              </a:ext>
            </a:extLst>
          </p:cNvPr>
          <p:cNvGrpSpPr/>
          <p:nvPr/>
        </p:nvGrpSpPr>
        <p:grpSpPr>
          <a:xfrm>
            <a:off x="728419" y="1216374"/>
            <a:ext cx="3366215" cy="4209815"/>
            <a:chOff x="872300" y="1518682"/>
            <a:chExt cx="3366215" cy="4209815"/>
          </a:xfrm>
        </p:grpSpPr>
        <p:sp>
          <p:nvSpPr>
            <p:cNvPr id="23" name="Isosceles Triangle 22">
              <a:extLst>
                <a:ext uri="{FF2B5EF4-FFF2-40B4-BE49-F238E27FC236}">
                  <a16:creationId xmlns:a16="http://schemas.microsoft.com/office/drawing/2014/main" id="{7A715AA5-285C-430F-A745-0CF14BEE0E2B}"/>
                </a:ext>
              </a:extLst>
            </p:cNvPr>
            <p:cNvSpPr/>
            <p:nvPr/>
          </p:nvSpPr>
          <p:spPr>
            <a:xfrm>
              <a:off x="1353700" y="3767098"/>
              <a:ext cx="908748" cy="1010576"/>
            </a:xfrm>
            <a:prstGeom prst="triangl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BCBE531-153E-4950-A164-DD7E0F348D9D}"/>
                </a:ext>
              </a:extLst>
            </p:cNvPr>
            <p:cNvSpPr/>
            <p:nvPr/>
          </p:nvSpPr>
          <p:spPr>
            <a:xfrm>
              <a:off x="1335794" y="2642890"/>
              <a:ext cx="1012738" cy="101057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Rectangle 24">
              <a:extLst>
                <a:ext uri="{FF2B5EF4-FFF2-40B4-BE49-F238E27FC236}">
                  <a16:creationId xmlns:a16="http://schemas.microsoft.com/office/drawing/2014/main" id="{C4D21D9E-39D1-4A3F-8E79-75E179BDFA9C}"/>
                </a:ext>
              </a:extLst>
            </p:cNvPr>
            <p:cNvSpPr/>
            <p:nvPr/>
          </p:nvSpPr>
          <p:spPr>
            <a:xfrm>
              <a:off x="872300" y="1518682"/>
              <a:ext cx="1939726" cy="1010576"/>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165053EF-CC5B-45FE-8715-5998060FCCCB}"/>
                </a:ext>
              </a:extLst>
            </p:cNvPr>
            <p:cNvSpPr/>
            <p:nvPr/>
          </p:nvSpPr>
          <p:spPr>
            <a:xfrm>
              <a:off x="3155703" y="1584006"/>
              <a:ext cx="881810" cy="879927"/>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Heart 26">
              <a:extLst>
                <a:ext uri="{FF2B5EF4-FFF2-40B4-BE49-F238E27FC236}">
                  <a16:creationId xmlns:a16="http://schemas.microsoft.com/office/drawing/2014/main" id="{4B6672A0-D98F-4B42-A4E7-6F9205CD5439}"/>
                </a:ext>
              </a:extLst>
            </p:cNvPr>
            <p:cNvSpPr/>
            <p:nvPr/>
          </p:nvSpPr>
          <p:spPr>
            <a:xfrm>
              <a:off x="1301705" y="4891306"/>
              <a:ext cx="1012738" cy="837191"/>
            </a:xfrm>
            <a:prstGeom prst="heart">
              <a:avLst/>
            </a:prstGeom>
            <a:solidFill>
              <a:srgbClr val="EF19B7"/>
            </a:solidFill>
            <a:ln>
              <a:solidFill>
                <a:srgbClr val="EF19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Star: 5 Points 27">
              <a:extLst>
                <a:ext uri="{FF2B5EF4-FFF2-40B4-BE49-F238E27FC236}">
                  <a16:creationId xmlns:a16="http://schemas.microsoft.com/office/drawing/2014/main" id="{D6B804A5-6CB7-4EA1-A6A7-BC5900183961}"/>
                </a:ext>
              </a:extLst>
            </p:cNvPr>
            <p:cNvSpPr/>
            <p:nvPr/>
          </p:nvSpPr>
          <p:spPr>
            <a:xfrm>
              <a:off x="2954700" y="2591717"/>
              <a:ext cx="1283815" cy="1011600"/>
            </a:xfrm>
            <a:prstGeom prst="star5">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0" name="Group 19">
            <a:extLst>
              <a:ext uri="{FF2B5EF4-FFF2-40B4-BE49-F238E27FC236}">
                <a16:creationId xmlns:a16="http://schemas.microsoft.com/office/drawing/2014/main" id="{C874DFF2-B62F-4A0F-A69E-E16405E662C8}"/>
              </a:ext>
            </a:extLst>
          </p:cNvPr>
          <p:cNvGrpSpPr/>
          <p:nvPr/>
        </p:nvGrpSpPr>
        <p:grpSpPr>
          <a:xfrm>
            <a:off x="59531" y="6454317"/>
            <a:ext cx="1238534" cy="403683"/>
            <a:chOff x="68077" y="6454317"/>
            <a:chExt cx="1238534" cy="403683"/>
          </a:xfrm>
        </p:grpSpPr>
        <p:sp>
          <p:nvSpPr>
            <p:cNvPr id="29" name="TextBox 28">
              <a:extLst>
                <a:ext uri="{FF2B5EF4-FFF2-40B4-BE49-F238E27FC236}">
                  <a16:creationId xmlns:a16="http://schemas.microsoft.com/office/drawing/2014/main" id="{0A5EB8D0-5435-4E37-88AC-47755BFDE3D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31" name="Picture 30" descr="A close up of a sign&#10;&#10;Description generated with high confidence">
              <a:extLst>
                <a:ext uri="{FF2B5EF4-FFF2-40B4-BE49-F238E27FC236}">
                  <a16:creationId xmlns:a16="http://schemas.microsoft.com/office/drawing/2014/main" id="{3D917E38-09E5-4D05-8C1F-839A010E15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8" name="Speech Bubble: Rectangle with Corners Rounded 17">
            <a:extLst>
              <a:ext uri="{FF2B5EF4-FFF2-40B4-BE49-F238E27FC236}">
                <a16:creationId xmlns:a16="http://schemas.microsoft.com/office/drawing/2014/main" id="{12D37176-E6CF-44C4-88B7-697287818F13}"/>
              </a:ext>
            </a:extLst>
          </p:cNvPr>
          <p:cNvSpPr/>
          <p:nvPr/>
        </p:nvSpPr>
        <p:spPr>
          <a:xfrm>
            <a:off x="4728206" y="3559213"/>
            <a:ext cx="3993670" cy="1440000"/>
          </a:xfrm>
          <a:prstGeom prst="wedgeRoundRectCallout">
            <a:avLst>
              <a:gd name="adj1" fmla="val 3397"/>
              <a:gd name="adj2" fmla="val 83462"/>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 star is above the square.</a:t>
            </a:r>
          </a:p>
        </p:txBody>
      </p:sp>
      <p:sp>
        <p:nvSpPr>
          <p:cNvPr id="33" name="Speech Bubble: Rectangle with Corners Rounded 32">
            <a:extLst>
              <a:ext uri="{FF2B5EF4-FFF2-40B4-BE49-F238E27FC236}">
                <a16:creationId xmlns:a16="http://schemas.microsoft.com/office/drawing/2014/main" id="{82269999-1DEC-4A0B-9A2C-5936C81E3226}"/>
              </a:ext>
            </a:extLst>
          </p:cNvPr>
          <p:cNvSpPr/>
          <p:nvPr/>
        </p:nvSpPr>
        <p:spPr>
          <a:xfrm flipH="1">
            <a:off x="4700803" y="1369883"/>
            <a:ext cx="3993670" cy="1440000"/>
          </a:xfrm>
          <a:prstGeom prst="wedgeRoundRectCallout">
            <a:avLst>
              <a:gd name="adj1" fmla="val 1396"/>
              <a:gd name="adj2" fmla="val 74830"/>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 star is below the square.</a:t>
            </a:r>
          </a:p>
        </p:txBody>
      </p:sp>
    </p:spTree>
    <p:extLst>
      <p:ext uri="{BB962C8B-B14F-4D97-AF65-F5344CB8AC3E}">
        <p14:creationId xmlns:p14="http://schemas.microsoft.com/office/powerpoint/2010/main" val="179351306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61CF9BF-1788-453E-AA6D-C04870DAAB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86144f90-c7b6-48d0-aae5-f5e9e48cc3df"/>
    <ds:schemaRef ds:uri="http://purl.org/dc/elements/1.1/"/>
    <ds:schemaRef ds:uri="http://schemas.microsoft.com/office/2006/documentManagement/types"/>
    <ds:schemaRef ds:uri="http://schemas.microsoft.com/sharepoint/v3"/>
    <ds:schemaRef ds:uri="http://purl.org/dc/terms/"/>
    <ds:schemaRef ds:uri="http://schemas.openxmlformats.org/package/2006/metadata/core-properties"/>
    <ds:schemaRef ds:uri="http://purl.org/dc/dcmitype/"/>
    <ds:schemaRef ds:uri="http://schemas.microsoft.com/office/infopath/2007/PartnerControls"/>
    <ds:schemaRef ds:uri="0f0ae0ff-29c4-4766-b250-c1a9bee8d430"/>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3970</TotalTime>
  <Words>987</Words>
  <Application>Microsoft Office PowerPoint</Application>
  <PresentationFormat>On-screen Show (4:3)</PresentationFormat>
  <Paragraphs>398</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Kyle Berkeley</cp:lastModifiedBy>
  <cp:revision>208</cp:revision>
  <dcterms:created xsi:type="dcterms:W3CDTF">2018-03-17T10:08:43Z</dcterms:created>
  <dcterms:modified xsi:type="dcterms:W3CDTF">2019-04-12T14:51:36Z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