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66" r:id="rId4"/>
    <p:sldId id="265" r:id="rId5"/>
    <p:sldId id="258" r:id="rId6"/>
    <p:sldId id="259" r:id="rId7"/>
    <p:sldId id="260" r:id="rId8"/>
    <p:sldId id="261" r:id="rId9"/>
    <p:sldId id="264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74E4EF4-9653-B44D-9A4C-95BB71D837AC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EB45A4D-0ED7-7640-A681-A6C0CFC7B55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www.topmarks.co.uk/maths-games/hit-the-button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69503" y="1167961"/>
            <a:ext cx="5969683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2000" dirty="0" smtClean="0">
              <a:latin typeface="Comic Sans MS"/>
              <a:cs typeface="Comic Sans MS"/>
            </a:endParaRPr>
          </a:p>
          <a:p>
            <a:pPr algn="ctr"/>
            <a:endParaRPr lang="en-US" dirty="0" smtClean="0">
              <a:latin typeface="Comic Sans MS"/>
              <a:cs typeface="Comic Sans MS"/>
            </a:endParaRPr>
          </a:p>
          <a:p>
            <a:pPr algn="ctr"/>
            <a:r>
              <a:rPr lang="en-US" sz="20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There is one set of questions per day and the answers to follow. </a:t>
            </a:r>
            <a:endParaRPr lang="en-US" sz="20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36631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5-27 at 13.13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457" y="76200"/>
            <a:ext cx="6400800" cy="66929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1203" y="408192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Monday - Questions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629072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5-27 at 13.13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457" y="76200"/>
            <a:ext cx="6400800" cy="66929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17533" y="438429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300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76299" y="580989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204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09285" y="1375758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285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27157" y="1580918"/>
            <a:ext cx="2707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latin typeface="Comic Sans MS"/>
                <a:cs typeface="Comic Sans MS"/>
              </a:rPr>
              <a:t>Three hundred and sixty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51210" y="2509624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532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4375" y="2509624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24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46398" y="3855145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37p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71487" y="4194241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516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46398" y="5442557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omic Sans MS"/>
                <a:cs typeface="Comic Sans MS"/>
              </a:rPr>
              <a:t>3/5</a:t>
            </a:r>
            <a:endParaRPr lang="en-US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94856" y="6137995"/>
            <a:ext cx="12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Comic Sans MS"/>
                <a:cs typeface="Comic Sans MS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1203" y="408192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Monday - Answers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05562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20-05-27 at 13.16.3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239" y="321728"/>
            <a:ext cx="6362700" cy="6413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1203" y="408192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Tuesday - Questions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978690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7 at 13.16.4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79" y="2101431"/>
            <a:ext cx="7676098" cy="29178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203" y="408192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Tuesday - Answers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3027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67" y="2567226"/>
            <a:ext cx="84824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  <a:hlinkClick r:id="rId2"/>
              </a:rPr>
              <a:t>https://www.topmarks.co.uk/maths-games/hit-the-button</a:t>
            </a:r>
            <a:endParaRPr lang="en-US" sz="3200" dirty="0" smtClean="0">
              <a:latin typeface="Comic Sans MS"/>
              <a:cs typeface="Comic Sans MS"/>
            </a:endParaRPr>
          </a:p>
          <a:p>
            <a:pPr algn="ctr"/>
            <a:endParaRPr lang="en-US" sz="3200" dirty="0">
              <a:latin typeface="Comic Sans MS"/>
              <a:cs typeface="Comic Sans M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203" y="408192"/>
            <a:ext cx="208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Wednesday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8970" y="1623909"/>
            <a:ext cx="8180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Comic Sans MS"/>
                <a:cs typeface="Comic Sans MS"/>
              </a:rPr>
              <a:t>Click on the link and play the times table game.</a:t>
            </a:r>
            <a:endParaRPr lang="en-US" sz="2800" dirty="0">
              <a:solidFill>
                <a:schemeClr val="accent6">
                  <a:lumMod val="75000"/>
                </a:schemeClr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3027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7 at 13.20.3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334" y="0"/>
            <a:ext cx="67564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11655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Thursday - Questions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3027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7 at 13.20.4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55" y="2355589"/>
            <a:ext cx="8191707" cy="13937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11655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Thursday - Answers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3027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7 at 13.22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58" y="1553609"/>
            <a:ext cx="7162800" cy="45847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796" y="211655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Friday - Questions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3027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7 at 13.22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81444"/>
            <a:ext cx="9144000" cy="4618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11655"/>
            <a:ext cx="2082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Friday - Answers</a:t>
            </a:r>
            <a:endParaRPr lang="en-US" sz="2800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30279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Custom 2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FAF9CB"/>
      </a:accent1>
      <a:accent2>
        <a:srgbClr val="F9D7A8"/>
      </a:accent2>
      <a:accent3>
        <a:srgbClr val="A1D3F7"/>
      </a:accent3>
      <a:accent4>
        <a:srgbClr val="F5FFB0"/>
      </a:accent4>
      <a:accent5>
        <a:srgbClr val="C5EFCC"/>
      </a:accent5>
      <a:accent6>
        <a:srgbClr val="88BCFF"/>
      </a:accent6>
      <a:hlink>
        <a:srgbClr val="3B82DC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15</TotalTime>
  <Words>108</Words>
  <Application>Microsoft Macintosh PowerPoint</Application>
  <PresentationFormat>On-screen Show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2</cp:revision>
  <dcterms:created xsi:type="dcterms:W3CDTF">2020-05-27T12:09:44Z</dcterms:created>
  <dcterms:modified xsi:type="dcterms:W3CDTF">2020-05-27T12:25:41Z</dcterms:modified>
</cp:coreProperties>
</file>