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1"/>
  </p:normalViewPr>
  <p:slideViewPr>
    <p:cSldViewPr snapToGrid="0" snapToObjects="1">
      <p:cViewPr varScale="1">
        <p:scale>
          <a:sx n="90" d="100"/>
          <a:sy n="90" d="100"/>
        </p:scale>
        <p:origin x="23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A2412-EA24-F944-BF53-F3B0E6B299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C02A09-ACB7-4142-8548-6DC12E7B95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F9708-8794-2A47-AC2B-A5C3DC2F3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49628-2E1B-5042-B556-6775EEAFB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4BA01D-7EDE-FE42-B542-A734F5469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58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2E2B4-602C-EB4B-9D8A-AE2115FD6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4D706-2093-7949-9711-C28DC0746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0EFA2-D53D-5E47-BDD5-5C975FA9E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9110E-2AA7-5B4A-8910-469FCB352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E21D5-8C46-2241-A1B2-941418AF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992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DE7F4-775E-034D-A599-E7BFC587F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8FB680-3EB0-784E-BA71-17B49B8C4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305D5-9388-2247-8871-381C0B248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C24E7-155D-B842-B31C-CD3270571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8D042-BDAE-B34E-BCEF-6FBAE3AC1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965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435DD-C293-5C4D-A443-62825028D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3995D6-998B-204F-90CA-B8C67B3EBB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996EB5-33CE-1649-B101-8847715CF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A0B009-44F3-2342-8181-26AF82D98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379A7-A20D-AC4A-BE5F-02B2EC05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21104F-4C06-E24E-B964-D5ACD9395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613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365EB-E9E9-3A4A-BFB4-6ABE4C0C4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A3209-C47D-C84B-A2FE-2FA62007F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3EDBE-F358-5E4B-82C2-AF53C7E41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F50FAF-EAC6-E742-8D3A-617896D074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6E76A0-BCC3-E74B-A66D-DE7D27914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661E4B-B020-D942-B853-48F672469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FCB0D6-1EE1-D543-BCA8-9E38621DE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6DE60E-23E2-7A4A-8923-029F269D8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876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86246-7186-134E-92E4-BCEC3F4EF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241921-3DF3-904A-84B9-7ADE17410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2841D1-DFA2-3C4A-8DA4-6CBD8145E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B5B76-F67A-DE4D-A043-C6F2FA3F1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34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39CE91-3248-0F4F-ACD2-FC47E1089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F5547C-D5E3-0145-8F77-8D4E4716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C3D24A-0E79-6541-9B31-3020666C3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72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8C488-9794-3D40-B43F-632D4793A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913D0-50E7-764F-BFB4-031A8A640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AC0724-46BB-D84E-A041-72EAE46DF6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1C8B19-1DCA-A849-B2DD-A882CBA52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0E9A2-7D5D-8344-A0FC-45F2466C9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919209-9877-0143-8D12-77B7ECDBE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496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88EC3-F34E-5C43-A4B6-3A630DE64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75AFB6-3A37-444E-89D5-56AA990642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09E97D-C248-0A4F-BAAE-6474DBF8F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D8AF7-23CE-BF47-A1C3-01F9ED6D2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AB170-7AD1-1A4D-8FDC-67CDDAEB9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5CE10-9E5B-1046-9900-9DF68907B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16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4BDCC-3F2A-5A4D-823C-83C7D3E51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E77083-F8C2-2047-AB70-317BB2BE55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CBC93-1D79-FF4E-9BF8-512A87778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DBDD63-BD10-7643-B4B3-1956D518A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FF49D-A6F5-7049-9A00-0A3C16DE9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074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78EB61-0258-D641-9F5B-E908C88FF7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564EBD-99D8-FC49-B0E6-BFBBADFCBE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60E8C-FE3D-794F-A849-27CFA4043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CEE526-C239-E640-A5C8-980B1CDC8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FBF5F-0F04-2442-ABA9-490A387B0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704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3ABEB6-981D-194D-B025-98AC9269F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B784E-9EB2-AF41-B977-75C35A704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3362B-0FC2-4C45-A9B8-EA899E2915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EDD95-73C7-3F4F-97A3-8F97EB2A7275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A14F3-EA49-8F40-B989-EE6FEAE25C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8558-F441-0047-B3F6-160B03D414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913ED-27F5-3645-8C11-5A968078F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5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A3DB9D-A4D8-604D-94E4-20BBD5B21CE9}"/>
              </a:ext>
            </a:extLst>
          </p:cNvPr>
          <p:cNvSpPr txBox="1"/>
          <p:nvPr/>
        </p:nvSpPr>
        <p:spPr>
          <a:xfrm>
            <a:off x="370703" y="1025611"/>
            <a:ext cx="11294075" cy="258532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What do you already know about Ancient Egypt?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8BD79-084A-E040-B268-7C6621A0E92F}"/>
              </a:ext>
            </a:extLst>
          </p:cNvPr>
          <p:cNvSpPr txBox="1"/>
          <p:nvPr/>
        </p:nvSpPr>
        <p:spPr>
          <a:xfrm>
            <a:off x="370703" y="3956922"/>
            <a:ext cx="11294075" cy="258532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What questions do you have about Ancient Egypt? 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 descr="ancient Egypt | History, Government, Culture, Map, &amp; Facts | Britannica">
            <a:extLst>
              <a:ext uri="{FF2B5EF4-FFF2-40B4-BE49-F238E27FC236}">
                <a16:creationId xmlns:a16="http://schemas.microsoft.com/office/drawing/2014/main" id="{7BA13E41-BDDE-724D-AE4D-9DB343EFC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3321" y="11198"/>
            <a:ext cx="1577976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7 Mysteries about Ancient Egypt We Haven't Unraveled Yet | DocumentaryTube">
            <a:extLst>
              <a:ext uri="{FF2B5EF4-FFF2-40B4-BE49-F238E27FC236}">
                <a16:creationId xmlns:a16="http://schemas.microsoft.com/office/drawing/2014/main" id="{DB434669-B6B1-B340-ACFD-F8B575EA6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84" y="59553"/>
            <a:ext cx="1843216" cy="96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679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A3DB9D-A4D8-604D-94E4-20BBD5B21CE9}"/>
              </a:ext>
            </a:extLst>
          </p:cNvPr>
          <p:cNvSpPr txBox="1"/>
          <p:nvPr/>
        </p:nvSpPr>
        <p:spPr>
          <a:xfrm>
            <a:off x="370703" y="315755"/>
            <a:ext cx="4715648" cy="295465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Where is Egypt? </a:t>
            </a:r>
            <a:r>
              <a:rPr lang="en-US" sz="1100" dirty="0">
                <a:solidFill>
                  <a:srgbClr val="FF0000"/>
                </a:solidFill>
              </a:rPr>
              <a:t>(Think about the continents of the worlds, </a:t>
            </a:r>
            <a:r>
              <a:rPr lang="en-US" sz="1100" dirty="0" err="1">
                <a:solidFill>
                  <a:srgbClr val="FF0000"/>
                </a:solidFill>
              </a:rPr>
              <a:t>neighbouring</a:t>
            </a:r>
            <a:r>
              <a:rPr lang="en-US" sz="1100" dirty="0">
                <a:solidFill>
                  <a:srgbClr val="FF0000"/>
                </a:solidFill>
              </a:rPr>
              <a:t> countries- Can you use compass directions to explain where countries are? e.g. East of Egypt is…..)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8BD79-084A-E040-B268-7C6621A0E92F}"/>
              </a:ext>
            </a:extLst>
          </p:cNvPr>
          <p:cNvSpPr txBox="1"/>
          <p:nvPr/>
        </p:nvSpPr>
        <p:spPr>
          <a:xfrm>
            <a:off x="6672262" y="315755"/>
            <a:ext cx="5335416" cy="258532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What is the climate (weather) like in Ancient Egypt?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066854-1C53-3C41-951F-CA9A963A1AA0}"/>
              </a:ext>
            </a:extLst>
          </p:cNvPr>
          <p:cNvSpPr txBox="1"/>
          <p:nvPr/>
        </p:nvSpPr>
        <p:spPr>
          <a:xfrm>
            <a:off x="6672262" y="3125630"/>
            <a:ext cx="5335415" cy="34163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What geographical features can you find out about in Egypt? (</a:t>
            </a:r>
            <a:r>
              <a:rPr lang="en-US" sz="1100" dirty="0">
                <a:solidFill>
                  <a:srgbClr val="FF0000"/>
                </a:solidFill>
              </a:rPr>
              <a:t>Rivers, mountains, cities).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288549-C763-AF44-BF4B-9205C800A4E6}"/>
              </a:ext>
            </a:extLst>
          </p:cNvPr>
          <p:cNvSpPr txBox="1"/>
          <p:nvPr/>
        </p:nvSpPr>
        <p:spPr>
          <a:xfrm>
            <a:off x="370703" y="3469244"/>
            <a:ext cx="4715648" cy="34163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What else have you found out about Egypt today?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2050" name="Picture 2" descr="Ancient Egypt - Wikipedia">
            <a:extLst>
              <a:ext uri="{FF2B5EF4-FFF2-40B4-BE49-F238E27FC236}">
                <a16:creationId xmlns:a16="http://schemas.microsoft.com/office/drawing/2014/main" id="{68DF536C-0D1F-B04A-8FFA-4AE3161E6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615" y="1241704"/>
            <a:ext cx="1443182" cy="95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Great Pyramid Was Not Built by Slave (+ 9 Other Surprising Facts About Ancient  Egypt) - HistoryExtra">
            <a:extLst>
              <a:ext uri="{FF2B5EF4-FFF2-40B4-BE49-F238E27FC236}">
                <a16:creationId xmlns:a16="http://schemas.microsoft.com/office/drawing/2014/main" id="{06547DB0-06CD-CA4E-921F-5B13CFC03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15" y="4014787"/>
            <a:ext cx="1443182" cy="95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490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93</Words>
  <Application>Microsoft Macintosh PowerPoint</Application>
  <PresentationFormat>Widescreen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Egyptian Learning</dc:title>
  <dc:creator>Alexander Gilchrist-Hawke</dc:creator>
  <cp:lastModifiedBy>Alexander Gilchrist-Hawke</cp:lastModifiedBy>
  <cp:revision>3</cp:revision>
  <dcterms:created xsi:type="dcterms:W3CDTF">2021-01-04T21:08:02Z</dcterms:created>
  <dcterms:modified xsi:type="dcterms:W3CDTF">2021-01-04T22:05:00Z</dcterms:modified>
</cp:coreProperties>
</file>