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76"/>
  </p:normalViewPr>
  <p:slideViewPr>
    <p:cSldViewPr snapToGrid="0" snapToObjects="1">
      <p:cViewPr varScale="1">
        <p:scale>
          <a:sx n="90" d="100"/>
          <a:sy n="90" d="100"/>
        </p:scale>
        <p:origin x="232" y="5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7B612A-DA48-A54D-B6FB-E96F56B462E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AADCC7-CDCF-D444-B0FB-D73C64B1519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945CE0-BC8F-0743-994F-D72BE8DBB9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9BE08-EC0A-3947-98F9-1BEEEAC3CE5A}" type="datetimeFigureOut">
              <a:rPr lang="en-US" smtClean="0"/>
              <a:t>11/9/20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4D15B6-99BA-9848-9225-3CA095ED88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6F9AB9-832B-4F44-8F73-3F18AF5EA6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1E22D-C9E0-4748-B35E-2047725D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22766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8AF7C1-0EE7-DE4B-B75B-E0AA39E3E6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5FD2ED-C759-234D-BCDC-063750ED59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E2BB00-A1FD-054D-BFCB-1F64E8B65F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9BE08-EC0A-3947-98F9-1BEEEAC3CE5A}" type="datetimeFigureOut">
              <a:rPr lang="en-US" smtClean="0"/>
              <a:t>11/9/20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7BF0AF-21A6-5843-ADB9-91D21F913C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B0CF88-C225-0B46-8632-93B5376854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1E22D-C9E0-4748-B35E-2047725D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42621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FE29A7-5048-3749-96E4-A546C2E75C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0037DC7-36CA-9D4E-8981-8DC348F565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B6BE01-F2FF-7840-AB7A-36AC9E9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9BE08-EC0A-3947-98F9-1BEEEAC3CE5A}" type="datetimeFigureOut">
              <a:rPr lang="en-US" smtClean="0"/>
              <a:t>11/9/20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0E9B33-2E00-9248-9716-681EE514A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1C98-C0A5-DC4E-89C6-29D7BC58E3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1E22D-C9E0-4748-B35E-2047725D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41617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CCCF96-7AA5-0D4C-8F03-C1B1BF86C2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58A389-4CBE-5043-9E86-AE2B8ED358E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C9EA620-2426-F047-A349-58233CD8F82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D29CA99-0514-FB48-ADEB-79FDB9D7A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9BE08-EC0A-3947-98F9-1BEEEAC3CE5A}" type="datetimeFigureOut">
              <a:rPr lang="en-US" smtClean="0"/>
              <a:t>11/9/20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73FE3BC-D13C-E447-AE99-105F74AED9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01348FE-AD2B-F44D-895E-F7E9DD02F2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1E22D-C9E0-4748-B35E-2047725D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77345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B25AFC-B74E-DF45-8540-990F1395BA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2F1955-B1E9-5C4D-BE1F-9164C3841E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E1CD597-8723-F146-8DFF-2E5E4B2DCF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DCFF1FC-C863-BD4A-826E-16EAA94F0A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F37C761-C42A-1B4F-B0AB-0CFDA261471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1CA5A8E-AD70-8A4D-B4FF-720D99DDFF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9BE08-EC0A-3947-98F9-1BEEEAC3CE5A}" type="datetimeFigureOut">
              <a:rPr lang="en-US" smtClean="0"/>
              <a:t>11/9/20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D7C292E-D105-D84C-BDDD-512C0B3A24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0B2CBF7-3ACF-5D49-836E-F7F7CE6166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1E22D-C9E0-4748-B35E-2047725D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516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AA5E5B-1632-EA41-8B67-26E5A27E60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AAACF9-125C-BF44-9711-ED8C835304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9BE08-EC0A-3947-98F9-1BEEEAC3CE5A}" type="datetimeFigureOut">
              <a:rPr lang="en-US" smtClean="0"/>
              <a:t>11/9/20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E573698-6C67-044E-963B-AC03A70077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2DEEA8A-572E-394C-AB17-38F03A4C2D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1E22D-C9E0-4748-B35E-2047725D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32167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1F98CE9-5326-BA41-B177-4A56045873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9BE08-EC0A-3947-98F9-1BEEEAC3CE5A}" type="datetimeFigureOut">
              <a:rPr lang="en-US" smtClean="0"/>
              <a:t>11/9/20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7CF4A8-4BC0-E14C-BAD0-BD7ED4F26D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8E2E2A3-6CD3-2B49-B782-0B0F5794C2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1E22D-C9E0-4748-B35E-2047725D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73063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6CF3C5-6B4B-8F4A-8031-9D58CBF86A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C4D9A2-0893-3A42-8C80-C227673951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EB697DF-E867-0948-A4C3-6AE8C0562F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48E4B7-DF59-6143-9360-4DA5923CCB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9BE08-EC0A-3947-98F9-1BEEEAC3CE5A}" type="datetimeFigureOut">
              <a:rPr lang="en-US" smtClean="0"/>
              <a:t>11/9/20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B23A040-65C0-6942-8E77-B50EA039B2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5E73A64-8EA7-3145-B59F-9210124046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1E22D-C9E0-4748-B35E-2047725D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16341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85104D-3181-894D-9F78-A9AB4BF579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8ECB173-4A8D-3A46-B983-62F4BBE71D2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15B5529-C473-8647-93BD-122BAF7D46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8EC213B-3049-7842-A8BC-26ADAFD22F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9BE08-EC0A-3947-98F9-1BEEEAC3CE5A}" type="datetimeFigureOut">
              <a:rPr lang="en-US" smtClean="0"/>
              <a:t>11/9/20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330867-EDA0-D44A-84B4-7948D00887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C34815-1E8B-9442-B703-29A3D9E4B1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1E22D-C9E0-4748-B35E-2047725D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87769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064A6C-A069-234C-A4C0-C743C15972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87C00DD-4568-B742-B427-AB995A5CDC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E1342E-A348-6544-B37E-9D3639C6A8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9BE08-EC0A-3947-98F9-1BEEEAC3CE5A}" type="datetimeFigureOut">
              <a:rPr lang="en-US" smtClean="0"/>
              <a:t>11/9/20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260C10-B92B-194E-8AE2-9EA6EE88DE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6ADA27-56D2-CB43-BB18-0C8CD3D8EB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1E22D-C9E0-4748-B35E-2047725D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14456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483196A-85B7-6349-B71A-4B5260EE2F0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3DA991A-8DF3-C549-9D34-B509E6A2DA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85F5B1-68C7-BE45-A15B-2C1EF2978B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9BE08-EC0A-3947-98F9-1BEEEAC3CE5A}" type="datetimeFigureOut">
              <a:rPr lang="en-US" smtClean="0"/>
              <a:t>11/9/20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3DCF34-1288-274D-A67B-8A7A6E2301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B0B499-04EF-EB48-A872-710423C58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1E22D-C9E0-4748-B35E-2047725D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6868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1049E6F-70BD-8140-91CB-0B06A87DDF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2A9BDA-74A0-5B49-A61E-F55B99C2B1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4C18EC-8955-2546-A08A-76771064FB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A9BE08-EC0A-3947-98F9-1BEEEAC3CE5A}" type="datetimeFigureOut">
              <a:rPr lang="en-US" smtClean="0"/>
              <a:t>11/9/20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D2DEA9-4AEF-C94A-8231-4C3B1F80DD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C2759E-D694-1C41-ADAF-1D996A85083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31E22D-C9E0-4748-B35E-2047725D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1004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18DB5EE-A750-C046-9C2E-1E56593655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499" y="0"/>
            <a:ext cx="10513421" cy="6529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2342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BD1AD7-FB0A-6246-8326-21F6CFD472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6F6282-5318-6940-A5EB-9CD5105A9F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87B8D6C-1F14-7041-B127-0D46F1DAB3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9" y="140493"/>
            <a:ext cx="10101263" cy="6519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75892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0D23EC-7E50-AC49-945A-5B3C3DD024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5DAD99-D8E1-CD4C-B526-DA72F2D9E6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15BE9F0-062E-4A42-B186-E028A07FF3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37206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73890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Widescreen</PresentationFormat>
  <Paragraphs>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Alexander Gilchrist-Hawke</dc:creator>
  <cp:lastModifiedBy>Alexander Gilchrist-Hawke</cp:lastModifiedBy>
  <cp:revision>1</cp:revision>
  <dcterms:created xsi:type="dcterms:W3CDTF">2020-11-09T10:42:03Z</dcterms:created>
  <dcterms:modified xsi:type="dcterms:W3CDTF">2020-11-09T10:43:20Z</dcterms:modified>
</cp:coreProperties>
</file>