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3" r:id="rId13"/>
    <p:sldId id="274" r:id="rId14"/>
    <p:sldId id="267" r:id="rId15"/>
    <p:sldId id="275" r:id="rId16"/>
    <p:sldId id="276" r:id="rId17"/>
    <p:sldId id="277" r:id="rId18"/>
    <p:sldId id="279" r:id="rId19"/>
    <p:sldId id="280" r:id="rId20"/>
    <p:sldId id="283" r:id="rId21"/>
    <p:sldId id="284" r:id="rId22"/>
    <p:sldId id="285" r:id="rId23"/>
    <p:sldId id="286" r:id="rId24"/>
    <p:sldId id="287" r:id="rId25"/>
    <p:sldId id="288" r:id="rId26"/>
    <p:sldId id="292" r:id="rId27"/>
    <p:sldId id="293" r:id="rId28"/>
    <p:sldId id="29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1981"/>
    <a:srgbClr val="C50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13" autoAdjust="0"/>
    <p:restoredTop sz="94660"/>
  </p:normalViewPr>
  <p:slideViewPr>
    <p:cSldViewPr>
      <p:cViewPr varScale="1">
        <p:scale>
          <a:sx n="95" d="100"/>
          <a:sy n="95" d="100"/>
        </p:scale>
        <p:origin x="-1800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E1871D"/>
            </a:gs>
            <a:gs pos="30000">
              <a:srgbClr val="92D050"/>
            </a:gs>
            <a:gs pos="0">
              <a:srgbClr val="00B050"/>
            </a:gs>
            <a:gs pos="97000">
              <a:srgbClr val="C50D27"/>
            </a:gs>
            <a:gs pos="87000">
              <a:srgbClr val="FF0000"/>
            </a:gs>
            <a:gs pos="71000">
              <a:schemeClr val="bg2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80606-0269-45A9-8998-7013640006D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C97A6-D63A-4D34-85F1-C5A4ACA10B9F}" type="slidenum">
              <a:rPr lang="en-GB" smtClean="0"/>
              <a:t>‹#›</a:t>
            </a:fld>
            <a:endParaRPr lang="en-GB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3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3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3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4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Relationship Id="rId3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4" Type="http://schemas.openxmlformats.org/officeDocument/2006/relationships/image" Target="../media/image36.jpeg"/><Relationship Id="rId5" Type="http://schemas.openxmlformats.org/officeDocument/2006/relationships/image" Target="../media/image37.jpeg"/><Relationship Id="rId6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4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gi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002060"/>
                </a:solidFill>
              </a:rPr>
              <a:t>My lockdown life!</a:t>
            </a:r>
            <a:endParaRPr lang="en-GB" u="sng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4797152"/>
            <a:ext cx="7117180" cy="86142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631981"/>
                </a:solidFill>
              </a:rPr>
              <a:t>By Emma</a:t>
            </a:r>
          </a:p>
          <a:p>
            <a:r>
              <a:rPr lang="en-GB" dirty="0" smtClean="0">
                <a:sym typeface="Wingdings" panose="05000000000000000000" pitchFamily="2" charset="2"/>
              </a:rPr>
              <a:t>     </a:t>
            </a:r>
            <a:r>
              <a:rPr lang="en-GB" dirty="0" smtClean="0">
                <a:solidFill>
                  <a:schemeClr val="tx1"/>
                </a:solidFill>
                <a:sym typeface="Wingdings" panose="05000000000000000000" pitchFamily="2" charset="2"/>
              </a:rPr>
              <a:t> 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91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08" y="-1100"/>
            <a:ext cx="91341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6917956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arson\Desktop\emma project\IMG_016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-3339216" y="-757128"/>
            <a:ext cx="13679424" cy="1128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arson\Desktop\emma project\IMG_0169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893496" y="-8740352"/>
            <a:ext cx="9600000" cy="72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68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rson\Desktop\emma project\IMG_017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72800" y="-8229600"/>
            <a:ext cx="9600000" cy="72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Carson\Desktop\emma project\IMG_017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72800" y="-8229600"/>
            <a:ext cx="9600000" cy="72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Carson\Desktop\emma project\IMG_017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36612" y="-608010"/>
            <a:ext cx="8270777" cy="914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71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arson\Desktop\emma project\IMG_017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72800" y="-8229600"/>
            <a:ext cx="84000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Carson\Desktop\emma project\IMG_017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8" y="0"/>
            <a:ext cx="9982311" cy="7486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86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Carson\Desktop\emma project\IMG_01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08000" y="-1143000"/>
            <a:ext cx="812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87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Carson\Desktop\emma project\IMG_017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0" y="-1057300"/>
            <a:ext cx="9144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02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arson\Desktop\emma project\IMG_0178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1142998" y="-1143000"/>
            <a:ext cx="6858000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72663"/>
      </p:ext>
    </p:extLst>
  </p:cSld>
  <p:clrMapOvr>
    <a:masterClrMapping/>
  </p:clrMapOvr>
  <p:transition xmlns:p14="http://schemas.microsoft.com/office/powerpoint/2010/main" spd="slow">
    <p:pull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Carson\Desktop\emma project\IMG_017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088740" y="-1197260"/>
            <a:ext cx="6858000" cy="925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7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Carson\Desktop\emma project\IMG_018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142997" y="-1143000"/>
            <a:ext cx="6858001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13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Carson\Desktop\emma project\IMG_0181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1058281" y="-1128328"/>
            <a:ext cx="6846911" cy="932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79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Carson\Desktop\emma project\IMG_0183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1039091" y="-1131154"/>
            <a:ext cx="7065818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802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Carson\Desktop\emma project\IMG_019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80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Carson\Desktop\emma project\IMG_019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2308" y="-1143000"/>
            <a:ext cx="9119383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49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Carson\Desktop\emma project\IMG_019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52000" y="-252000"/>
            <a:ext cx="8640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3283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Carson\Desktop\emma project\IMG_019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962980" y="962980"/>
            <a:ext cx="6858000" cy="4932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Carson\Desktop\emma project\IMG_0198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4020052" y="-195516"/>
            <a:ext cx="8160000" cy="633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3283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Carson\Desktop\emma project\IMG_019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414040" y="549944"/>
            <a:ext cx="907553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Carson\Desktop\emma project\IMG_020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72800" y="-8229600"/>
            <a:ext cx="7200000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C:\Users\Carson\Desktop\emma project\IMG_020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407984" y="776592"/>
            <a:ext cx="8160000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3283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713"/>
          <a:stretch/>
        </p:blipFill>
        <p:spPr bwMode="auto">
          <a:xfrm>
            <a:off x="-396552" y="0"/>
            <a:ext cx="9034653" cy="6872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8004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rson\Desktop\emma project\IMG_020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266729" y="980729"/>
            <a:ext cx="6857997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arson\Desktop\emma project\IMG_020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1378882" y="1231663"/>
            <a:ext cx="7005218" cy="424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004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arson\Desktop\emma project\IMG_021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1146110" y="779850"/>
            <a:ext cx="7200000" cy="495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arson\Desktop\emma project\IMG_0215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462630" y="1160407"/>
            <a:ext cx="7174104" cy="4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169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rson\Desktop\emma project\IMG_02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086600" y="-822960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arson\Desktop\emma project\IMG_021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1872468" y="1341028"/>
            <a:ext cx="8568952" cy="482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arson\Desktop\emma project\IMG_021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718732" y="1098388"/>
            <a:ext cx="6876776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169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arson\Desktop\emma project\IMG_021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93120" y="-1916185"/>
            <a:ext cx="8280000" cy="922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169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rson\Desktop\emma project\IMG_022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1082670" y="983278"/>
            <a:ext cx="6952844" cy="478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Carson\Desktop\emma project\IMG_0223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825752" y="2006376"/>
            <a:ext cx="8280000" cy="435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169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Carson\Desktop\emma project\IMG_022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72800" y="-8229600"/>
            <a:ext cx="5400000" cy="40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rson\Desktop\emma project\IMG_0225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90490" y="3424562"/>
            <a:ext cx="2942946" cy="392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Carson\Desktop\emma project\IMG_0226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5066739" y="2772244"/>
            <a:ext cx="2934449" cy="522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Carson\Desktop\emma project\IMG_0230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703558" y="-1009838"/>
            <a:ext cx="5628449" cy="422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Carson\Desktop\emma project\IMG_023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4540684" y="-920967"/>
            <a:ext cx="4536504" cy="517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16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Carson\Desktop\emma project\IMG_023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142998" y="-1143002"/>
            <a:ext cx="6858000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169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Carson\Desktop\emma project\IMG_02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7700" y="-991635"/>
            <a:ext cx="7920881" cy="927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98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tx1"/>
            </a:gs>
            <a:gs pos="0">
              <a:srgbClr val="1C1C1C"/>
            </a:gs>
            <a:gs pos="34000">
              <a:schemeClr val="tx1">
                <a:lumMod val="65000"/>
              </a:schemeClr>
            </a:gs>
            <a:gs pos="14000">
              <a:schemeClr val="bg1">
                <a:lumMod val="65000"/>
                <a:lumOff val="35000"/>
              </a:schemeClr>
            </a:gs>
            <a:gs pos="0">
              <a:schemeClr val="bg1"/>
            </a:gs>
            <a:gs pos="97000">
              <a:schemeClr val="tx1"/>
            </a:gs>
            <a:gs pos="87000">
              <a:schemeClr val="tx1"/>
            </a:gs>
            <a:gs pos="71000">
              <a:schemeClr val="tx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arson\AppData\Local\Microsoft\Windows\Temporary Internet Files\Content.IE5\0C4T49HR\thankyouanimation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752" y="519262"/>
            <a:ext cx="7282780" cy="3947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Carson\AppData\Local\Microsoft\Windows\Temporary Internet Files\Content.IE5\07NTDPCI\Thank_you_dance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744" y="3861048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Carson\AppData\Local\Microsoft\Windows\Temporary Internet Files\Content.IE5\H28FO1E3\thank-you-4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0777"/>
            <a:ext cx="9252520" cy="698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10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Carson\AppData\Local\Microsoft\Windows\Temporary Internet Files\Content.IE5\0C4T49HR\rain_gif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87824" y="29076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631981"/>
                </a:solidFill>
              </a:rPr>
              <a:t>Miss You So Much!</a:t>
            </a:r>
            <a:endParaRPr lang="en-GB" sz="2000" dirty="0">
              <a:solidFill>
                <a:srgbClr val="63198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2529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TM01972873[[fn=Summer]]</Template>
  <TotalTime>168</TotalTime>
  <Words>13</Words>
  <Application>Microsoft Macintosh PowerPoint</Application>
  <PresentationFormat>On-screen Show (4:3)</PresentationFormat>
  <Paragraphs>4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Summer</vt:lpstr>
      <vt:lpstr>My lockdown life!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lo</dc:title>
  <dc:creator>Tim Carson</dc:creator>
  <cp:lastModifiedBy>Harriett Fletcher</cp:lastModifiedBy>
  <cp:revision>23</cp:revision>
  <dcterms:created xsi:type="dcterms:W3CDTF">2020-05-07T14:52:25Z</dcterms:created>
  <dcterms:modified xsi:type="dcterms:W3CDTF">2020-06-05T10:13:42Z</dcterms:modified>
</cp:coreProperties>
</file>