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bin" ContentType="application/vnd.openxmlformats-officedocument.presentationml.printerSettings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01" d="100"/>
          <a:sy n="101" d="100"/>
        </p:scale>
        <p:origin x="-1320" y="-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1" Type="http://schemas.openxmlformats.org/officeDocument/2006/relationships/slide" Target="slides/slide10.xml"/><Relationship Id="rId12" Type="http://schemas.openxmlformats.org/officeDocument/2006/relationships/printerSettings" Target="printerSettings/printerSettings1.bin"/><Relationship Id="rId13" Type="http://schemas.openxmlformats.org/officeDocument/2006/relationships/presProps" Target="presProps.xml"/><Relationship Id="rId14" Type="http://schemas.openxmlformats.org/officeDocument/2006/relationships/viewProps" Target="viewProps.xml"/><Relationship Id="rId15" Type="http://schemas.openxmlformats.org/officeDocument/2006/relationships/theme" Target="theme/them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7CD6C-62EC-6043-A86F-27307EAF8A88}" type="datetimeFigureOut">
              <a:rPr lang="en-US" smtClean="0"/>
              <a:t>15/04/2020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9E0E1-0C11-C64F-859A-87C6DE0BF1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040206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7CD6C-62EC-6043-A86F-27307EAF8A88}" type="datetimeFigureOut">
              <a:rPr lang="en-US" smtClean="0"/>
              <a:t>15/04/2020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9E0E1-0C11-C64F-859A-87C6DE0BF1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002554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7CD6C-62EC-6043-A86F-27307EAF8A88}" type="datetimeFigureOut">
              <a:rPr lang="en-US" smtClean="0"/>
              <a:t>15/04/2020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9E0E1-0C11-C64F-859A-87C6DE0BF1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89031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7CD6C-62EC-6043-A86F-27307EAF8A88}" type="datetimeFigureOut">
              <a:rPr lang="en-US" smtClean="0"/>
              <a:t>15/04/2020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9E0E1-0C11-C64F-859A-87C6DE0BF1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029701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7CD6C-62EC-6043-A86F-27307EAF8A88}" type="datetimeFigureOut">
              <a:rPr lang="en-US" smtClean="0"/>
              <a:t>15/04/2020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9E0E1-0C11-C64F-859A-87C6DE0BF1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80053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7CD6C-62EC-6043-A86F-27307EAF8A88}" type="datetimeFigureOut">
              <a:rPr lang="en-US" smtClean="0"/>
              <a:t>15/04/2020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9E0E1-0C11-C64F-859A-87C6DE0BF1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364552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7CD6C-62EC-6043-A86F-27307EAF8A88}" type="datetimeFigureOut">
              <a:rPr lang="en-US" smtClean="0"/>
              <a:t>15/04/2020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9E0E1-0C11-C64F-859A-87C6DE0BF1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1597584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7CD6C-62EC-6043-A86F-27307EAF8A88}" type="datetimeFigureOut">
              <a:rPr lang="en-US" smtClean="0"/>
              <a:t>15/04/2020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9E0E1-0C11-C64F-859A-87C6DE0BF1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099078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7CD6C-62EC-6043-A86F-27307EAF8A88}" type="datetimeFigureOut">
              <a:rPr lang="en-US" smtClean="0"/>
              <a:t>15/04/2020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9E0E1-0C11-C64F-859A-87C6DE0BF1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670116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7CD6C-62EC-6043-A86F-27307EAF8A88}" type="datetimeFigureOut">
              <a:rPr lang="en-US" smtClean="0"/>
              <a:t>15/04/2020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9E0E1-0C11-C64F-859A-87C6DE0BF1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355465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AE7CD6C-62EC-6043-A86F-27307EAF8A88}" type="datetimeFigureOut">
              <a:rPr lang="en-US" smtClean="0"/>
              <a:t>15/04/2020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109E0E1-0C11-C64F-859A-87C6DE0BF1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44327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 smtClean="0"/>
              <a:t>Click to edit Master text styles</a:t>
            </a:r>
          </a:p>
          <a:p>
            <a:pPr lvl="1"/>
            <a:r>
              <a:rPr lang="en-GB" smtClean="0"/>
              <a:t>Second level</a:t>
            </a:r>
          </a:p>
          <a:p>
            <a:pPr lvl="2"/>
            <a:r>
              <a:rPr lang="en-GB" smtClean="0"/>
              <a:t>Third level</a:t>
            </a:r>
          </a:p>
          <a:p>
            <a:pPr lvl="3"/>
            <a:r>
              <a:rPr lang="en-GB" smtClean="0"/>
              <a:t>Fourth level</a:t>
            </a:r>
          </a:p>
          <a:p>
            <a:pPr lvl="4"/>
            <a:r>
              <a:rPr lang="en-GB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AE7CD6C-62EC-6043-A86F-27307EAF8A88}" type="datetimeFigureOut">
              <a:rPr lang="en-US" smtClean="0"/>
              <a:t>15/04/2020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09E0E1-0C11-C64F-859A-87C6DE0BF1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5879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6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7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8.png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9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image" Target="../media/image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4" name="Picture 3" descr="Screen Shot 2020-04-15 at 15.08.03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57300"/>
            <a:ext cx="9144000" cy="4337446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672261" y="188623"/>
            <a:ext cx="57711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latin typeface="Arial"/>
                <a:cs typeface="Arial"/>
              </a:rPr>
              <a:t>Monday - Questions</a:t>
            </a:r>
            <a:endParaRPr lang="en-US" sz="4400" b="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1740861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5" descr="Screen Shot 2020-04-15 at 15.08.10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82700"/>
            <a:ext cx="9144000" cy="4275303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1672261" y="188623"/>
            <a:ext cx="57711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latin typeface="Arial"/>
                <a:cs typeface="Arial"/>
              </a:rPr>
              <a:t>Monday - Answers</a:t>
            </a:r>
            <a:endParaRPr lang="en-US" sz="4400" b="1" dirty="0">
              <a:latin typeface="Arial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164144727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672261" y="188623"/>
            <a:ext cx="57711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latin typeface="Arial"/>
                <a:cs typeface="Arial"/>
              </a:rPr>
              <a:t>Tuesday - Questions</a:t>
            </a:r>
            <a:endParaRPr lang="en-US" sz="4400" b="1" dirty="0">
              <a:latin typeface="Arial"/>
              <a:cs typeface="Arial"/>
            </a:endParaRPr>
          </a:p>
        </p:txBody>
      </p:sp>
      <p:pic>
        <p:nvPicPr>
          <p:cNvPr id="2" name="Picture 1" descr="Screen Shot 2020-04-15 at 15.11.21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803400"/>
            <a:ext cx="9144000" cy="324928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9875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672261" y="188623"/>
            <a:ext cx="577118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latin typeface="Arial"/>
                <a:cs typeface="Arial"/>
              </a:rPr>
              <a:t>Tuesday - Answers</a:t>
            </a:r>
            <a:endParaRPr lang="en-US" sz="4400" b="1" dirty="0">
              <a:latin typeface="Arial"/>
              <a:cs typeface="Arial"/>
            </a:endParaRPr>
          </a:p>
        </p:txBody>
      </p:sp>
      <p:pic>
        <p:nvPicPr>
          <p:cNvPr id="3" name="Picture 2" descr="Screen Shot 2020-04-15 at 15.11.2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90700"/>
            <a:ext cx="9144000" cy="32718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94303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3298" y="188623"/>
            <a:ext cx="70410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latin typeface="Arial"/>
                <a:cs typeface="Arial"/>
              </a:rPr>
              <a:t>Wednesday - Questions</a:t>
            </a:r>
            <a:endParaRPr lang="en-US" sz="4400" b="1" dirty="0">
              <a:latin typeface="Arial"/>
              <a:cs typeface="Arial"/>
            </a:endParaRPr>
          </a:p>
        </p:txBody>
      </p:sp>
      <p:pic>
        <p:nvPicPr>
          <p:cNvPr id="3" name="Picture 2" descr="Screen Shot 2020-04-15 at 15.12.26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52600"/>
            <a:ext cx="9144000" cy="3346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94303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3298" y="188623"/>
            <a:ext cx="70410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latin typeface="Arial"/>
                <a:cs typeface="Arial"/>
              </a:rPr>
              <a:t>Wednesday - Answers</a:t>
            </a:r>
            <a:endParaRPr lang="en-US" sz="4400" b="1" dirty="0">
              <a:latin typeface="Arial"/>
              <a:cs typeface="Arial"/>
            </a:endParaRPr>
          </a:p>
        </p:txBody>
      </p:sp>
      <p:pic>
        <p:nvPicPr>
          <p:cNvPr id="3" name="Picture 2" descr="Screen Shot 2020-04-15 at 15.12.3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765300"/>
            <a:ext cx="9144000" cy="3302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94303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3298" y="188623"/>
            <a:ext cx="70410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latin typeface="Arial"/>
                <a:cs typeface="Arial"/>
              </a:rPr>
              <a:t>Thursday - Questions</a:t>
            </a:r>
            <a:endParaRPr lang="en-US" sz="4400" b="1" dirty="0">
              <a:latin typeface="Arial"/>
              <a:cs typeface="Arial"/>
            </a:endParaRPr>
          </a:p>
        </p:txBody>
      </p:sp>
      <p:pic>
        <p:nvPicPr>
          <p:cNvPr id="3" name="Picture 2" descr="Screen Shot 2020-04-15 at 15.14.12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895" y="2249402"/>
            <a:ext cx="9144000" cy="204577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94303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3298" y="188623"/>
            <a:ext cx="70410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latin typeface="Arial"/>
                <a:cs typeface="Arial"/>
              </a:rPr>
              <a:t>Thursday - Answers</a:t>
            </a:r>
            <a:endParaRPr lang="en-US" sz="4400" b="1" dirty="0">
              <a:latin typeface="Arial"/>
              <a:cs typeface="Arial"/>
            </a:endParaRPr>
          </a:p>
        </p:txBody>
      </p:sp>
      <p:pic>
        <p:nvPicPr>
          <p:cNvPr id="3" name="Picture 2" descr="Screen Shot 2020-04-15 at 15.14.18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336800"/>
            <a:ext cx="9144000" cy="21690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94303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3298" y="188623"/>
            <a:ext cx="70410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latin typeface="Arial"/>
                <a:cs typeface="Arial"/>
              </a:rPr>
              <a:t>Friday - Questions</a:t>
            </a:r>
            <a:endParaRPr lang="en-US" sz="4400" b="1" dirty="0">
              <a:latin typeface="Arial"/>
              <a:cs typeface="Arial"/>
            </a:endParaRPr>
          </a:p>
        </p:txBody>
      </p:sp>
      <p:pic>
        <p:nvPicPr>
          <p:cNvPr id="3" name="Picture 2" descr="Screen Shot 2020-04-15 at 15.15.19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93800"/>
            <a:ext cx="9144000" cy="44661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294303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993298" y="188623"/>
            <a:ext cx="7041099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4400" b="1" dirty="0" smtClean="0">
                <a:latin typeface="Arial"/>
                <a:cs typeface="Arial"/>
              </a:rPr>
              <a:t>Friday - Answers</a:t>
            </a:r>
            <a:endParaRPr lang="en-US" sz="4400" b="1" dirty="0">
              <a:latin typeface="Arial"/>
              <a:cs typeface="Arial"/>
            </a:endParaRPr>
          </a:p>
        </p:txBody>
      </p:sp>
      <p:pic>
        <p:nvPicPr>
          <p:cNvPr id="3" name="Picture 2" descr="Screen Shot 2020-04-15 at 15.15.27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206500"/>
            <a:ext cx="9144000" cy="444489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37258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</TotalTime>
  <Words>30</Words>
  <Application>Microsoft Macintosh PowerPoint</Application>
  <PresentationFormat>On-screen Show (4:3)</PresentationFormat>
  <Paragraphs>10</Paragraphs>
  <Slides>10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1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Harriett Fletcher</dc:creator>
  <cp:lastModifiedBy>Harriett Fletcher</cp:lastModifiedBy>
  <cp:revision>1</cp:revision>
  <dcterms:created xsi:type="dcterms:W3CDTF">2020-04-15T14:07:37Z</dcterms:created>
  <dcterms:modified xsi:type="dcterms:W3CDTF">2020-04-15T14:16:05Z</dcterms:modified>
</cp:coreProperties>
</file>