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sldIdLst>
    <p:sldId id="381" r:id="rId5"/>
    <p:sldId id="256" r:id="rId6"/>
    <p:sldId id="366" r:id="rId7"/>
    <p:sldId id="365" r:id="rId8"/>
    <p:sldId id="389" r:id="rId9"/>
    <p:sldId id="383" r:id="rId10"/>
    <p:sldId id="390" r:id="rId11"/>
    <p:sldId id="369" r:id="rId12"/>
    <p:sldId id="373" r:id="rId13"/>
    <p:sldId id="368" r:id="rId14"/>
    <p:sldId id="391" r:id="rId15"/>
    <p:sldId id="355" r:id="rId16"/>
    <p:sldId id="385" r:id="rId17"/>
    <p:sldId id="314" r:id="rId18"/>
    <p:sldId id="392" r:id="rId19"/>
    <p:sldId id="393" r:id="rId20"/>
    <p:sldId id="370" r:id="rId21"/>
    <p:sldId id="388" r:id="rId22"/>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C99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F7B06965-7429-4380-9983-597AC02110D0}" v="91" dt="2019-02-28T15:31:17.305"/>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17292A2E-F333-43FB-9621-5CBBE7FDCDCB}" styleName="Light Style 2 - Accent 4">
    <a:wholeTbl>
      <a:tcTxStyle>
        <a:fontRef idx="minor">
          <a:scrgbClr r="0" g="0" b="0"/>
        </a:fontRef>
        <a:schemeClr val="tx1"/>
      </a:tcTxStyle>
      <a:tcStyle>
        <a:tcBdr>
          <a:left>
            <a:lnRef idx="1">
              <a:schemeClr val="accent4"/>
            </a:lnRef>
          </a:left>
          <a:right>
            <a:lnRef idx="1">
              <a:schemeClr val="accent4"/>
            </a:lnRef>
          </a:right>
          <a:top>
            <a:lnRef idx="1">
              <a:schemeClr val="accent4"/>
            </a:lnRef>
          </a:top>
          <a:bottom>
            <a:lnRef idx="1">
              <a:schemeClr val="accent4"/>
            </a:lnRef>
          </a:bottom>
          <a:insideH>
            <a:ln>
              <a:noFill/>
            </a:ln>
          </a:insideH>
          <a:insideV>
            <a:ln>
              <a:noFill/>
            </a:ln>
          </a:insideV>
        </a:tcBdr>
        <a:fill>
          <a:noFill/>
        </a:fill>
      </a:tcStyle>
    </a:wholeTbl>
    <a:band1H>
      <a:tcStyle>
        <a:tcBdr>
          <a:top>
            <a:lnRef idx="1">
              <a:schemeClr val="accent4"/>
            </a:lnRef>
          </a:top>
          <a:bottom>
            <a:lnRef idx="1">
              <a:schemeClr val="accent4"/>
            </a:lnRef>
          </a:bottom>
        </a:tcBdr>
      </a:tcStyle>
    </a:band1H>
    <a:band1V>
      <a:tcStyle>
        <a:tcBdr>
          <a:left>
            <a:lnRef idx="1">
              <a:schemeClr val="accent4"/>
            </a:lnRef>
          </a:left>
          <a:right>
            <a:lnRef idx="1">
              <a:schemeClr val="accent4"/>
            </a:lnRef>
          </a:right>
        </a:tcBdr>
      </a:tcStyle>
    </a:band1V>
    <a:band2V>
      <a:tcStyle>
        <a:tcBdr>
          <a:left>
            <a:lnRef idx="1">
              <a:schemeClr val="accent4"/>
            </a:lnRef>
          </a:left>
          <a:right>
            <a:lnRef idx="1">
              <a:schemeClr val="accent4"/>
            </a:lnRef>
          </a:right>
        </a:tcBdr>
      </a:tcStyle>
    </a:band2V>
    <a:lastCol>
      <a:tcTxStyle b="on"/>
      <a:tcStyle>
        <a:tcBdr/>
      </a:tcStyle>
    </a:lastCol>
    <a:firstCol>
      <a:tcTxStyle b="on"/>
      <a:tcStyle>
        <a:tcBdr/>
      </a:tcStyle>
    </a:firstCol>
    <a:lastRow>
      <a:tcTxStyle b="on"/>
      <a:tcStyle>
        <a:tcBdr>
          <a:top>
            <a:ln w="50800" cmpd="dbl">
              <a:solidFill>
                <a:schemeClr val="accent4"/>
              </a:solidFill>
            </a:ln>
          </a:top>
        </a:tcBdr>
      </a:tcStyle>
    </a:lastRow>
    <a:firstRow>
      <a:tcTxStyle b="on">
        <a:fontRef idx="minor">
          <a:scrgbClr r="0" g="0" b="0"/>
        </a:fontRef>
        <a:schemeClr val="bg1"/>
      </a:tcTxStyle>
      <a:tcStyle>
        <a:tcBdr/>
        <a:fillRef idx="1">
          <a:schemeClr val="accent4"/>
        </a:fillRef>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861" autoAdjust="0"/>
    <p:restoredTop sz="94660"/>
  </p:normalViewPr>
  <p:slideViewPr>
    <p:cSldViewPr snapToGrid="0">
      <p:cViewPr>
        <p:scale>
          <a:sx n="75" d="100"/>
          <a:sy n="75" d="100"/>
        </p:scale>
        <p:origin x="1656" y="29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tableStyles" Target="tableStyles.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presProps" Target="presProps.xml"/><Relationship Id="rId28" Type="http://schemas.microsoft.com/office/2015/10/relationships/revisionInfo" Target="revisionInfo.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Theresa Hodgson" userId="213b339f-9e68-4d61-b6e1-9aa385d3ff46" providerId="ADAL" clId="{C4F6AEBD-0744-4276-B1F7-2B6F3F56A3BD}"/>
    <pc:docChg chg="undo custSel addSld delSld modSld sldOrd">
      <pc:chgData name="Theresa Hodgson" userId="213b339f-9e68-4d61-b6e1-9aa385d3ff46" providerId="ADAL" clId="{C4F6AEBD-0744-4276-B1F7-2B6F3F56A3BD}" dt="2019-02-26T16:31:56.942" v="1163" actId="122"/>
      <pc:docMkLst>
        <pc:docMk/>
      </pc:docMkLst>
      <pc:sldChg chg="modSp">
        <pc:chgData name="Theresa Hodgson" userId="213b339f-9e68-4d61-b6e1-9aa385d3ff46" providerId="ADAL" clId="{C4F6AEBD-0744-4276-B1F7-2B6F3F56A3BD}" dt="2019-02-26T11:05:43.211" v="67" actId="20577"/>
        <pc:sldMkLst>
          <pc:docMk/>
          <pc:sldMk cId="2637481266" sldId="256"/>
        </pc:sldMkLst>
        <pc:spChg chg="mod">
          <ac:chgData name="Theresa Hodgson" userId="213b339f-9e68-4d61-b6e1-9aa385d3ff46" providerId="ADAL" clId="{C4F6AEBD-0744-4276-B1F7-2B6F3F56A3BD}" dt="2019-02-26T11:05:43.211" v="67" actId="20577"/>
          <ac:spMkLst>
            <pc:docMk/>
            <pc:sldMk cId="2637481266" sldId="256"/>
            <ac:spMk id="19" creationId="{5252A847-DE45-4FA3-A1F8-EEBEB845FF8E}"/>
          </ac:spMkLst>
        </pc:spChg>
      </pc:sldChg>
      <pc:sldChg chg="addSp modSp">
        <pc:chgData name="Theresa Hodgson" userId="213b339f-9e68-4d61-b6e1-9aa385d3ff46" providerId="ADAL" clId="{C4F6AEBD-0744-4276-B1F7-2B6F3F56A3BD}" dt="2019-02-26T16:31:36.322" v="1159" actId="122"/>
        <pc:sldMkLst>
          <pc:docMk/>
          <pc:sldMk cId="636014570" sldId="314"/>
        </pc:sldMkLst>
        <pc:spChg chg="mod">
          <ac:chgData name="Theresa Hodgson" userId="213b339f-9e68-4d61-b6e1-9aa385d3ff46" providerId="ADAL" clId="{C4F6AEBD-0744-4276-B1F7-2B6F3F56A3BD}" dt="2019-02-26T16:31:36.322" v="1159" actId="122"/>
          <ac:spMkLst>
            <pc:docMk/>
            <pc:sldMk cId="636014570" sldId="314"/>
            <ac:spMk id="19" creationId="{5252A847-DE45-4FA3-A1F8-EEBEB845FF8E}"/>
          </ac:spMkLst>
        </pc:spChg>
        <pc:grpChg chg="add mod">
          <ac:chgData name="Theresa Hodgson" userId="213b339f-9e68-4d61-b6e1-9aa385d3ff46" providerId="ADAL" clId="{C4F6AEBD-0744-4276-B1F7-2B6F3F56A3BD}" dt="2019-02-26T13:54:49.292" v="788" actId="1038"/>
          <ac:grpSpMkLst>
            <pc:docMk/>
            <pc:sldMk cId="636014570" sldId="314"/>
            <ac:grpSpMk id="2" creationId="{CB5C19BF-454D-43D1-A914-C3388BE1764C}"/>
          </ac:grpSpMkLst>
        </pc:grpChg>
        <pc:grpChg chg="add mod">
          <ac:chgData name="Theresa Hodgson" userId="213b339f-9e68-4d61-b6e1-9aa385d3ff46" providerId="ADAL" clId="{C4F6AEBD-0744-4276-B1F7-2B6F3F56A3BD}" dt="2019-02-26T13:55:08.360" v="813" actId="1036"/>
          <ac:grpSpMkLst>
            <pc:docMk/>
            <pc:sldMk cId="636014570" sldId="314"/>
            <ac:grpSpMk id="3" creationId="{98F1F91E-793E-4134-AB3B-587C5EC66246}"/>
          </ac:grpSpMkLst>
        </pc:grpChg>
        <pc:picChg chg="add mod">
          <ac:chgData name="Theresa Hodgson" userId="213b339f-9e68-4d61-b6e1-9aa385d3ff46" providerId="ADAL" clId="{C4F6AEBD-0744-4276-B1F7-2B6F3F56A3BD}" dt="2019-02-26T13:52:55.285" v="760" actId="164"/>
          <ac:picMkLst>
            <pc:docMk/>
            <pc:sldMk cId="636014570" sldId="314"/>
            <ac:picMk id="6" creationId="{92395FF3-7E88-48C3-86B0-3ECE4D5E3B7A}"/>
          </ac:picMkLst>
        </pc:picChg>
        <pc:picChg chg="add mod">
          <ac:chgData name="Theresa Hodgson" userId="213b339f-9e68-4d61-b6e1-9aa385d3ff46" providerId="ADAL" clId="{C4F6AEBD-0744-4276-B1F7-2B6F3F56A3BD}" dt="2019-02-26T13:55:05.188" v="789" actId="164"/>
          <ac:picMkLst>
            <pc:docMk/>
            <pc:sldMk cId="636014570" sldId="314"/>
            <ac:picMk id="9" creationId="{62747332-ED1E-44AE-A561-C72DBFEB001B}"/>
          </ac:picMkLst>
        </pc:picChg>
        <pc:picChg chg="add mod">
          <ac:chgData name="Theresa Hodgson" userId="213b339f-9e68-4d61-b6e1-9aa385d3ff46" providerId="ADAL" clId="{C4F6AEBD-0744-4276-B1F7-2B6F3F56A3BD}" dt="2019-02-26T13:55:05.188" v="789" actId="164"/>
          <ac:picMkLst>
            <pc:docMk/>
            <pc:sldMk cId="636014570" sldId="314"/>
            <ac:picMk id="10" creationId="{2EEB7D4F-2D8B-4EA7-8114-F78320EC24B0}"/>
          </ac:picMkLst>
        </pc:picChg>
        <pc:picChg chg="add mod">
          <ac:chgData name="Theresa Hodgson" userId="213b339f-9e68-4d61-b6e1-9aa385d3ff46" providerId="ADAL" clId="{C4F6AEBD-0744-4276-B1F7-2B6F3F56A3BD}" dt="2019-02-26T13:55:05.188" v="789" actId="164"/>
          <ac:picMkLst>
            <pc:docMk/>
            <pc:sldMk cId="636014570" sldId="314"/>
            <ac:picMk id="11" creationId="{C1382819-FF42-4D00-A8DA-8EA32949E9D2}"/>
          </ac:picMkLst>
        </pc:picChg>
        <pc:picChg chg="add mod">
          <ac:chgData name="Theresa Hodgson" userId="213b339f-9e68-4d61-b6e1-9aa385d3ff46" providerId="ADAL" clId="{C4F6AEBD-0744-4276-B1F7-2B6F3F56A3BD}" dt="2019-02-26T13:55:05.188" v="789" actId="164"/>
          <ac:picMkLst>
            <pc:docMk/>
            <pc:sldMk cId="636014570" sldId="314"/>
            <ac:picMk id="12" creationId="{E1163C89-B44B-4E96-9222-E917F66383A2}"/>
          </ac:picMkLst>
        </pc:picChg>
        <pc:picChg chg="add mod">
          <ac:chgData name="Theresa Hodgson" userId="213b339f-9e68-4d61-b6e1-9aa385d3ff46" providerId="ADAL" clId="{C4F6AEBD-0744-4276-B1F7-2B6F3F56A3BD}" dt="2019-02-26T13:52:55.285" v="760" actId="164"/>
          <ac:picMkLst>
            <pc:docMk/>
            <pc:sldMk cId="636014570" sldId="314"/>
            <ac:picMk id="13" creationId="{AF912A24-A1FE-487D-ABF8-283B40C0B594}"/>
          </ac:picMkLst>
        </pc:picChg>
        <pc:picChg chg="add mod">
          <ac:chgData name="Theresa Hodgson" userId="213b339f-9e68-4d61-b6e1-9aa385d3ff46" providerId="ADAL" clId="{C4F6AEBD-0744-4276-B1F7-2B6F3F56A3BD}" dt="2019-02-26T13:52:55.285" v="760" actId="164"/>
          <ac:picMkLst>
            <pc:docMk/>
            <pc:sldMk cId="636014570" sldId="314"/>
            <ac:picMk id="14" creationId="{67BF739F-8213-4B82-A770-75B4DC413EFE}"/>
          </ac:picMkLst>
        </pc:picChg>
        <pc:picChg chg="add mod">
          <ac:chgData name="Theresa Hodgson" userId="213b339f-9e68-4d61-b6e1-9aa385d3ff46" providerId="ADAL" clId="{C4F6AEBD-0744-4276-B1F7-2B6F3F56A3BD}" dt="2019-02-26T13:52:55.285" v="760" actId="164"/>
          <ac:picMkLst>
            <pc:docMk/>
            <pc:sldMk cId="636014570" sldId="314"/>
            <ac:picMk id="15" creationId="{C40D71D2-2F0D-4560-8C27-42784DF1409C}"/>
          </ac:picMkLst>
        </pc:picChg>
        <pc:picChg chg="add mod">
          <ac:chgData name="Theresa Hodgson" userId="213b339f-9e68-4d61-b6e1-9aa385d3ff46" providerId="ADAL" clId="{C4F6AEBD-0744-4276-B1F7-2B6F3F56A3BD}" dt="2019-02-26T13:52:55.285" v="760" actId="164"/>
          <ac:picMkLst>
            <pc:docMk/>
            <pc:sldMk cId="636014570" sldId="314"/>
            <ac:picMk id="16" creationId="{34C8AF4C-6665-4549-BD44-A4BE727DA80E}"/>
          </ac:picMkLst>
        </pc:picChg>
        <pc:picChg chg="add mod">
          <ac:chgData name="Theresa Hodgson" userId="213b339f-9e68-4d61-b6e1-9aa385d3ff46" providerId="ADAL" clId="{C4F6AEBD-0744-4276-B1F7-2B6F3F56A3BD}" dt="2019-02-26T13:52:55.285" v="760" actId="164"/>
          <ac:picMkLst>
            <pc:docMk/>
            <pc:sldMk cId="636014570" sldId="314"/>
            <ac:picMk id="17" creationId="{A41DDE8F-B032-4116-A1F5-5DA2258355A6}"/>
          </ac:picMkLst>
        </pc:picChg>
      </pc:sldChg>
      <pc:sldChg chg="modSp">
        <pc:chgData name="Theresa Hodgson" userId="213b339f-9e68-4d61-b6e1-9aa385d3ff46" providerId="ADAL" clId="{C4F6AEBD-0744-4276-B1F7-2B6F3F56A3BD}" dt="2019-02-26T16:28:15.767" v="1053" actId="20577"/>
        <pc:sldMkLst>
          <pc:docMk/>
          <pc:sldMk cId="1071900124" sldId="355"/>
        </pc:sldMkLst>
        <pc:spChg chg="mod">
          <ac:chgData name="Theresa Hodgson" userId="213b339f-9e68-4d61-b6e1-9aa385d3ff46" providerId="ADAL" clId="{C4F6AEBD-0744-4276-B1F7-2B6F3F56A3BD}" dt="2019-02-26T16:28:15.767" v="1053" actId="20577"/>
          <ac:spMkLst>
            <pc:docMk/>
            <pc:sldMk cId="1071900124" sldId="355"/>
            <ac:spMk id="19" creationId="{5252A847-DE45-4FA3-A1F8-EEBEB845FF8E}"/>
          </ac:spMkLst>
        </pc:spChg>
      </pc:sldChg>
      <pc:sldChg chg="addSp modSp">
        <pc:chgData name="Theresa Hodgson" userId="213b339f-9e68-4d61-b6e1-9aa385d3ff46" providerId="ADAL" clId="{C4F6AEBD-0744-4276-B1F7-2B6F3F56A3BD}" dt="2019-02-26T11:13:29.022" v="143" actId="14100"/>
        <pc:sldMkLst>
          <pc:docMk/>
          <pc:sldMk cId="1669721746" sldId="365"/>
        </pc:sldMkLst>
        <pc:spChg chg="mod">
          <ac:chgData name="Theresa Hodgson" userId="213b339f-9e68-4d61-b6e1-9aa385d3ff46" providerId="ADAL" clId="{C4F6AEBD-0744-4276-B1F7-2B6F3F56A3BD}" dt="2019-02-26T11:11:46.609" v="127" actId="1076"/>
          <ac:spMkLst>
            <pc:docMk/>
            <pc:sldMk cId="1669721746" sldId="365"/>
            <ac:spMk id="19" creationId="{5252A847-DE45-4FA3-A1F8-EEBEB845FF8E}"/>
          </ac:spMkLst>
        </pc:spChg>
        <pc:grpChg chg="add mod">
          <ac:chgData name="Theresa Hodgson" userId="213b339f-9e68-4d61-b6e1-9aa385d3ff46" providerId="ADAL" clId="{C4F6AEBD-0744-4276-B1F7-2B6F3F56A3BD}" dt="2019-02-26T11:11:34.142" v="126" actId="12788"/>
          <ac:grpSpMkLst>
            <pc:docMk/>
            <pc:sldMk cId="1669721746" sldId="365"/>
            <ac:grpSpMk id="6" creationId="{D8D5EA6C-C8C2-46FC-91D5-EAD88EFBDF1C}"/>
          </ac:grpSpMkLst>
        </pc:grpChg>
        <pc:graphicFrameChg chg="add mod modGraphic">
          <ac:chgData name="Theresa Hodgson" userId="213b339f-9e68-4d61-b6e1-9aa385d3ff46" providerId="ADAL" clId="{C4F6AEBD-0744-4276-B1F7-2B6F3F56A3BD}" dt="2019-02-26T11:12:48.580" v="134" actId="207"/>
          <ac:graphicFrameMkLst>
            <pc:docMk/>
            <pc:sldMk cId="1669721746" sldId="365"/>
            <ac:graphicFrameMk id="20" creationId="{42DE3828-C189-45A3-A428-086C6931D221}"/>
          </ac:graphicFrameMkLst>
        </pc:graphicFrameChg>
        <pc:graphicFrameChg chg="add mod modGraphic">
          <ac:chgData name="Theresa Hodgson" userId="213b339f-9e68-4d61-b6e1-9aa385d3ff46" providerId="ADAL" clId="{C4F6AEBD-0744-4276-B1F7-2B6F3F56A3BD}" dt="2019-02-26T11:12:18.105" v="128" actId="2084"/>
          <ac:graphicFrameMkLst>
            <pc:docMk/>
            <pc:sldMk cId="1669721746" sldId="365"/>
            <ac:graphicFrameMk id="21" creationId="{7AC3FCBA-036F-483D-BF1F-2A709DAED3AB}"/>
          </ac:graphicFrameMkLst>
        </pc:graphicFrameChg>
        <pc:graphicFrameChg chg="add mod modGraphic">
          <ac:chgData name="Theresa Hodgson" userId="213b339f-9e68-4d61-b6e1-9aa385d3ff46" providerId="ADAL" clId="{C4F6AEBD-0744-4276-B1F7-2B6F3F56A3BD}" dt="2019-02-26T11:13:29.022" v="143" actId="14100"/>
          <ac:graphicFrameMkLst>
            <pc:docMk/>
            <pc:sldMk cId="1669721746" sldId="365"/>
            <ac:graphicFrameMk id="22" creationId="{24372033-0475-4722-A414-743184718510}"/>
          </ac:graphicFrameMkLst>
        </pc:graphicFrameChg>
      </pc:sldChg>
      <pc:sldChg chg="modSp">
        <pc:chgData name="Theresa Hodgson" userId="213b339f-9e68-4d61-b6e1-9aa385d3ff46" providerId="ADAL" clId="{C4F6AEBD-0744-4276-B1F7-2B6F3F56A3BD}" dt="2019-02-26T14:18:26.767" v="1017" actId="207"/>
        <pc:sldMkLst>
          <pc:docMk/>
          <pc:sldMk cId="332354265" sldId="366"/>
        </pc:sldMkLst>
        <pc:spChg chg="mod">
          <ac:chgData name="Theresa Hodgson" userId="213b339f-9e68-4d61-b6e1-9aa385d3ff46" providerId="ADAL" clId="{C4F6AEBD-0744-4276-B1F7-2B6F3F56A3BD}" dt="2019-02-26T14:18:26.767" v="1017" actId="207"/>
          <ac:spMkLst>
            <pc:docMk/>
            <pc:sldMk cId="332354265" sldId="366"/>
            <ac:spMk id="19" creationId="{5252A847-DE45-4FA3-A1F8-EEBEB845FF8E}"/>
          </ac:spMkLst>
        </pc:spChg>
      </pc:sldChg>
      <pc:sldChg chg="addSp delSp modSp add">
        <pc:chgData name="Theresa Hodgson" userId="213b339f-9e68-4d61-b6e1-9aa385d3ff46" providerId="ADAL" clId="{C4F6AEBD-0744-4276-B1F7-2B6F3F56A3BD}" dt="2019-02-26T16:29:58.925" v="1061" actId="20577"/>
        <pc:sldMkLst>
          <pc:docMk/>
          <pc:sldMk cId="54483365" sldId="368"/>
        </pc:sldMkLst>
        <pc:spChg chg="add mod">
          <ac:chgData name="Theresa Hodgson" userId="213b339f-9e68-4d61-b6e1-9aa385d3ff46" providerId="ADAL" clId="{C4F6AEBD-0744-4276-B1F7-2B6F3F56A3BD}" dt="2019-02-26T13:41:11.157" v="538" actId="403"/>
          <ac:spMkLst>
            <pc:docMk/>
            <pc:sldMk cId="54483365" sldId="368"/>
            <ac:spMk id="6" creationId="{AE140AFC-2365-40B0-BEA0-787FC7A2F13A}"/>
          </ac:spMkLst>
        </pc:spChg>
        <pc:spChg chg="add mod">
          <ac:chgData name="Theresa Hodgson" userId="213b339f-9e68-4d61-b6e1-9aa385d3ff46" providerId="ADAL" clId="{C4F6AEBD-0744-4276-B1F7-2B6F3F56A3BD}" dt="2019-02-26T13:19:47.489" v="382" actId="465"/>
          <ac:spMkLst>
            <pc:docMk/>
            <pc:sldMk cId="54483365" sldId="368"/>
            <ac:spMk id="9" creationId="{6647027F-8113-4AFE-94FC-FE397D54CCC0}"/>
          </ac:spMkLst>
        </pc:spChg>
        <pc:spChg chg="add mod">
          <ac:chgData name="Theresa Hodgson" userId="213b339f-9e68-4d61-b6e1-9aa385d3ff46" providerId="ADAL" clId="{C4F6AEBD-0744-4276-B1F7-2B6F3F56A3BD}" dt="2019-02-26T13:19:47.489" v="382" actId="465"/>
          <ac:spMkLst>
            <pc:docMk/>
            <pc:sldMk cId="54483365" sldId="368"/>
            <ac:spMk id="10" creationId="{963D0484-E69E-4CDA-8EE2-49D5EFDAAECE}"/>
          </ac:spMkLst>
        </pc:spChg>
        <pc:spChg chg="mod topLvl">
          <ac:chgData name="Theresa Hodgson" userId="213b339f-9e68-4d61-b6e1-9aa385d3ff46" providerId="ADAL" clId="{C4F6AEBD-0744-4276-B1F7-2B6F3F56A3BD}" dt="2019-02-26T13:18:59.128" v="350" actId="164"/>
          <ac:spMkLst>
            <pc:docMk/>
            <pc:sldMk cId="54483365" sldId="368"/>
            <ac:spMk id="12" creationId="{C3FD37CA-7017-4638-B94E-FC19E7CBF99A}"/>
          </ac:spMkLst>
        </pc:spChg>
        <pc:spChg chg="mod topLvl">
          <ac:chgData name="Theresa Hodgson" userId="213b339f-9e68-4d61-b6e1-9aa385d3ff46" providerId="ADAL" clId="{C4F6AEBD-0744-4276-B1F7-2B6F3F56A3BD}" dt="2019-02-26T13:18:59.128" v="350" actId="164"/>
          <ac:spMkLst>
            <pc:docMk/>
            <pc:sldMk cId="54483365" sldId="368"/>
            <ac:spMk id="13" creationId="{FC2A793A-2B2D-49AA-85C4-0B9B5A8BE2D3}"/>
          </ac:spMkLst>
        </pc:spChg>
        <pc:spChg chg="mod topLvl">
          <ac:chgData name="Theresa Hodgson" userId="213b339f-9e68-4d61-b6e1-9aa385d3ff46" providerId="ADAL" clId="{C4F6AEBD-0744-4276-B1F7-2B6F3F56A3BD}" dt="2019-02-26T13:18:59.128" v="350" actId="164"/>
          <ac:spMkLst>
            <pc:docMk/>
            <pc:sldMk cId="54483365" sldId="368"/>
            <ac:spMk id="14" creationId="{164A5D15-43F9-4732-95AB-9EC1FCD522DA}"/>
          </ac:spMkLst>
        </pc:spChg>
        <pc:spChg chg="mod">
          <ac:chgData name="Theresa Hodgson" userId="213b339f-9e68-4d61-b6e1-9aa385d3ff46" providerId="ADAL" clId="{C4F6AEBD-0744-4276-B1F7-2B6F3F56A3BD}" dt="2019-02-26T16:29:58.925" v="1061" actId="20577"/>
          <ac:spMkLst>
            <pc:docMk/>
            <pc:sldMk cId="54483365" sldId="368"/>
            <ac:spMk id="19" creationId="{5252A847-DE45-4FA3-A1F8-EEBEB845FF8E}"/>
          </ac:spMkLst>
        </pc:spChg>
        <pc:grpChg chg="add del mod">
          <ac:chgData name="Theresa Hodgson" userId="213b339f-9e68-4d61-b6e1-9aa385d3ff46" providerId="ADAL" clId="{C4F6AEBD-0744-4276-B1F7-2B6F3F56A3BD}" dt="2019-02-26T13:18:38.421" v="343" actId="165"/>
          <ac:grpSpMkLst>
            <pc:docMk/>
            <pc:sldMk cId="54483365" sldId="368"/>
            <ac:grpSpMk id="2" creationId="{B03E9730-19A9-4410-9F27-03D06875173D}"/>
          </ac:grpSpMkLst>
        </pc:grpChg>
        <pc:grpChg chg="add mod">
          <ac:chgData name="Theresa Hodgson" userId="213b339f-9e68-4d61-b6e1-9aa385d3ff46" providerId="ADAL" clId="{C4F6AEBD-0744-4276-B1F7-2B6F3F56A3BD}" dt="2019-02-26T13:40:55.493" v="532" actId="1036"/>
          <ac:grpSpMkLst>
            <pc:docMk/>
            <pc:sldMk cId="54483365" sldId="368"/>
            <ac:grpSpMk id="3" creationId="{B86D0FD2-2E38-4695-ABDB-59A63666BD3E}"/>
          </ac:grpSpMkLst>
        </pc:grpChg>
        <pc:grpChg chg="add del mod">
          <ac:chgData name="Theresa Hodgson" userId="213b339f-9e68-4d61-b6e1-9aa385d3ff46" providerId="ADAL" clId="{C4F6AEBD-0744-4276-B1F7-2B6F3F56A3BD}" dt="2019-02-26T13:18:26.158" v="340" actId="165"/>
          <ac:grpSpMkLst>
            <pc:docMk/>
            <pc:sldMk cId="54483365" sldId="368"/>
            <ac:grpSpMk id="11" creationId="{DD3E6CC2-3D25-47CC-92D7-A456B7E6742F}"/>
          </ac:grpSpMkLst>
        </pc:grpChg>
        <pc:grpChg chg="add mod">
          <ac:chgData name="Theresa Hodgson" userId="213b339f-9e68-4d61-b6e1-9aa385d3ff46" providerId="ADAL" clId="{C4F6AEBD-0744-4276-B1F7-2B6F3F56A3BD}" dt="2019-02-26T13:40:58.348" v="533" actId="1076"/>
          <ac:grpSpMkLst>
            <pc:docMk/>
            <pc:sldMk cId="54483365" sldId="368"/>
            <ac:grpSpMk id="15" creationId="{93AE6981-B8F9-4CE1-9165-2459D8250AD9}"/>
          </ac:grpSpMkLst>
        </pc:grpChg>
        <pc:grpChg chg="add del mod">
          <ac:chgData name="Theresa Hodgson" userId="213b339f-9e68-4d61-b6e1-9aa385d3ff46" providerId="ADAL" clId="{C4F6AEBD-0744-4276-B1F7-2B6F3F56A3BD}" dt="2019-02-26T13:44:30.527" v="592" actId="478"/>
          <ac:grpSpMkLst>
            <pc:docMk/>
            <pc:sldMk cId="54483365" sldId="368"/>
            <ac:grpSpMk id="21" creationId="{1BCEA4C8-19AB-4358-B33B-E439C2D61930}"/>
          </ac:grpSpMkLst>
        </pc:grpChg>
        <pc:grpChg chg="add">
          <ac:chgData name="Theresa Hodgson" userId="213b339f-9e68-4d61-b6e1-9aa385d3ff46" providerId="ADAL" clId="{C4F6AEBD-0744-4276-B1F7-2B6F3F56A3BD}" dt="2019-02-26T13:44:30.835" v="593"/>
          <ac:grpSpMkLst>
            <pc:docMk/>
            <pc:sldMk cId="54483365" sldId="368"/>
            <ac:grpSpMk id="27" creationId="{6DCD1AD4-9B2E-4960-9E79-E186D0E15831}"/>
          </ac:grpSpMkLst>
        </pc:grpChg>
      </pc:sldChg>
      <pc:sldChg chg="addSp delSp modSp add">
        <pc:chgData name="Theresa Hodgson" userId="213b339f-9e68-4d61-b6e1-9aa385d3ff46" providerId="ADAL" clId="{C4F6AEBD-0744-4276-B1F7-2B6F3F56A3BD}" dt="2019-02-26T16:30:59.514" v="1156"/>
        <pc:sldMkLst>
          <pc:docMk/>
          <pc:sldMk cId="2139536338" sldId="369"/>
        </pc:sldMkLst>
        <pc:spChg chg="add del mod">
          <ac:chgData name="Theresa Hodgson" userId="213b339f-9e68-4d61-b6e1-9aa385d3ff46" providerId="ADAL" clId="{C4F6AEBD-0744-4276-B1F7-2B6F3F56A3BD}" dt="2019-02-26T13:03:36.006" v="209" actId="478"/>
          <ac:spMkLst>
            <pc:docMk/>
            <pc:sldMk cId="2139536338" sldId="369"/>
            <ac:spMk id="2" creationId="{4CF865CE-E29C-497E-8D56-79D4BE84E14D}"/>
          </ac:spMkLst>
        </pc:spChg>
        <pc:spChg chg="add del">
          <ac:chgData name="Theresa Hodgson" userId="213b339f-9e68-4d61-b6e1-9aa385d3ff46" providerId="ADAL" clId="{C4F6AEBD-0744-4276-B1F7-2B6F3F56A3BD}" dt="2019-02-26T13:03:36.006" v="209" actId="478"/>
          <ac:spMkLst>
            <pc:docMk/>
            <pc:sldMk cId="2139536338" sldId="369"/>
            <ac:spMk id="3" creationId="{EE5E9CDB-DDC7-463F-8445-A6537BAA531B}"/>
          </ac:spMkLst>
        </pc:spChg>
        <pc:spChg chg="add del">
          <ac:chgData name="Theresa Hodgson" userId="213b339f-9e68-4d61-b6e1-9aa385d3ff46" providerId="ADAL" clId="{C4F6AEBD-0744-4276-B1F7-2B6F3F56A3BD}" dt="2019-02-26T13:11:27.919" v="212" actId="478"/>
          <ac:spMkLst>
            <pc:docMk/>
            <pc:sldMk cId="2139536338" sldId="369"/>
            <ac:spMk id="4" creationId="{5740932D-B040-48BC-8764-51BB1FD8D4D2}"/>
          </ac:spMkLst>
        </pc:spChg>
        <pc:spChg chg="add del mod">
          <ac:chgData name="Theresa Hodgson" userId="213b339f-9e68-4d61-b6e1-9aa385d3ff46" providerId="ADAL" clId="{C4F6AEBD-0744-4276-B1F7-2B6F3F56A3BD}" dt="2019-02-26T16:30:38.964" v="1107"/>
          <ac:spMkLst>
            <pc:docMk/>
            <pc:sldMk cId="2139536338" sldId="369"/>
            <ac:spMk id="9" creationId="{57CCF989-B55B-431C-8B87-C93A0DA94624}"/>
          </ac:spMkLst>
        </pc:spChg>
        <pc:spChg chg="add del mod">
          <ac:chgData name="Theresa Hodgson" userId="213b339f-9e68-4d61-b6e1-9aa385d3ff46" providerId="ADAL" clId="{C4F6AEBD-0744-4276-B1F7-2B6F3F56A3BD}" dt="2019-02-26T16:30:38.964" v="1107"/>
          <ac:spMkLst>
            <pc:docMk/>
            <pc:sldMk cId="2139536338" sldId="369"/>
            <ac:spMk id="10" creationId="{09856DF4-44B2-41BC-87C3-E05558965453}"/>
          </ac:spMkLst>
        </pc:spChg>
        <pc:spChg chg="add">
          <ac:chgData name="Theresa Hodgson" userId="213b339f-9e68-4d61-b6e1-9aa385d3ff46" providerId="ADAL" clId="{C4F6AEBD-0744-4276-B1F7-2B6F3F56A3BD}" dt="2019-02-26T16:30:59.514" v="1156"/>
          <ac:spMkLst>
            <pc:docMk/>
            <pc:sldMk cId="2139536338" sldId="369"/>
            <ac:spMk id="12" creationId="{0664551A-8053-4BBA-B831-2B0E7CCB5004}"/>
          </ac:spMkLst>
        </pc:spChg>
        <pc:spChg chg="add">
          <ac:chgData name="Theresa Hodgson" userId="213b339f-9e68-4d61-b6e1-9aa385d3ff46" providerId="ADAL" clId="{C4F6AEBD-0744-4276-B1F7-2B6F3F56A3BD}" dt="2019-02-26T16:30:59.514" v="1156"/>
          <ac:spMkLst>
            <pc:docMk/>
            <pc:sldMk cId="2139536338" sldId="369"/>
            <ac:spMk id="13" creationId="{C9EF5578-069B-4371-95C9-EAB3C3A1BC74}"/>
          </ac:spMkLst>
        </pc:spChg>
        <pc:spChg chg="mod">
          <ac:chgData name="Theresa Hodgson" userId="213b339f-9e68-4d61-b6e1-9aa385d3ff46" providerId="ADAL" clId="{C4F6AEBD-0744-4276-B1F7-2B6F3F56A3BD}" dt="2019-02-26T16:30:30.224" v="1106" actId="122"/>
          <ac:spMkLst>
            <pc:docMk/>
            <pc:sldMk cId="2139536338" sldId="369"/>
            <ac:spMk id="19" creationId="{5252A847-DE45-4FA3-A1F8-EEBEB845FF8E}"/>
          </ac:spMkLst>
        </pc:spChg>
        <pc:graphicFrameChg chg="add mod modGraphic">
          <ac:chgData name="Theresa Hodgson" userId="213b339f-9e68-4d61-b6e1-9aa385d3ff46" providerId="ADAL" clId="{C4F6AEBD-0744-4276-B1F7-2B6F3F56A3BD}" dt="2019-02-26T13:13:25.016" v="287" actId="2084"/>
          <ac:graphicFrameMkLst>
            <pc:docMk/>
            <pc:sldMk cId="2139536338" sldId="369"/>
            <ac:graphicFrameMk id="11" creationId="{E27E2BE5-60DF-4370-8993-8A6D3E7E12B2}"/>
          </ac:graphicFrameMkLst>
        </pc:graphicFrameChg>
        <pc:picChg chg="mod">
          <ac:chgData name="Theresa Hodgson" userId="213b339f-9e68-4d61-b6e1-9aa385d3ff46" providerId="ADAL" clId="{C4F6AEBD-0744-4276-B1F7-2B6F3F56A3BD}" dt="2019-02-26T13:12:40.545" v="229" actId="1076"/>
          <ac:picMkLst>
            <pc:docMk/>
            <pc:sldMk cId="2139536338" sldId="369"/>
            <ac:picMk id="8" creationId="{D9426B6B-94AA-4D9B-BC63-8F0BC9ED5115}"/>
          </ac:picMkLst>
        </pc:picChg>
      </pc:sldChg>
      <pc:sldChg chg="modSp add ord">
        <pc:chgData name="Theresa Hodgson" userId="213b339f-9e68-4d61-b6e1-9aa385d3ff46" providerId="ADAL" clId="{C4F6AEBD-0744-4276-B1F7-2B6F3F56A3BD}" dt="2019-02-26T16:31:52.552" v="1162" actId="122"/>
        <pc:sldMkLst>
          <pc:docMk/>
          <pc:sldMk cId="129075878" sldId="370"/>
        </pc:sldMkLst>
        <pc:spChg chg="mod">
          <ac:chgData name="Theresa Hodgson" userId="213b339f-9e68-4d61-b6e1-9aa385d3ff46" providerId="ADAL" clId="{C4F6AEBD-0744-4276-B1F7-2B6F3F56A3BD}" dt="2019-02-26T16:31:52.552" v="1162" actId="122"/>
          <ac:spMkLst>
            <pc:docMk/>
            <pc:sldMk cId="129075878" sldId="370"/>
            <ac:spMk id="19" creationId="{5252A847-DE45-4FA3-A1F8-EEBEB845FF8E}"/>
          </ac:spMkLst>
        </pc:spChg>
      </pc:sldChg>
      <pc:sldChg chg="addSp delSp modSp add">
        <pc:chgData name="Theresa Hodgson" userId="213b339f-9e68-4d61-b6e1-9aa385d3ff46" providerId="ADAL" clId="{C4F6AEBD-0744-4276-B1F7-2B6F3F56A3BD}" dt="2019-02-26T16:27:02.742" v="1045" actId="20577"/>
        <pc:sldMkLst>
          <pc:docMk/>
          <pc:sldMk cId="2626614871" sldId="372"/>
        </pc:sldMkLst>
        <pc:spChg chg="mod">
          <ac:chgData name="Theresa Hodgson" userId="213b339f-9e68-4d61-b6e1-9aa385d3ff46" providerId="ADAL" clId="{C4F6AEBD-0744-4276-B1F7-2B6F3F56A3BD}" dt="2019-02-26T16:27:02.742" v="1045" actId="20577"/>
          <ac:spMkLst>
            <pc:docMk/>
            <pc:sldMk cId="2626614871" sldId="372"/>
            <ac:spMk id="19" creationId="{5252A847-DE45-4FA3-A1F8-EEBEB845FF8E}"/>
          </ac:spMkLst>
        </pc:spChg>
        <pc:spChg chg="add">
          <ac:chgData name="Theresa Hodgson" userId="213b339f-9e68-4d61-b6e1-9aa385d3ff46" providerId="ADAL" clId="{C4F6AEBD-0744-4276-B1F7-2B6F3F56A3BD}" dt="2019-02-26T14:17:58.054" v="1015"/>
          <ac:spMkLst>
            <pc:docMk/>
            <pc:sldMk cId="2626614871" sldId="372"/>
            <ac:spMk id="32" creationId="{07243543-1E04-4AE7-9807-4CCCF9459F77}"/>
          </ac:spMkLst>
        </pc:spChg>
        <pc:grpChg chg="add mod">
          <ac:chgData name="Theresa Hodgson" userId="213b339f-9e68-4d61-b6e1-9aa385d3ff46" providerId="ADAL" clId="{C4F6AEBD-0744-4276-B1F7-2B6F3F56A3BD}" dt="2019-02-26T14:10:01.327" v="918" actId="1076"/>
          <ac:grpSpMkLst>
            <pc:docMk/>
            <pc:sldMk cId="2626614871" sldId="372"/>
            <ac:grpSpMk id="20" creationId="{E0C6AC45-1964-4605-8F42-925B719FA551}"/>
          </ac:grpSpMkLst>
        </pc:grpChg>
        <pc:picChg chg="del mod">
          <ac:chgData name="Theresa Hodgson" userId="213b339f-9e68-4d61-b6e1-9aa385d3ff46" providerId="ADAL" clId="{C4F6AEBD-0744-4276-B1F7-2B6F3F56A3BD}" dt="2019-02-26T14:09:41.897" v="898" actId="478"/>
          <ac:picMkLst>
            <pc:docMk/>
            <pc:sldMk cId="2626614871" sldId="372"/>
            <ac:picMk id="6" creationId="{F678E85E-8FC0-46FC-9025-20BEF0A060FC}"/>
          </ac:picMkLst>
        </pc:picChg>
        <pc:picChg chg="del mod">
          <ac:chgData name="Theresa Hodgson" userId="213b339f-9e68-4d61-b6e1-9aa385d3ff46" providerId="ADAL" clId="{C4F6AEBD-0744-4276-B1F7-2B6F3F56A3BD}" dt="2019-02-26T14:09:48.704" v="899" actId="478"/>
          <ac:picMkLst>
            <pc:docMk/>
            <pc:sldMk cId="2626614871" sldId="372"/>
            <ac:picMk id="9" creationId="{91EFBA10-92BC-4A77-BCDD-99A78111F8B6}"/>
          </ac:picMkLst>
        </pc:picChg>
        <pc:picChg chg="del mod">
          <ac:chgData name="Theresa Hodgson" userId="213b339f-9e68-4d61-b6e1-9aa385d3ff46" providerId="ADAL" clId="{C4F6AEBD-0744-4276-B1F7-2B6F3F56A3BD}" dt="2019-02-26T14:09:41.897" v="898" actId="478"/>
          <ac:picMkLst>
            <pc:docMk/>
            <pc:sldMk cId="2626614871" sldId="372"/>
            <ac:picMk id="10" creationId="{6BFC58CA-E828-4F4E-9C86-49DAC37DE2C9}"/>
          </ac:picMkLst>
        </pc:picChg>
        <pc:picChg chg="del mod">
          <ac:chgData name="Theresa Hodgson" userId="213b339f-9e68-4d61-b6e1-9aa385d3ff46" providerId="ADAL" clId="{C4F6AEBD-0744-4276-B1F7-2B6F3F56A3BD}" dt="2019-02-26T14:09:41.897" v="898" actId="478"/>
          <ac:picMkLst>
            <pc:docMk/>
            <pc:sldMk cId="2626614871" sldId="372"/>
            <ac:picMk id="11" creationId="{7F638582-A64D-4403-BC76-44F40B179A63}"/>
          </ac:picMkLst>
        </pc:picChg>
        <pc:picChg chg="del mod">
          <ac:chgData name="Theresa Hodgson" userId="213b339f-9e68-4d61-b6e1-9aa385d3ff46" providerId="ADAL" clId="{C4F6AEBD-0744-4276-B1F7-2B6F3F56A3BD}" dt="2019-02-26T14:09:48.704" v="899" actId="478"/>
          <ac:picMkLst>
            <pc:docMk/>
            <pc:sldMk cId="2626614871" sldId="372"/>
            <ac:picMk id="12" creationId="{23BA4690-E8D1-4E71-909A-0A05056E4D33}"/>
          </ac:picMkLst>
        </pc:picChg>
        <pc:picChg chg="del mod">
          <ac:chgData name="Theresa Hodgson" userId="213b339f-9e68-4d61-b6e1-9aa385d3ff46" providerId="ADAL" clId="{C4F6AEBD-0744-4276-B1F7-2B6F3F56A3BD}" dt="2019-02-26T14:09:48.704" v="899" actId="478"/>
          <ac:picMkLst>
            <pc:docMk/>
            <pc:sldMk cId="2626614871" sldId="372"/>
            <ac:picMk id="13" creationId="{103FC7DC-D118-44B7-8A48-7B7ADD7DCF6C}"/>
          </ac:picMkLst>
        </pc:picChg>
        <pc:picChg chg="del mod">
          <ac:chgData name="Theresa Hodgson" userId="213b339f-9e68-4d61-b6e1-9aa385d3ff46" providerId="ADAL" clId="{C4F6AEBD-0744-4276-B1F7-2B6F3F56A3BD}" dt="2019-02-26T14:09:41.897" v="898" actId="478"/>
          <ac:picMkLst>
            <pc:docMk/>
            <pc:sldMk cId="2626614871" sldId="372"/>
            <ac:picMk id="14" creationId="{85A4830B-9A27-4877-AEE7-B127F326A337}"/>
          </ac:picMkLst>
        </pc:picChg>
        <pc:picChg chg="del mod">
          <ac:chgData name="Theresa Hodgson" userId="213b339f-9e68-4d61-b6e1-9aa385d3ff46" providerId="ADAL" clId="{C4F6AEBD-0744-4276-B1F7-2B6F3F56A3BD}" dt="2019-02-26T14:09:48.704" v="899" actId="478"/>
          <ac:picMkLst>
            <pc:docMk/>
            <pc:sldMk cId="2626614871" sldId="372"/>
            <ac:picMk id="15" creationId="{EC727022-9EBF-4E6F-B630-81C020F5F827}"/>
          </ac:picMkLst>
        </pc:picChg>
        <pc:picChg chg="del mod">
          <ac:chgData name="Theresa Hodgson" userId="213b339f-9e68-4d61-b6e1-9aa385d3ff46" providerId="ADAL" clId="{C4F6AEBD-0744-4276-B1F7-2B6F3F56A3BD}" dt="2019-02-26T14:09:41.897" v="898" actId="478"/>
          <ac:picMkLst>
            <pc:docMk/>
            <pc:sldMk cId="2626614871" sldId="372"/>
            <ac:picMk id="16" creationId="{598DFCD2-40C8-46B6-AE79-48DD868D1FB3}"/>
          </ac:picMkLst>
        </pc:picChg>
        <pc:picChg chg="del mod">
          <ac:chgData name="Theresa Hodgson" userId="213b339f-9e68-4d61-b6e1-9aa385d3ff46" providerId="ADAL" clId="{C4F6AEBD-0744-4276-B1F7-2B6F3F56A3BD}" dt="2019-02-26T14:09:48.704" v="899" actId="478"/>
          <ac:picMkLst>
            <pc:docMk/>
            <pc:sldMk cId="2626614871" sldId="372"/>
            <ac:picMk id="17" creationId="{ABB59FD9-72B0-4F83-9160-CCF144E0C9D9}"/>
          </ac:picMkLst>
        </pc:picChg>
        <pc:picChg chg="add">
          <ac:chgData name="Theresa Hodgson" userId="213b339f-9e68-4d61-b6e1-9aa385d3ff46" providerId="ADAL" clId="{C4F6AEBD-0744-4276-B1F7-2B6F3F56A3BD}" dt="2019-02-26T14:16:19.271" v="996"/>
          <ac:picMkLst>
            <pc:docMk/>
            <pc:sldMk cId="2626614871" sldId="372"/>
            <ac:picMk id="31" creationId="{E84DF21E-901F-4097-814E-F23E8ABECC72}"/>
          </ac:picMkLst>
        </pc:picChg>
      </pc:sldChg>
      <pc:sldChg chg="addSp delSp modSp add">
        <pc:chgData name="Theresa Hodgson" userId="213b339f-9e68-4d61-b6e1-9aa385d3ff46" providerId="ADAL" clId="{C4F6AEBD-0744-4276-B1F7-2B6F3F56A3BD}" dt="2019-02-26T16:30:57.107" v="1155"/>
        <pc:sldMkLst>
          <pc:docMk/>
          <pc:sldMk cId="1129773877" sldId="373"/>
        </pc:sldMkLst>
        <pc:spChg chg="mod">
          <ac:chgData name="Theresa Hodgson" userId="213b339f-9e68-4d61-b6e1-9aa385d3ff46" providerId="ADAL" clId="{C4F6AEBD-0744-4276-B1F7-2B6F3F56A3BD}" dt="2019-02-26T16:30:19.577" v="1105" actId="1035"/>
          <ac:spMkLst>
            <pc:docMk/>
            <pc:sldMk cId="1129773877" sldId="373"/>
            <ac:spMk id="9" creationId="{57CCF989-B55B-431C-8B87-C93A0DA94624}"/>
          </ac:spMkLst>
        </pc:spChg>
        <pc:spChg chg="mod">
          <ac:chgData name="Theresa Hodgson" userId="213b339f-9e68-4d61-b6e1-9aa385d3ff46" providerId="ADAL" clId="{C4F6AEBD-0744-4276-B1F7-2B6F3F56A3BD}" dt="2019-02-26T16:30:19.577" v="1105" actId="1035"/>
          <ac:spMkLst>
            <pc:docMk/>
            <pc:sldMk cId="1129773877" sldId="373"/>
            <ac:spMk id="10" creationId="{09856DF4-44B2-41BC-87C3-E05558965453}"/>
          </ac:spMkLst>
        </pc:spChg>
        <pc:spChg chg="add del mod">
          <ac:chgData name="Theresa Hodgson" userId="213b339f-9e68-4d61-b6e1-9aa385d3ff46" providerId="ADAL" clId="{C4F6AEBD-0744-4276-B1F7-2B6F3F56A3BD}" dt="2019-02-26T16:30:57.107" v="1155"/>
          <ac:spMkLst>
            <pc:docMk/>
            <pc:sldMk cId="1129773877" sldId="373"/>
            <ac:spMk id="12" creationId="{5E7F2DD3-92C7-438A-A6C6-DF92B3A28033}"/>
          </ac:spMkLst>
        </pc:spChg>
        <pc:spChg chg="add del mod">
          <ac:chgData name="Theresa Hodgson" userId="213b339f-9e68-4d61-b6e1-9aa385d3ff46" providerId="ADAL" clId="{C4F6AEBD-0744-4276-B1F7-2B6F3F56A3BD}" dt="2019-02-26T16:30:57.107" v="1155"/>
          <ac:spMkLst>
            <pc:docMk/>
            <pc:sldMk cId="1129773877" sldId="373"/>
            <ac:spMk id="13" creationId="{B8540584-35C5-4E1B-8BAC-EB6337602909}"/>
          </ac:spMkLst>
        </pc:spChg>
        <pc:spChg chg="mod">
          <ac:chgData name="Theresa Hodgson" userId="213b339f-9e68-4d61-b6e1-9aa385d3ff46" providerId="ADAL" clId="{C4F6AEBD-0744-4276-B1F7-2B6F3F56A3BD}" dt="2019-02-26T16:30:07.879" v="1062" actId="122"/>
          <ac:spMkLst>
            <pc:docMk/>
            <pc:sldMk cId="1129773877" sldId="373"/>
            <ac:spMk id="19" creationId="{5252A847-DE45-4FA3-A1F8-EEBEB845FF8E}"/>
          </ac:spMkLst>
        </pc:spChg>
      </pc:sldChg>
      <pc:sldChg chg="modSp add">
        <pc:chgData name="Theresa Hodgson" userId="213b339f-9e68-4d61-b6e1-9aa385d3ff46" providerId="ADAL" clId="{C4F6AEBD-0744-4276-B1F7-2B6F3F56A3BD}" dt="2019-02-26T16:31:56.942" v="1163" actId="122"/>
        <pc:sldMkLst>
          <pc:docMk/>
          <pc:sldMk cId="2893010789" sldId="379"/>
        </pc:sldMkLst>
        <pc:spChg chg="mod">
          <ac:chgData name="Theresa Hodgson" userId="213b339f-9e68-4d61-b6e1-9aa385d3ff46" providerId="ADAL" clId="{C4F6AEBD-0744-4276-B1F7-2B6F3F56A3BD}" dt="2019-02-26T16:31:56.942" v="1163" actId="122"/>
          <ac:spMkLst>
            <pc:docMk/>
            <pc:sldMk cId="2893010789" sldId="379"/>
            <ac:spMk id="19" creationId="{5252A847-DE45-4FA3-A1F8-EEBEB845FF8E}"/>
          </ac:spMkLst>
        </pc:spChg>
      </pc:sldChg>
    </pc:docChg>
  </pc:docChgLst>
  <pc:docChgLst>
    <pc:chgData name="Victoria Worthington" userId="3602fdab-493b-4fe0-87da-353562330a36" providerId="ADAL" clId="{09B893BB-78B3-4EAB-BC81-636159E92428}"/>
    <pc:docChg chg="modSld">
      <pc:chgData name="Victoria Worthington" userId="3602fdab-493b-4fe0-87da-353562330a36" providerId="ADAL" clId="{09B893BB-78B3-4EAB-BC81-636159E92428}" dt="2019-02-28T13:51:49.010" v="2" actId="13926"/>
      <pc:docMkLst>
        <pc:docMk/>
      </pc:docMkLst>
      <pc:sldChg chg="modSp">
        <pc:chgData name="Victoria Worthington" userId="3602fdab-493b-4fe0-87da-353562330a36" providerId="ADAL" clId="{09B893BB-78B3-4EAB-BC81-636159E92428}" dt="2019-02-28T13:47:50.622" v="0" actId="13926"/>
        <pc:sldMkLst>
          <pc:docMk/>
          <pc:sldMk cId="1071900124" sldId="355"/>
        </pc:sldMkLst>
        <pc:spChg chg="mod">
          <ac:chgData name="Victoria Worthington" userId="3602fdab-493b-4fe0-87da-353562330a36" providerId="ADAL" clId="{09B893BB-78B3-4EAB-BC81-636159E92428}" dt="2019-02-28T13:47:50.622" v="0" actId="13926"/>
          <ac:spMkLst>
            <pc:docMk/>
            <pc:sldMk cId="1071900124" sldId="355"/>
            <ac:spMk id="19" creationId="{5252A847-DE45-4FA3-A1F8-EEBEB845FF8E}"/>
          </ac:spMkLst>
        </pc:spChg>
      </pc:sldChg>
      <pc:sldChg chg="modSp">
        <pc:chgData name="Victoria Worthington" userId="3602fdab-493b-4fe0-87da-353562330a36" providerId="ADAL" clId="{09B893BB-78B3-4EAB-BC81-636159E92428}" dt="2019-02-28T13:51:49.010" v="2" actId="13926"/>
        <pc:sldMkLst>
          <pc:docMk/>
          <pc:sldMk cId="488709909" sldId="375"/>
        </pc:sldMkLst>
        <pc:spChg chg="mod">
          <ac:chgData name="Victoria Worthington" userId="3602fdab-493b-4fe0-87da-353562330a36" providerId="ADAL" clId="{09B893BB-78B3-4EAB-BC81-636159E92428}" dt="2019-02-28T13:51:49.010" v="2" actId="13926"/>
          <ac:spMkLst>
            <pc:docMk/>
            <pc:sldMk cId="488709909" sldId="375"/>
            <ac:spMk id="19" creationId="{5252A847-DE45-4FA3-A1F8-EEBEB845FF8E}"/>
          </ac:spMkLst>
        </pc:spChg>
      </pc:sldChg>
    </pc:docChg>
  </pc:docChgLst>
  <pc:docChgLst>
    <pc:chgData name="Kyle Tidswell-Brown" userId="3518c4a0-5c99-4880-b127-cb60ccf11a39" providerId="ADAL" clId="{F7B06965-7429-4380-9983-597AC02110D0}"/>
    <pc:docChg chg="undo custSel addSld delSld modSld sldOrd">
      <pc:chgData name="Kyle Tidswell-Brown" userId="3518c4a0-5c99-4880-b127-cb60ccf11a39" providerId="ADAL" clId="{F7B06965-7429-4380-9983-597AC02110D0}" dt="2019-02-28T15:31:17.305" v="1134" actId="207"/>
      <pc:docMkLst>
        <pc:docMk/>
      </pc:docMkLst>
      <pc:sldChg chg="modSp">
        <pc:chgData name="Kyle Tidswell-Brown" userId="3518c4a0-5c99-4880-b127-cb60ccf11a39" providerId="ADAL" clId="{F7B06965-7429-4380-9983-597AC02110D0}" dt="2019-02-28T08:46:04.723" v="2"/>
        <pc:sldMkLst>
          <pc:docMk/>
          <pc:sldMk cId="2637481266" sldId="256"/>
        </pc:sldMkLst>
        <pc:spChg chg="mod">
          <ac:chgData name="Kyle Tidswell-Brown" userId="3518c4a0-5c99-4880-b127-cb60ccf11a39" providerId="ADAL" clId="{F7B06965-7429-4380-9983-597AC02110D0}" dt="2019-02-28T08:46:04.723" v="2"/>
          <ac:spMkLst>
            <pc:docMk/>
            <pc:sldMk cId="2637481266" sldId="256"/>
            <ac:spMk id="19" creationId="{5252A847-DE45-4FA3-A1F8-EEBEB845FF8E}"/>
          </ac:spMkLst>
        </pc:spChg>
      </pc:sldChg>
      <pc:sldChg chg="addSp delSp modSp">
        <pc:chgData name="Kyle Tidswell-Brown" userId="3518c4a0-5c99-4880-b127-cb60ccf11a39" providerId="ADAL" clId="{F7B06965-7429-4380-9983-597AC02110D0}" dt="2019-02-28T15:27:37.900" v="983" actId="20577"/>
        <pc:sldMkLst>
          <pc:docMk/>
          <pc:sldMk cId="636014570" sldId="314"/>
        </pc:sldMkLst>
        <pc:spChg chg="add del mod">
          <ac:chgData name="Kyle Tidswell-Brown" userId="3518c4a0-5c99-4880-b127-cb60ccf11a39" providerId="ADAL" clId="{F7B06965-7429-4380-9983-597AC02110D0}" dt="2019-02-28T15:26:01.745" v="946" actId="478"/>
          <ac:spMkLst>
            <pc:docMk/>
            <pc:sldMk cId="636014570" sldId="314"/>
            <ac:spMk id="4" creationId="{9B238D3C-C272-4310-A179-75D287ED0017}"/>
          </ac:spMkLst>
        </pc:spChg>
        <pc:spChg chg="mod">
          <ac:chgData name="Kyle Tidswell-Brown" userId="3518c4a0-5c99-4880-b127-cb60ccf11a39" providerId="ADAL" clId="{F7B06965-7429-4380-9983-597AC02110D0}" dt="2019-02-28T15:27:37.900" v="983" actId="20577"/>
          <ac:spMkLst>
            <pc:docMk/>
            <pc:sldMk cId="636014570" sldId="314"/>
            <ac:spMk id="19" creationId="{5252A847-DE45-4FA3-A1F8-EEBEB845FF8E}"/>
          </ac:spMkLst>
        </pc:spChg>
        <pc:spChg chg="add del mod">
          <ac:chgData name="Kyle Tidswell-Brown" userId="3518c4a0-5c99-4880-b127-cb60ccf11a39" providerId="ADAL" clId="{F7B06965-7429-4380-9983-597AC02110D0}" dt="2019-02-28T15:26:11.262" v="947" actId="478"/>
          <ac:spMkLst>
            <pc:docMk/>
            <pc:sldMk cId="636014570" sldId="314"/>
            <ac:spMk id="20" creationId="{73927940-01FB-4623-BB9C-A6888A0B6475}"/>
          </ac:spMkLst>
        </pc:spChg>
        <pc:grpChg chg="del">
          <ac:chgData name="Kyle Tidswell-Brown" userId="3518c4a0-5c99-4880-b127-cb60ccf11a39" providerId="ADAL" clId="{F7B06965-7429-4380-9983-597AC02110D0}" dt="2019-02-28T15:26:31.532" v="965" actId="165"/>
          <ac:grpSpMkLst>
            <pc:docMk/>
            <pc:sldMk cId="636014570" sldId="314"/>
            <ac:grpSpMk id="2" creationId="{CB5C19BF-454D-43D1-A914-C3388BE1764C}"/>
          </ac:grpSpMkLst>
        </pc:grpChg>
        <pc:grpChg chg="del mod">
          <ac:chgData name="Kyle Tidswell-Brown" userId="3518c4a0-5c99-4880-b127-cb60ccf11a39" providerId="ADAL" clId="{F7B06965-7429-4380-9983-597AC02110D0}" dt="2019-02-28T15:26:24.338" v="958" actId="165"/>
          <ac:grpSpMkLst>
            <pc:docMk/>
            <pc:sldMk cId="636014570" sldId="314"/>
            <ac:grpSpMk id="3" creationId="{98F1F91E-793E-4134-AB3B-587C5EC66246}"/>
          </ac:grpSpMkLst>
        </pc:grpChg>
        <pc:picChg chg="mod topLvl">
          <ac:chgData name="Kyle Tidswell-Brown" userId="3518c4a0-5c99-4880-b127-cb60ccf11a39" providerId="ADAL" clId="{F7B06965-7429-4380-9983-597AC02110D0}" dt="2019-02-28T15:26:45.130" v="975" actId="1076"/>
          <ac:picMkLst>
            <pc:docMk/>
            <pc:sldMk cId="636014570" sldId="314"/>
            <ac:picMk id="6" creationId="{92395FF3-7E88-48C3-86B0-3ECE4D5E3B7A}"/>
          </ac:picMkLst>
        </pc:picChg>
        <pc:picChg chg="mod topLvl">
          <ac:chgData name="Kyle Tidswell-Brown" userId="3518c4a0-5c99-4880-b127-cb60ccf11a39" providerId="ADAL" clId="{F7B06965-7429-4380-9983-597AC02110D0}" dt="2019-02-28T15:26:36.900" v="971" actId="1076"/>
          <ac:picMkLst>
            <pc:docMk/>
            <pc:sldMk cId="636014570" sldId="314"/>
            <ac:picMk id="9" creationId="{62747332-ED1E-44AE-A561-C72DBFEB001B}"/>
          </ac:picMkLst>
        </pc:picChg>
        <pc:picChg chg="mod topLvl">
          <ac:chgData name="Kyle Tidswell-Brown" userId="3518c4a0-5c99-4880-b127-cb60ccf11a39" providerId="ADAL" clId="{F7B06965-7429-4380-9983-597AC02110D0}" dt="2019-02-28T15:26:40.446" v="973" actId="1076"/>
          <ac:picMkLst>
            <pc:docMk/>
            <pc:sldMk cId="636014570" sldId="314"/>
            <ac:picMk id="10" creationId="{2EEB7D4F-2D8B-4EA7-8114-F78320EC24B0}"/>
          </ac:picMkLst>
        </pc:picChg>
        <pc:picChg chg="mod topLvl">
          <ac:chgData name="Kyle Tidswell-Brown" userId="3518c4a0-5c99-4880-b127-cb60ccf11a39" providerId="ADAL" clId="{F7B06965-7429-4380-9983-597AC02110D0}" dt="2019-02-28T15:26:38.604" v="972" actId="1076"/>
          <ac:picMkLst>
            <pc:docMk/>
            <pc:sldMk cId="636014570" sldId="314"/>
            <ac:picMk id="11" creationId="{C1382819-FF42-4D00-A8DA-8EA32949E9D2}"/>
          </ac:picMkLst>
        </pc:picChg>
        <pc:picChg chg="mod topLvl">
          <ac:chgData name="Kyle Tidswell-Brown" userId="3518c4a0-5c99-4880-b127-cb60ccf11a39" providerId="ADAL" clId="{F7B06965-7429-4380-9983-597AC02110D0}" dt="2019-02-28T15:26:43.010" v="974" actId="1076"/>
          <ac:picMkLst>
            <pc:docMk/>
            <pc:sldMk cId="636014570" sldId="314"/>
            <ac:picMk id="12" creationId="{E1163C89-B44B-4E96-9222-E917F66383A2}"/>
          </ac:picMkLst>
        </pc:picChg>
        <pc:picChg chg="mod topLvl">
          <ac:chgData name="Kyle Tidswell-Brown" userId="3518c4a0-5c99-4880-b127-cb60ccf11a39" providerId="ADAL" clId="{F7B06965-7429-4380-9983-597AC02110D0}" dt="2019-02-28T15:26:46.461" v="976" actId="1076"/>
          <ac:picMkLst>
            <pc:docMk/>
            <pc:sldMk cId="636014570" sldId="314"/>
            <ac:picMk id="13" creationId="{AF912A24-A1FE-487D-ABF8-283B40C0B594}"/>
          </ac:picMkLst>
        </pc:picChg>
        <pc:picChg chg="mod topLvl">
          <ac:chgData name="Kyle Tidswell-Brown" userId="3518c4a0-5c99-4880-b127-cb60ccf11a39" providerId="ADAL" clId="{F7B06965-7429-4380-9983-597AC02110D0}" dt="2019-02-28T15:26:47.513" v="977" actId="1076"/>
          <ac:picMkLst>
            <pc:docMk/>
            <pc:sldMk cId="636014570" sldId="314"/>
            <ac:picMk id="14" creationId="{67BF739F-8213-4B82-A770-75B4DC413EFE}"/>
          </ac:picMkLst>
        </pc:picChg>
        <pc:picChg chg="mod topLvl">
          <ac:chgData name="Kyle Tidswell-Brown" userId="3518c4a0-5c99-4880-b127-cb60ccf11a39" providerId="ADAL" clId="{F7B06965-7429-4380-9983-597AC02110D0}" dt="2019-02-28T15:26:33.961" v="970" actId="14100"/>
          <ac:picMkLst>
            <pc:docMk/>
            <pc:sldMk cId="636014570" sldId="314"/>
            <ac:picMk id="15" creationId="{C40D71D2-2F0D-4560-8C27-42784DF1409C}"/>
          </ac:picMkLst>
        </pc:picChg>
        <pc:picChg chg="mod topLvl">
          <ac:chgData name="Kyle Tidswell-Brown" userId="3518c4a0-5c99-4880-b127-cb60ccf11a39" providerId="ADAL" clId="{F7B06965-7429-4380-9983-597AC02110D0}" dt="2019-02-28T15:26:49.611" v="978" actId="1076"/>
          <ac:picMkLst>
            <pc:docMk/>
            <pc:sldMk cId="636014570" sldId="314"/>
            <ac:picMk id="16" creationId="{34C8AF4C-6665-4549-BD44-A4BE727DA80E}"/>
          </ac:picMkLst>
        </pc:picChg>
        <pc:picChg chg="mod topLvl">
          <ac:chgData name="Kyle Tidswell-Brown" userId="3518c4a0-5c99-4880-b127-cb60ccf11a39" providerId="ADAL" clId="{F7B06965-7429-4380-9983-597AC02110D0}" dt="2019-02-28T15:26:54.761" v="980" actId="1076"/>
          <ac:picMkLst>
            <pc:docMk/>
            <pc:sldMk cId="636014570" sldId="314"/>
            <ac:picMk id="17" creationId="{A41DDE8F-B032-4116-A1F5-5DA2258355A6}"/>
          </ac:picMkLst>
        </pc:picChg>
      </pc:sldChg>
      <pc:sldChg chg="addSp delSp modSp">
        <pc:chgData name="Kyle Tidswell-Brown" userId="3518c4a0-5c99-4880-b127-cb60ccf11a39" providerId="ADAL" clId="{F7B06965-7429-4380-9983-597AC02110D0}" dt="2019-02-28T15:25:27.514" v="939"/>
        <pc:sldMkLst>
          <pc:docMk/>
          <pc:sldMk cId="1071900124" sldId="355"/>
        </pc:sldMkLst>
        <pc:spChg chg="add del mod">
          <ac:chgData name="Kyle Tidswell-Brown" userId="3518c4a0-5c99-4880-b127-cb60ccf11a39" providerId="ADAL" clId="{F7B06965-7429-4380-9983-597AC02110D0}" dt="2019-02-28T15:25:04.414" v="931" actId="478"/>
          <ac:spMkLst>
            <pc:docMk/>
            <pc:sldMk cId="1071900124" sldId="355"/>
            <ac:spMk id="2" creationId="{50CAE1AC-AD91-4AA4-969E-CACE7644A2D8}"/>
          </ac:spMkLst>
        </pc:spChg>
        <pc:spChg chg="add del mod">
          <ac:chgData name="Kyle Tidswell-Brown" userId="3518c4a0-5c99-4880-b127-cb60ccf11a39" providerId="ADAL" clId="{F7B06965-7429-4380-9983-597AC02110D0}" dt="2019-02-28T12:13:25.774" v="499"/>
          <ac:spMkLst>
            <pc:docMk/>
            <pc:sldMk cId="1071900124" sldId="355"/>
            <ac:spMk id="2" creationId="{55D472D8-F26C-4C1B-A0DF-B3D9A92A1B3C}"/>
          </ac:spMkLst>
        </pc:spChg>
        <pc:spChg chg="add del mod">
          <ac:chgData name="Kyle Tidswell-Brown" userId="3518c4a0-5c99-4880-b127-cb60ccf11a39" providerId="ADAL" clId="{F7B06965-7429-4380-9983-597AC02110D0}" dt="2019-02-28T15:25:27.514" v="939"/>
          <ac:spMkLst>
            <pc:docMk/>
            <pc:sldMk cId="1071900124" sldId="355"/>
            <ac:spMk id="6" creationId="{9A234BEA-E82B-4D02-9F79-79B07D5802F9}"/>
          </ac:spMkLst>
        </pc:spChg>
        <pc:spChg chg="mod">
          <ac:chgData name="Kyle Tidswell-Brown" userId="3518c4a0-5c99-4880-b127-cb60ccf11a39" providerId="ADAL" clId="{F7B06965-7429-4380-9983-597AC02110D0}" dt="2019-02-28T15:25:21.146" v="936" actId="20577"/>
          <ac:spMkLst>
            <pc:docMk/>
            <pc:sldMk cId="1071900124" sldId="355"/>
            <ac:spMk id="19" creationId="{5252A847-DE45-4FA3-A1F8-EEBEB845FF8E}"/>
          </ac:spMkLst>
        </pc:spChg>
        <pc:graphicFrameChg chg="add mod modGraphic">
          <ac:chgData name="Kyle Tidswell-Brown" userId="3518c4a0-5c99-4880-b127-cb60ccf11a39" providerId="ADAL" clId="{F7B06965-7429-4380-9983-597AC02110D0}" dt="2019-02-28T15:23:00.654" v="807" actId="1035"/>
          <ac:graphicFrameMkLst>
            <pc:docMk/>
            <pc:sldMk cId="1071900124" sldId="355"/>
            <ac:graphicFrameMk id="9" creationId="{F1AFBBE8-7475-4BF0-AE86-073B816228BA}"/>
          </ac:graphicFrameMkLst>
        </pc:graphicFrameChg>
      </pc:sldChg>
      <pc:sldChg chg="modSp">
        <pc:chgData name="Kyle Tidswell-Brown" userId="3518c4a0-5c99-4880-b127-cb60ccf11a39" providerId="ADAL" clId="{F7B06965-7429-4380-9983-597AC02110D0}" dt="2019-02-28T08:48:19.017" v="83" actId="1035"/>
        <pc:sldMkLst>
          <pc:docMk/>
          <pc:sldMk cId="1669721746" sldId="365"/>
        </pc:sldMkLst>
        <pc:grpChg chg="mod">
          <ac:chgData name="Kyle Tidswell-Brown" userId="3518c4a0-5c99-4880-b127-cb60ccf11a39" providerId="ADAL" clId="{F7B06965-7429-4380-9983-597AC02110D0}" dt="2019-02-28T08:48:19.017" v="83" actId="1035"/>
          <ac:grpSpMkLst>
            <pc:docMk/>
            <pc:sldMk cId="1669721746" sldId="365"/>
            <ac:grpSpMk id="6" creationId="{D8D5EA6C-C8C2-46FC-91D5-EAD88EFBDF1C}"/>
          </ac:grpSpMkLst>
        </pc:grpChg>
        <pc:graphicFrameChg chg="mod modGraphic">
          <ac:chgData name="Kyle Tidswell-Brown" userId="3518c4a0-5c99-4880-b127-cb60ccf11a39" providerId="ADAL" clId="{F7B06965-7429-4380-9983-597AC02110D0}" dt="2019-02-28T08:47:52.077" v="48" actId="12788"/>
          <ac:graphicFrameMkLst>
            <pc:docMk/>
            <pc:sldMk cId="1669721746" sldId="365"/>
            <ac:graphicFrameMk id="20" creationId="{42DE3828-C189-45A3-A428-086C6931D221}"/>
          </ac:graphicFrameMkLst>
        </pc:graphicFrameChg>
        <pc:graphicFrameChg chg="mod">
          <ac:chgData name="Kyle Tidswell-Brown" userId="3518c4a0-5c99-4880-b127-cb60ccf11a39" providerId="ADAL" clId="{F7B06965-7429-4380-9983-597AC02110D0}" dt="2019-02-28T08:48:08.502" v="71" actId="1036"/>
          <ac:graphicFrameMkLst>
            <pc:docMk/>
            <pc:sldMk cId="1669721746" sldId="365"/>
            <ac:graphicFrameMk id="21" creationId="{7AC3FCBA-036F-483D-BF1F-2A709DAED3AB}"/>
          </ac:graphicFrameMkLst>
        </pc:graphicFrameChg>
        <pc:graphicFrameChg chg="mod modGraphic">
          <ac:chgData name="Kyle Tidswell-Brown" userId="3518c4a0-5c99-4880-b127-cb60ccf11a39" providerId="ADAL" clId="{F7B06965-7429-4380-9983-597AC02110D0}" dt="2019-02-28T08:47:03.281" v="19" actId="12788"/>
          <ac:graphicFrameMkLst>
            <pc:docMk/>
            <pc:sldMk cId="1669721746" sldId="365"/>
            <ac:graphicFrameMk id="22" creationId="{24372033-0475-4722-A414-743184718510}"/>
          </ac:graphicFrameMkLst>
        </pc:graphicFrameChg>
      </pc:sldChg>
      <pc:sldChg chg="addSp modSp">
        <pc:chgData name="Kyle Tidswell-Brown" userId="3518c4a0-5c99-4880-b127-cb60ccf11a39" providerId="ADAL" clId="{F7B06965-7429-4380-9983-597AC02110D0}" dt="2019-02-28T08:56:57.532" v="414" actId="20577"/>
        <pc:sldMkLst>
          <pc:docMk/>
          <pc:sldMk cId="54483365" sldId="368"/>
        </pc:sldMkLst>
        <pc:spChg chg="mod">
          <ac:chgData name="Kyle Tidswell-Brown" userId="3518c4a0-5c99-4880-b127-cb60ccf11a39" providerId="ADAL" clId="{F7B06965-7429-4380-9983-597AC02110D0}" dt="2019-02-28T08:55:21.373" v="357" actId="1037"/>
          <ac:spMkLst>
            <pc:docMk/>
            <pc:sldMk cId="54483365" sldId="368"/>
            <ac:spMk id="6" creationId="{AE140AFC-2365-40B0-BEA0-787FC7A2F13A}"/>
          </ac:spMkLst>
        </pc:spChg>
        <pc:spChg chg="mod">
          <ac:chgData name="Kyle Tidswell-Brown" userId="3518c4a0-5c99-4880-b127-cb60ccf11a39" providerId="ADAL" clId="{F7B06965-7429-4380-9983-597AC02110D0}" dt="2019-02-28T08:55:21.373" v="357" actId="1037"/>
          <ac:spMkLst>
            <pc:docMk/>
            <pc:sldMk cId="54483365" sldId="368"/>
            <ac:spMk id="9" creationId="{6647027F-8113-4AFE-94FC-FE397D54CCC0}"/>
          </ac:spMkLst>
        </pc:spChg>
        <pc:spChg chg="mod">
          <ac:chgData name="Kyle Tidswell-Brown" userId="3518c4a0-5c99-4880-b127-cb60ccf11a39" providerId="ADAL" clId="{F7B06965-7429-4380-9983-597AC02110D0}" dt="2019-02-28T08:55:21.373" v="357" actId="1037"/>
          <ac:spMkLst>
            <pc:docMk/>
            <pc:sldMk cId="54483365" sldId="368"/>
            <ac:spMk id="10" creationId="{963D0484-E69E-4CDA-8EE2-49D5EFDAAECE}"/>
          </ac:spMkLst>
        </pc:spChg>
        <pc:spChg chg="mod">
          <ac:chgData name="Kyle Tidswell-Brown" userId="3518c4a0-5c99-4880-b127-cb60ccf11a39" providerId="ADAL" clId="{F7B06965-7429-4380-9983-597AC02110D0}" dt="2019-02-28T08:56:57.532" v="414" actId="20577"/>
          <ac:spMkLst>
            <pc:docMk/>
            <pc:sldMk cId="54483365" sldId="368"/>
            <ac:spMk id="19" creationId="{5252A847-DE45-4FA3-A1F8-EEBEB845FF8E}"/>
          </ac:spMkLst>
        </pc:spChg>
        <pc:grpChg chg="add mod">
          <ac:chgData name="Kyle Tidswell-Brown" userId="3518c4a0-5c99-4880-b127-cb60ccf11a39" providerId="ADAL" clId="{F7B06965-7429-4380-9983-597AC02110D0}" dt="2019-02-28T08:55:36.768" v="382" actId="1035"/>
          <ac:grpSpMkLst>
            <pc:docMk/>
            <pc:sldMk cId="54483365" sldId="368"/>
            <ac:grpSpMk id="2" creationId="{3F427C51-7380-447D-83DE-9DC36707A17B}"/>
          </ac:grpSpMkLst>
        </pc:grpChg>
        <pc:grpChg chg="mod">
          <ac:chgData name="Kyle Tidswell-Brown" userId="3518c4a0-5c99-4880-b127-cb60ccf11a39" providerId="ADAL" clId="{F7B06965-7429-4380-9983-597AC02110D0}" dt="2019-02-28T08:55:02.648" v="305" actId="1036"/>
          <ac:grpSpMkLst>
            <pc:docMk/>
            <pc:sldMk cId="54483365" sldId="368"/>
            <ac:grpSpMk id="3" creationId="{B86D0FD2-2E38-4695-ABDB-59A63666BD3E}"/>
          </ac:grpSpMkLst>
        </pc:grpChg>
        <pc:grpChg chg="mod">
          <ac:chgData name="Kyle Tidswell-Brown" userId="3518c4a0-5c99-4880-b127-cb60ccf11a39" providerId="ADAL" clId="{F7B06965-7429-4380-9983-597AC02110D0}" dt="2019-02-28T08:55:31.575" v="360" actId="12788"/>
          <ac:grpSpMkLst>
            <pc:docMk/>
            <pc:sldMk cId="54483365" sldId="368"/>
            <ac:grpSpMk id="15" creationId="{93AE6981-B8F9-4CE1-9165-2459D8250AD9}"/>
          </ac:grpSpMkLst>
        </pc:grpChg>
        <pc:grpChg chg="mod">
          <ac:chgData name="Kyle Tidswell-Brown" userId="3518c4a0-5c99-4880-b127-cb60ccf11a39" providerId="ADAL" clId="{F7B06965-7429-4380-9983-597AC02110D0}" dt="2019-02-28T08:55:31.575" v="360" actId="12788"/>
          <ac:grpSpMkLst>
            <pc:docMk/>
            <pc:sldMk cId="54483365" sldId="368"/>
            <ac:grpSpMk id="27" creationId="{6DCD1AD4-9B2E-4960-9E79-E186D0E15831}"/>
          </ac:grpSpMkLst>
        </pc:grpChg>
      </pc:sldChg>
      <pc:sldChg chg="addSp delSp modSp">
        <pc:chgData name="Kyle Tidswell-Brown" userId="3518c4a0-5c99-4880-b127-cb60ccf11a39" providerId="ADAL" clId="{F7B06965-7429-4380-9983-597AC02110D0}" dt="2019-02-28T08:54:34.985" v="277" actId="20577"/>
        <pc:sldMkLst>
          <pc:docMk/>
          <pc:sldMk cId="2139536338" sldId="369"/>
        </pc:sldMkLst>
        <pc:spChg chg="add mod">
          <ac:chgData name="Kyle Tidswell-Brown" userId="3518c4a0-5c99-4880-b127-cb60ccf11a39" providerId="ADAL" clId="{F7B06965-7429-4380-9983-597AC02110D0}" dt="2019-02-28T08:54:34.116" v="276" actId="20577"/>
          <ac:spMkLst>
            <pc:docMk/>
            <pc:sldMk cId="2139536338" sldId="369"/>
            <ac:spMk id="9" creationId="{6FE88D05-F007-4970-BB4B-C477974B07BC}"/>
          </ac:spMkLst>
        </pc:spChg>
        <pc:spChg chg="add mod">
          <ac:chgData name="Kyle Tidswell-Brown" userId="3518c4a0-5c99-4880-b127-cb60ccf11a39" providerId="ADAL" clId="{F7B06965-7429-4380-9983-597AC02110D0}" dt="2019-02-28T08:54:34.985" v="277" actId="20577"/>
          <ac:spMkLst>
            <pc:docMk/>
            <pc:sldMk cId="2139536338" sldId="369"/>
            <ac:spMk id="10" creationId="{52CF5BD7-E884-45BB-9F25-C955D693201B}"/>
          </ac:spMkLst>
        </pc:spChg>
        <pc:spChg chg="del">
          <ac:chgData name="Kyle Tidswell-Brown" userId="3518c4a0-5c99-4880-b127-cb60ccf11a39" providerId="ADAL" clId="{F7B06965-7429-4380-9983-597AC02110D0}" dt="2019-02-28T08:54:23.783" v="272" actId="478"/>
          <ac:spMkLst>
            <pc:docMk/>
            <pc:sldMk cId="2139536338" sldId="369"/>
            <ac:spMk id="12" creationId="{0664551A-8053-4BBA-B831-2B0E7CCB5004}"/>
          </ac:spMkLst>
        </pc:spChg>
        <pc:spChg chg="del">
          <ac:chgData name="Kyle Tidswell-Brown" userId="3518c4a0-5c99-4880-b127-cb60ccf11a39" providerId="ADAL" clId="{F7B06965-7429-4380-9983-597AC02110D0}" dt="2019-02-28T08:54:23.783" v="272" actId="478"/>
          <ac:spMkLst>
            <pc:docMk/>
            <pc:sldMk cId="2139536338" sldId="369"/>
            <ac:spMk id="13" creationId="{C9EF5578-069B-4371-95C9-EAB3C3A1BC74}"/>
          </ac:spMkLst>
        </pc:spChg>
        <pc:spChg chg="mod">
          <ac:chgData name="Kyle Tidswell-Brown" userId="3518c4a0-5c99-4880-b127-cb60ccf11a39" providerId="ADAL" clId="{F7B06965-7429-4380-9983-597AC02110D0}" dt="2019-02-28T08:54:17.303" v="271"/>
          <ac:spMkLst>
            <pc:docMk/>
            <pc:sldMk cId="2139536338" sldId="369"/>
            <ac:spMk id="19" creationId="{5252A847-DE45-4FA3-A1F8-EEBEB845FF8E}"/>
          </ac:spMkLst>
        </pc:spChg>
        <pc:graphicFrameChg chg="del">
          <ac:chgData name="Kyle Tidswell-Brown" userId="3518c4a0-5c99-4880-b127-cb60ccf11a39" providerId="ADAL" clId="{F7B06965-7429-4380-9983-597AC02110D0}" dt="2019-02-28T08:54:23.783" v="272" actId="478"/>
          <ac:graphicFrameMkLst>
            <pc:docMk/>
            <pc:sldMk cId="2139536338" sldId="369"/>
            <ac:graphicFrameMk id="11" creationId="{E27E2BE5-60DF-4370-8993-8A6D3E7E12B2}"/>
          </ac:graphicFrameMkLst>
        </pc:graphicFrameChg>
        <pc:graphicFrameChg chg="add">
          <ac:chgData name="Kyle Tidswell-Brown" userId="3518c4a0-5c99-4880-b127-cb60ccf11a39" providerId="ADAL" clId="{F7B06965-7429-4380-9983-597AC02110D0}" dt="2019-02-28T08:54:24.107" v="273"/>
          <ac:graphicFrameMkLst>
            <pc:docMk/>
            <pc:sldMk cId="2139536338" sldId="369"/>
            <ac:graphicFrameMk id="14" creationId="{EFE5FF9E-DA6E-4E4F-B7F4-C1C7934A69F9}"/>
          </ac:graphicFrameMkLst>
        </pc:graphicFrameChg>
        <pc:picChg chg="mod">
          <ac:chgData name="Kyle Tidswell-Brown" userId="3518c4a0-5c99-4880-b127-cb60ccf11a39" providerId="ADAL" clId="{F7B06965-7429-4380-9983-597AC02110D0}" dt="2019-02-28T08:52:24.632" v="191" actId="12788"/>
          <ac:picMkLst>
            <pc:docMk/>
            <pc:sldMk cId="2139536338" sldId="369"/>
            <ac:picMk id="8" creationId="{D9426B6B-94AA-4D9B-BC63-8F0BC9ED5115}"/>
          </ac:picMkLst>
        </pc:picChg>
      </pc:sldChg>
      <pc:sldChg chg="addSp delSp modSp">
        <pc:chgData name="Kyle Tidswell-Brown" userId="3518c4a0-5c99-4880-b127-cb60ccf11a39" providerId="ADAL" clId="{F7B06965-7429-4380-9983-597AC02110D0}" dt="2019-02-28T15:30:07.779" v="1090" actId="478"/>
        <pc:sldMkLst>
          <pc:docMk/>
          <pc:sldMk cId="129075878" sldId="370"/>
        </pc:sldMkLst>
        <pc:spChg chg="add del mod">
          <ac:chgData name="Kyle Tidswell-Brown" userId="3518c4a0-5c99-4880-b127-cb60ccf11a39" providerId="ADAL" clId="{F7B06965-7429-4380-9983-597AC02110D0}" dt="2019-02-28T15:30:07.779" v="1090" actId="478"/>
          <ac:spMkLst>
            <pc:docMk/>
            <pc:sldMk cId="129075878" sldId="370"/>
            <ac:spMk id="2" creationId="{8F409CF2-85CC-4C48-ADC5-2B71D7544955}"/>
          </ac:spMkLst>
        </pc:spChg>
        <pc:spChg chg="mod">
          <ac:chgData name="Kyle Tidswell-Brown" userId="3518c4a0-5c99-4880-b127-cb60ccf11a39" providerId="ADAL" clId="{F7B06965-7429-4380-9983-597AC02110D0}" dt="2019-02-28T15:29:22.874" v="1089" actId="20577"/>
          <ac:spMkLst>
            <pc:docMk/>
            <pc:sldMk cId="129075878" sldId="370"/>
            <ac:spMk id="19" creationId="{5252A847-DE45-4FA3-A1F8-EEBEB845FF8E}"/>
          </ac:spMkLst>
        </pc:spChg>
      </pc:sldChg>
      <pc:sldChg chg="del">
        <pc:chgData name="Kyle Tidswell-Brown" userId="3518c4a0-5c99-4880-b127-cb60ccf11a39" providerId="ADAL" clId="{F7B06965-7429-4380-9983-597AC02110D0}" dt="2019-02-28T08:48:27.972" v="85" actId="2696"/>
        <pc:sldMkLst>
          <pc:docMk/>
          <pc:sldMk cId="2692490296" sldId="371"/>
        </pc:sldMkLst>
      </pc:sldChg>
      <pc:sldChg chg="addSp delSp modSp">
        <pc:chgData name="Kyle Tidswell-Brown" userId="3518c4a0-5c99-4880-b127-cb60ccf11a39" providerId="ADAL" clId="{F7B06965-7429-4380-9983-597AC02110D0}" dt="2019-02-28T08:52:07.842" v="190" actId="207"/>
        <pc:sldMkLst>
          <pc:docMk/>
          <pc:sldMk cId="2626614871" sldId="372"/>
        </pc:sldMkLst>
        <pc:spChg chg="add mod">
          <ac:chgData name="Kyle Tidswell-Brown" userId="3518c4a0-5c99-4880-b127-cb60ccf11a39" providerId="ADAL" clId="{F7B06965-7429-4380-9983-597AC02110D0}" dt="2019-02-28T08:51:21.377" v="172" actId="555"/>
          <ac:spMkLst>
            <pc:docMk/>
            <pc:sldMk cId="2626614871" sldId="372"/>
            <ac:spMk id="2" creationId="{BDBB9004-79DD-490C-8836-A954E3C21081}"/>
          </ac:spMkLst>
        </pc:spChg>
        <pc:spChg chg="mod">
          <ac:chgData name="Kyle Tidswell-Brown" userId="3518c4a0-5c99-4880-b127-cb60ccf11a39" providerId="ADAL" clId="{F7B06965-7429-4380-9983-597AC02110D0}" dt="2019-02-28T08:52:07.842" v="190" actId="207"/>
          <ac:spMkLst>
            <pc:docMk/>
            <pc:sldMk cId="2626614871" sldId="372"/>
            <ac:spMk id="19" creationId="{5252A847-DE45-4FA3-A1F8-EEBEB845FF8E}"/>
          </ac:spMkLst>
        </pc:spChg>
        <pc:spChg chg="del">
          <ac:chgData name="Kyle Tidswell-Brown" userId="3518c4a0-5c99-4880-b127-cb60ccf11a39" providerId="ADAL" clId="{F7B06965-7429-4380-9983-597AC02110D0}" dt="2019-02-28T08:49:54.818" v="109" actId="478"/>
          <ac:spMkLst>
            <pc:docMk/>
            <pc:sldMk cId="2626614871" sldId="372"/>
            <ac:spMk id="32" creationId="{07243543-1E04-4AE7-9807-4CCCF9459F77}"/>
          </ac:spMkLst>
        </pc:spChg>
        <pc:spChg chg="add mod">
          <ac:chgData name="Kyle Tidswell-Brown" userId="3518c4a0-5c99-4880-b127-cb60ccf11a39" providerId="ADAL" clId="{F7B06965-7429-4380-9983-597AC02110D0}" dt="2019-02-28T08:52:01.190" v="188" actId="1037"/>
          <ac:spMkLst>
            <pc:docMk/>
            <pc:sldMk cId="2626614871" sldId="372"/>
            <ac:spMk id="33" creationId="{C1508F55-67BC-4089-ACAA-E1B81C090FF2}"/>
          </ac:spMkLst>
        </pc:spChg>
        <pc:grpChg chg="mod">
          <ac:chgData name="Kyle Tidswell-Brown" userId="3518c4a0-5c99-4880-b127-cb60ccf11a39" providerId="ADAL" clId="{F7B06965-7429-4380-9983-597AC02110D0}" dt="2019-02-28T08:50:04.722" v="113" actId="1076"/>
          <ac:grpSpMkLst>
            <pc:docMk/>
            <pc:sldMk cId="2626614871" sldId="372"/>
            <ac:grpSpMk id="20" creationId="{E0C6AC45-1964-4605-8F42-925B719FA551}"/>
          </ac:grpSpMkLst>
        </pc:grpChg>
      </pc:sldChg>
      <pc:sldChg chg="modSp">
        <pc:chgData name="Kyle Tidswell-Brown" userId="3518c4a0-5c99-4880-b127-cb60ccf11a39" providerId="ADAL" clId="{F7B06965-7429-4380-9983-597AC02110D0}" dt="2019-02-28T08:53:40.029" v="270" actId="1038"/>
        <pc:sldMkLst>
          <pc:docMk/>
          <pc:sldMk cId="1129773877" sldId="373"/>
        </pc:sldMkLst>
        <pc:spChg chg="mod">
          <ac:chgData name="Kyle Tidswell-Brown" userId="3518c4a0-5c99-4880-b127-cb60ccf11a39" providerId="ADAL" clId="{F7B06965-7429-4380-9983-597AC02110D0}" dt="2019-02-28T08:53:40.029" v="270" actId="1038"/>
          <ac:spMkLst>
            <pc:docMk/>
            <pc:sldMk cId="1129773877" sldId="373"/>
            <ac:spMk id="9" creationId="{57CCF989-B55B-431C-8B87-C93A0DA94624}"/>
          </ac:spMkLst>
        </pc:spChg>
        <pc:spChg chg="mod">
          <ac:chgData name="Kyle Tidswell-Brown" userId="3518c4a0-5c99-4880-b127-cb60ccf11a39" providerId="ADAL" clId="{F7B06965-7429-4380-9983-597AC02110D0}" dt="2019-02-28T08:53:40.029" v="270" actId="1038"/>
          <ac:spMkLst>
            <pc:docMk/>
            <pc:sldMk cId="1129773877" sldId="373"/>
            <ac:spMk id="10" creationId="{09856DF4-44B2-41BC-87C3-E05558965453}"/>
          </ac:spMkLst>
        </pc:spChg>
        <pc:spChg chg="mod">
          <ac:chgData name="Kyle Tidswell-Brown" userId="3518c4a0-5c99-4880-b127-cb60ccf11a39" providerId="ADAL" clId="{F7B06965-7429-4380-9983-597AC02110D0}" dt="2019-02-28T08:53:33.709" v="252" actId="20577"/>
          <ac:spMkLst>
            <pc:docMk/>
            <pc:sldMk cId="1129773877" sldId="373"/>
            <ac:spMk id="19" creationId="{5252A847-DE45-4FA3-A1F8-EEBEB845FF8E}"/>
          </ac:spMkLst>
        </pc:spChg>
        <pc:graphicFrameChg chg="mod">
          <ac:chgData name="Kyle Tidswell-Brown" userId="3518c4a0-5c99-4880-b127-cb60ccf11a39" providerId="ADAL" clId="{F7B06965-7429-4380-9983-597AC02110D0}" dt="2019-02-28T08:53:26.692" v="248" actId="12788"/>
          <ac:graphicFrameMkLst>
            <pc:docMk/>
            <pc:sldMk cId="1129773877" sldId="373"/>
            <ac:graphicFrameMk id="11" creationId="{E27E2BE5-60DF-4370-8993-8A6D3E7E12B2}"/>
          </ac:graphicFrameMkLst>
        </pc:graphicFrameChg>
        <pc:picChg chg="mod">
          <ac:chgData name="Kyle Tidswell-Brown" userId="3518c4a0-5c99-4880-b127-cb60ccf11a39" providerId="ADAL" clId="{F7B06965-7429-4380-9983-597AC02110D0}" dt="2019-02-28T08:52:43.674" v="194" actId="12788"/>
          <ac:picMkLst>
            <pc:docMk/>
            <pc:sldMk cId="1129773877" sldId="373"/>
            <ac:picMk id="8" creationId="{D9426B6B-94AA-4D9B-BC63-8F0BC9ED5115}"/>
          </ac:picMkLst>
        </pc:picChg>
      </pc:sldChg>
      <pc:sldChg chg="del">
        <pc:chgData name="Kyle Tidswell-Brown" userId="3518c4a0-5c99-4880-b127-cb60ccf11a39" providerId="ADAL" clId="{F7B06965-7429-4380-9983-597AC02110D0}" dt="2019-02-28T15:25:14.796" v="933" actId="2696"/>
        <pc:sldMkLst>
          <pc:docMk/>
          <pc:sldMk cId="2395444258" sldId="374"/>
        </pc:sldMkLst>
      </pc:sldChg>
      <pc:sldChg chg="del">
        <pc:chgData name="Kyle Tidswell-Brown" userId="3518c4a0-5c99-4880-b127-cb60ccf11a39" providerId="ADAL" clId="{F7B06965-7429-4380-9983-597AC02110D0}" dt="2019-02-28T15:26:14.594" v="949" actId="2696"/>
        <pc:sldMkLst>
          <pc:docMk/>
          <pc:sldMk cId="488709909" sldId="375"/>
        </pc:sldMkLst>
      </pc:sldChg>
      <pc:sldChg chg="del">
        <pc:chgData name="Kyle Tidswell-Brown" userId="3518c4a0-5c99-4880-b127-cb60ccf11a39" providerId="ADAL" clId="{F7B06965-7429-4380-9983-597AC02110D0}" dt="2019-02-28T15:26:12.714" v="948" actId="2696"/>
        <pc:sldMkLst>
          <pc:docMk/>
          <pc:sldMk cId="1807881019" sldId="377"/>
        </pc:sldMkLst>
      </pc:sldChg>
      <pc:sldChg chg="del">
        <pc:chgData name="Kyle Tidswell-Brown" userId="3518c4a0-5c99-4880-b127-cb60ccf11a39" providerId="ADAL" clId="{F7B06965-7429-4380-9983-597AC02110D0}" dt="2019-02-28T08:57:06.957" v="415" actId="2696"/>
        <pc:sldMkLst>
          <pc:docMk/>
          <pc:sldMk cId="4026614485" sldId="378"/>
        </pc:sldMkLst>
      </pc:sldChg>
      <pc:sldChg chg="del">
        <pc:chgData name="Kyle Tidswell-Brown" userId="3518c4a0-5c99-4880-b127-cb60ccf11a39" providerId="ADAL" clId="{F7B06965-7429-4380-9983-597AC02110D0}" dt="2019-02-28T15:30:36.038" v="1091" actId="2696"/>
        <pc:sldMkLst>
          <pc:docMk/>
          <pc:sldMk cId="2893010789" sldId="379"/>
        </pc:sldMkLst>
      </pc:sldChg>
      <pc:sldChg chg="del">
        <pc:chgData name="Kyle Tidswell-Brown" userId="3518c4a0-5c99-4880-b127-cb60ccf11a39" providerId="ADAL" clId="{F7B06965-7429-4380-9983-597AC02110D0}" dt="2019-02-28T08:50:39.268" v="129" actId="2696"/>
        <pc:sldMkLst>
          <pc:docMk/>
          <pc:sldMk cId="3760662399" sldId="380"/>
        </pc:sldMkLst>
      </pc:sldChg>
      <pc:sldChg chg="addSp delSp modSp add">
        <pc:chgData name="Kyle Tidswell-Brown" userId="3518c4a0-5c99-4880-b127-cb60ccf11a39" providerId="ADAL" clId="{F7B06965-7429-4380-9983-597AC02110D0}" dt="2019-02-28T15:19:00.282" v="509"/>
        <pc:sldMkLst>
          <pc:docMk/>
          <pc:sldMk cId="403697138" sldId="381"/>
        </pc:sldMkLst>
        <pc:spChg chg="add del">
          <ac:chgData name="Kyle Tidswell-Brown" userId="3518c4a0-5c99-4880-b127-cb60ccf11a39" providerId="ADAL" clId="{F7B06965-7429-4380-9983-597AC02110D0}" dt="2019-02-28T15:18:45.827" v="501"/>
          <ac:spMkLst>
            <pc:docMk/>
            <pc:sldMk cId="403697138" sldId="381"/>
            <ac:spMk id="2" creationId="{EBB04E13-6909-4678-9045-D0BF6E56A6E1}"/>
          </ac:spMkLst>
        </pc:spChg>
        <pc:spChg chg="add del mod">
          <ac:chgData name="Kyle Tidswell-Brown" userId="3518c4a0-5c99-4880-b127-cb60ccf11a39" providerId="ADAL" clId="{F7B06965-7429-4380-9983-597AC02110D0}" dt="2019-02-28T15:18:50.856" v="505"/>
          <ac:spMkLst>
            <pc:docMk/>
            <pc:sldMk cId="403697138" sldId="381"/>
            <ac:spMk id="3" creationId="{3407A6FB-431C-41E1-9A36-B9D812E8D597}"/>
          </ac:spMkLst>
        </pc:spChg>
        <pc:spChg chg="add del mod">
          <ac:chgData name="Kyle Tidswell-Brown" userId="3518c4a0-5c99-4880-b127-cb60ccf11a39" providerId="ADAL" clId="{F7B06965-7429-4380-9983-597AC02110D0}" dt="2019-02-28T15:19:00.282" v="509"/>
          <ac:spMkLst>
            <pc:docMk/>
            <pc:sldMk cId="403697138" sldId="381"/>
            <ac:spMk id="4" creationId="{C538C4D0-7F24-4C98-926D-3566EE4483AF}"/>
          </ac:spMkLst>
        </pc:spChg>
      </pc:sldChg>
      <pc:sldChg chg="modSp add">
        <pc:chgData name="Kyle Tidswell-Brown" userId="3518c4a0-5c99-4880-b127-cb60ccf11a39" providerId="ADAL" clId="{F7B06965-7429-4380-9983-597AC02110D0}" dt="2019-02-28T08:49:28.474" v="108" actId="207"/>
        <pc:sldMkLst>
          <pc:docMk/>
          <pc:sldMk cId="1000407474" sldId="382"/>
        </pc:sldMkLst>
        <pc:graphicFrameChg chg="modGraphic">
          <ac:chgData name="Kyle Tidswell-Brown" userId="3518c4a0-5c99-4880-b127-cb60ccf11a39" providerId="ADAL" clId="{F7B06965-7429-4380-9983-597AC02110D0}" dt="2019-02-28T08:49:02.652" v="97" actId="207"/>
          <ac:graphicFrameMkLst>
            <pc:docMk/>
            <pc:sldMk cId="1000407474" sldId="382"/>
            <ac:graphicFrameMk id="20" creationId="{42DE3828-C189-45A3-A428-086C6931D221}"/>
          </ac:graphicFrameMkLst>
        </pc:graphicFrameChg>
        <pc:graphicFrameChg chg="modGraphic">
          <ac:chgData name="Kyle Tidswell-Brown" userId="3518c4a0-5c99-4880-b127-cb60ccf11a39" providerId="ADAL" clId="{F7B06965-7429-4380-9983-597AC02110D0}" dt="2019-02-28T08:49:28.474" v="108" actId="207"/>
          <ac:graphicFrameMkLst>
            <pc:docMk/>
            <pc:sldMk cId="1000407474" sldId="382"/>
            <ac:graphicFrameMk id="21" creationId="{7AC3FCBA-036F-483D-BF1F-2A709DAED3AB}"/>
          </ac:graphicFrameMkLst>
        </pc:graphicFrameChg>
        <pc:graphicFrameChg chg="modGraphic">
          <ac:chgData name="Kyle Tidswell-Brown" userId="3518c4a0-5c99-4880-b127-cb60ccf11a39" providerId="ADAL" clId="{F7B06965-7429-4380-9983-597AC02110D0}" dt="2019-02-28T08:48:38.694" v="89" actId="207"/>
          <ac:graphicFrameMkLst>
            <pc:docMk/>
            <pc:sldMk cId="1000407474" sldId="382"/>
            <ac:graphicFrameMk id="22" creationId="{24372033-0475-4722-A414-743184718510}"/>
          </ac:graphicFrameMkLst>
        </pc:graphicFrameChg>
      </pc:sldChg>
      <pc:sldChg chg="add ord">
        <pc:chgData name="Kyle Tidswell-Brown" userId="3518c4a0-5c99-4880-b127-cb60ccf11a39" providerId="ADAL" clId="{F7B06965-7429-4380-9983-597AC02110D0}" dt="2019-02-28T08:51:38.234" v="175"/>
        <pc:sldMkLst>
          <pc:docMk/>
          <pc:sldMk cId="2831689764" sldId="383"/>
        </pc:sldMkLst>
      </pc:sldChg>
      <pc:sldChg chg="modSp add">
        <pc:chgData name="Kyle Tidswell-Brown" userId="3518c4a0-5c99-4880-b127-cb60ccf11a39" providerId="ADAL" clId="{F7B06965-7429-4380-9983-597AC02110D0}" dt="2019-02-28T08:57:32.598" v="429" actId="403"/>
        <pc:sldMkLst>
          <pc:docMk/>
          <pc:sldMk cId="2117645609" sldId="384"/>
        </pc:sldMkLst>
        <pc:spChg chg="mod">
          <ac:chgData name="Kyle Tidswell-Brown" userId="3518c4a0-5c99-4880-b127-cb60ccf11a39" providerId="ADAL" clId="{F7B06965-7429-4380-9983-597AC02110D0}" dt="2019-02-28T08:57:24.386" v="422" actId="207"/>
          <ac:spMkLst>
            <pc:docMk/>
            <pc:sldMk cId="2117645609" sldId="384"/>
            <ac:spMk id="9" creationId="{6647027F-8113-4AFE-94FC-FE397D54CCC0}"/>
          </ac:spMkLst>
        </pc:spChg>
        <pc:spChg chg="mod">
          <ac:chgData name="Kyle Tidswell-Brown" userId="3518c4a0-5c99-4880-b127-cb60ccf11a39" providerId="ADAL" clId="{F7B06965-7429-4380-9983-597AC02110D0}" dt="2019-02-28T08:57:32.598" v="429" actId="403"/>
          <ac:spMkLst>
            <pc:docMk/>
            <pc:sldMk cId="2117645609" sldId="384"/>
            <ac:spMk id="10" creationId="{963D0484-E69E-4CDA-8EE2-49D5EFDAAECE}"/>
          </ac:spMkLst>
        </pc:spChg>
        <pc:spChg chg="mod">
          <ac:chgData name="Kyle Tidswell-Brown" userId="3518c4a0-5c99-4880-b127-cb60ccf11a39" providerId="ADAL" clId="{F7B06965-7429-4380-9983-597AC02110D0}" dt="2019-02-28T08:56:05.305" v="388" actId="207"/>
          <ac:spMkLst>
            <pc:docMk/>
            <pc:sldMk cId="2117645609" sldId="384"/>
            <ac:spMk id="13" creationId="{FC2A793A-2B2D-49AA-85C4-0B9B5A8BE2D3}"/>
          </ac:spMkLst>
        </pc:spChg>
        <pc:spChg chg="mod">
          <ac:chgData name="Kyle Tidswell-Brown" userId="3518c4a0-5c99-4880-b127-cb60ccf11a39" providerId="ADAL" clId="{F7B06965-7429-4380-9983-597AC02110D0}" dt="2019-02-28T08:56:12.460" v="391" actId="113"/>
          <ac:spMkLst>
            <pc:docMk/>
            <pc:sldMk cId="2117645609" sldId="384"/>
            <ac:spMk id="14" creationId="{164A5D15-43F9-4732-95AB-9EC1FCD522DA}"/>
          </ac:spMkLst>
        </pc:spChg>
        <pc:spChg chg="mod">
          <ac:chgData name="Kyle Tidswell-Brown" userId="3518c4a0-5c99-4880-b127-cb60ccf11a39" providerId="ADAL" clId="{F7B06965-7429-4380-9983-597AC02110D0}" dt="2019-02-28T08:56:43.049" v="404" actId="20577"/>
          <ac:spMkLst>
            <pc:docMk/>
            <pc:sldMk cId="2117645609" sldId="384"/>
            <ac:spMk id="19" creationId="{5252A847-DE45-4FA3-A1F8-EEBEB845FF8E}"/>
          </ac:spMkLst>
        </pc:spChg>
        <pc:grpChg chg="mod">
          <ac:chgData name="Kyle Tidswell-Brown" userId="3518c4a0-5c99-4880-b127-cb60ccf11a39" providerId="ADAL" clId="{F7B06965-7429-4380-9983-597AC02110D0}" dt="2019-02-28T08:55:58.766" v="385" actId="1076"/>
          <ac:grpSpMkLst>
            <pc:docMk/>
            <pc:sldMk cId="2117645609" sldId="384"/>
            <ac:grpSpMk id="3" creationId="{B86D0FD2-2E38-4695-ABDB-59A63666BD3E}"/>
          </ac:grpSpMkLst>
        </pc:grpChg>
      </pc:sldChg>
      <pc:sldChg chg="delSp add">
        <pc:chgData name="Kyle Tidswell-Brown" userId="3518c4a0-5c99-4880-b127-cb60ccf11a39" providerId="ADAL" clId="{F7B06965-7429-4380-9983-597AC02110D0}" dt="2019-02-28T15:28:36.340" v="1080" actId="478"/>
        <pc:sldMkLst>
          <pc:docMk/>
          <pc:sldMk cId="906327582" sldId="385"/>
        </pc:sldMkLst>
        <pc:spChg chg="del">
          <ac:chgData name="Kyle Tidswell-Brown" userId="3518c4a0-5c99-4880-b127-cb60ccf11a39" providerId="ADAL" clId="{F7B06965-7429-4380-9983-597AC02110D0}" dt="2019-02-28T15:28:36.340" v="1080" actId="478"/>
          <ac:spMkLst>
            <pc:docMk/>
            <pc:sldMk cId="906327582" sldId="385"/>
            <ac:spMk id="6" creationId="{9A234BEA-E82B-4D02-9F79-79B07D5802F9}"/>
          </ac:spMkLst>
        </pc:spChg>
      </pc:sldChg>
      <pc:sldChg chg="modSp add">
        <pc:chgData name="Kyle Tidswell-Brown" userId="3518c4a0-5c99-4880-b127-cb60ccf11a39" providerId="ADAL" clId="{F7B06965-7429-4380-9983-597AC02110D0}" dt="2019-02-28T15:27:43.278" v="999" actId="5793"/>
        <pc:sldMkLst>
          <pc:docMk/>
          <pc:sldMk cId="555452253" sldId="386"/>
        </pc:sldMkLst>
        <pc:spChg chg="mod">
          <ac:chgData name="Kyle Tidswell-Brown" userId="3518c4a0-5c99-4880-b127-cb60ccf11a39" providerId="ADAL" clId="{F7B06965-7429-4380-9983-597AC02110D0}" dt="2019-02-28T15:27:43.278" v="999" actId="5793"/>
          <ac:spMkLst>
            <pc:docMk/>
            <pc:sldMk cId="555452253" sldId="386"/>
            <ac:spMk id="19" creationId="{5252A847-DE45-4FA3-A1F8-EEBEB845FF8E}"/>
          </ac:spMkLst>
        </pc:spChg>
      </pc:sldChg>
      <pc:sldChg chg="modSp add">
        <pc:chgData name="Kyle Tidswell-Brown" userId="3518c4a0-5c99-4880-b127-cb60ccf11a39" providerId="ADAL" clId="{F7B06965-7429-4380-9983-597AC02110D0}" dt="2019-02-28T15:28:26.839" v="1079" actId="20577"/>
        <pc:sldMkLst>
          <pc:docMk/>
          <pc:sldMk cId="3627347330" sldId="387"/>
        </pc:sldMkLst>
        <pc:spChg chg="mod">
          <ac:chgData name="Kyle Tidswell-Brown" userId="3518c4a0-5c99-4880-b127-cb60ccf11a39" providerId="ADAL" clId="{F7B06965-7429-4380-9983-597AC02110D0}" dt="2019-02-28T15:28:26.839" v="1079" actId="20577"/>
          <ac:spMkLst>
            <pc:docMk/>
            <pc:sldMk cId="3627347330" sldId="387"/>
            <ac:spMk id="19" creationId="{5252A847-DE45-4FA3-A1F8-EEBEB845FF8E}"/>
          </ac:spMkLst>
        </pc:spChg>
      </pc:sldChg>
      <pc:sldChg chg="modSp add">
        <pc:chgData name="Kyle Tidswell-Brown" userId="3518c4a0-5c99-4880-b127-cb60ccf11a39" providerId="ADAL" clId="{F7B06965-7429-4380-9983-597AC02110D0}" dt="2019-02-28T15:31:17.305" v="1134" actId="207"/>
        <pc:sldMkLst>
          <pc:docMk/>
          <pc:sldMk cId="1023881192" sldId="388"/>
        </pc:sldMkLst>
        <pc:spChg chg="mod">
          <ac:chgData name="Kyle Tidswell-Brown" userId="3518c4a0-5c99-4880-b127-cb60ccf11a39" providerId="ADAL" clId="{F7B06965-7429-4380-9983-597AC02110D0}" dt="2019-02-28T15:31:17.305" v="1134" actId="207"/>
          <ac:spMkLst>
            <pc:docMk/>
            <pc:sldMk cId="1023881192" sldId="388"/>
            <ac:spMk id="19" creationId="{5252A847-DE45-4FA3-A1F8-EEBEB845FF8E}"/>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2C43C518-2E58-4E98-8F61-29A47E1D445A}" type="datetimeFigureOut">
              <a:rPr lang="en-GB" smtClean="0"/>
              <a:t>28/02/2019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126868169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C43C518-2E58-4E98-8F61-29A47E1D445A}" type="datetimeFigureOut">
              <a:rPr lang="en-GB" smtClean="0"/>
              <a:t>28/02/2019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21466605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2C43C518-2E58-4E98-8F61-29A47E1D445A}" type="datetimeFigureOut">
              <a:rPr lang="en-GB" smtClean="0"/>
              <a:t>28/02/2019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6811694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2C43C518-2E58-4E98-8F61-29A47E1D445A}" type="datetimeFigureOut">
              <a:rPr lang="en-GB" smtClean="0"/>
              <a:t>28/02/2019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0931389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2C43C518-2E58-4E98-8F61-29A47E1D445A}" type="datetimeFigureOut">
              <a:rPr lang="en-GB" smtClean="0"/>
              <a:t>28/02/2019</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13213319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2C43C518-2E58-4E98-8F61-29A47E1D445A}" type="datetimeFigureOut">
              <a:rPr lang="en-GB" smtClean="0"/>
              <a:t>28/02/2019</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2328380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C43C518-2E58-4E98-8F61-29A47E1D445A}" type="datetimeFigureOut">
              <a:rPr lang="en-GB" smtClean="0"/>
              <a:t>28/02/2019</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13106373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C43C518-2E58-4E98-8F61-29A47E1D445A}" type="datetimeFigureOut">
              <a:rPr lang="en-GB" smtClean="0"/>
              <a:t>28/02/2019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03876090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C43C518-2E58-4E98-8F61-29A47E1D445A}" type="datetimeFigureOut">
              <a:rPr lang="en-GB" smtClean="0"/>
              <a:t>28/02/2019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24584891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C43C518-2E58-4E98-8F61-29A47E1D445A}" type="datetimeFigureOut">
              <a:rPr lang="en-GB" smtClean="0"/>
              <a:t>28/02/2019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01174867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C43C518-2E58-4E98-8F61-29A47E1D445A}" type="datetimeFigureOut">
              <a:rPr lang="en-GB" smtClean="0"/>
              <a:t>28/02/2019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3039993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C43C518-2E58-4E98-8F61-29A47E1D445A}" type="datetimeFigureOut">
              <a:rPr lang="en-GB" smtClean="0"/>
              <a:t>28/02/2019</a:t>
            </a:fld>
            <a:endParaRPr lang="en-GB"/>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2B0018D-5503-4B9E-8996-530C5B2D4BAD}" type="slidenum">
              <a:rPr lang="en-GB" smtClean="0"/>
              <a:t>‹#›</a:t>
            </a:fld>
            <a:endParaRPr lang="en-GB"/>
          </a:p>
        </p:txBody>
      </p:sp>
    </p:spTree>
    <p:extLst>
      <p:ext uri="{BB962C8B-B14F-4D97-AF65-F5344CB8AC3E}">
        <p14:creationId xmlns:p14="http://schemas.microsoft.com/office/powerpoint/2010/main" val="425241140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hyperlink" Target="https://survey.zohopublic.eu/zs/V2BBWx" TargetMode="External"/></Relationships>
</file>

<file path=ppt/slides/_rels/slide2.xml.rels><?xml version="1.0" encoding="UTF-8" standalone="yes"?>
<Relationships xmlns="http://schemas.openxmlformats.org/package/2006/relationships"><Relationship Id="rId8" Type="http://schemas.openxmlformats.org/officeDocument/2006/relationships/hyperlink" Target="https://classroomsecrets.co.uk/calculating-ratio-year-6-ratio-resource-pack" TargetMode="External"/><Relationship Id="rId3" Type="http://schemas.openxmlformats.org/officeDocument/2006/relationships/image" Target="../media/image2.png"/><Relationship Id="rId7" Type="http://schemas.openxmlformats.org/officeDocument/2006/relationships/hyperlink" Target="https://classroomsecrets.co.uk/category/maths/year-6/spring-block-6-ratio/" TargetMode="External"/><Relationship Id="rId2"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hyperlink" Target="https://classroomsecrets.co.uk/content-domain-filter/?fwp_contentdomain=6r4" TargetMode="External"/><Relationship Id="rId5" Type="http://schemas.openxmlformats.org/officeDocument/2006/relationships/hyperlink" Target="https://classroomsecrets.co.uk/content-domain-filter/?fwp_contentdomain=6r3" TargetMode="External"/><Relationship Id="rId4" Type="http://schemas.openxmlformats.org/officeDocument/2006/relationships/hyperlink" Target="https://classroomsecrets.co.uk/content-domain-filter/?fwp_contentdomain=6r1" TargetMode="Externa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sz="1600" b="1" u="sng" dirty="0">
                <a:solidFill>
                  <a:srgbClr val="E7E6E6">
                    <a:lumMod val="50000"/>
                  </a:srgbClr>
                </a:solidFill>
                <a:latin typeface="Century Gothic" panose="020B0502020202020204" pitchFamily="34" charset="0"/>
              </a:rPr>
              <a:t>LIFE/work balance</a:t>
            </a:r>
            <a:endParaRPr lang="en-GB" sz="1600" b="1" dirty="0">
              <a:solidFill>
                <a:srgbClr val="E7E6E6">
                  <a:lumMod val="25000"/>
                </a:srgbClr>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r>
              <a:rPr lang="en-GB" sz="1600" b="1" dirty="0">
                <a:solidFill>
                  <a:prstClr val="black"/>
                </a:solidFill>
                <a:latin typeface="Century Gothic" panose="020B0502020202020204" pitchFamily="34" charset="0"/>
              </a:rPr>
              <a:t>We have started a #</a:t>
            </a:r>
            <a:r>
              <a:rPr lang="en-GB" sz="1600" b="1" dirty="0" err="1">
                <a:solidFill>
                  <a:prstClr val="black"/>
                </a:solidFill>
                <a:latin typeface="Century Gothic" panose="020B0502020202020204" pitchFamily="34" charset="0"/>
              </a:rPr>
              <a:t>LIFEworkbalance</a:t>
            </a:r>
            <a:r>
              <a:rPr lang="en-GB" sz="1600" b="1" dirty="0">
                <a:solidFill>
                  <a:prstClr val="black"/>
                </a:solidFill>
                <a:latin typeface="Century Gothic" panose="020B0502020202020204" pitchFamily="34" charset="0"/>
              </a:rPr>
              <a:t> campaign and we need your help to complete our LIFE/work balance survey.</a:t>
            </a:r>
          </a:p>
          <a:p>
            <a:pPr lvl="0">
              <a:defRPr/>
            </a:pPr>
            <a:endParaRPr lang="en-GB" sz="1600" b="1" dirty="0">
              <a:solidFill>
                <a:prstClr val="black"/>
              </a:solidFill>
              <a:latin typeface="Century Gothic" panose="020B0502020202020204" pitchFamily="34" charset="0"/>
            </a:endParaRPr>
          </a:p>
          <a:p>
            <a:pPr lvl="0">
              <a:defRPr/>
            </a:pPr>
            <a:br>
              <a:rPr lang="en-GB" sz="1600" b="1" dirty="0">
                <a:solidFill>
                  <a:prstClr val="black"/>
                </a:solidFill>
                <a:latin typeface="Century Gothic" panose="020B0502020202020204" pitchFamily="34" charset="0"/>
              </a:rPr>
            </a:br>
            <a:r>
              <a:rPr lang="en-GB" sz="1600" b="1" dirty="0">
                <a:solidFill>
                  <a:prstClr val="black"/>
                </a:solidFill>
                <a:latin typeface="Century Gothic" panose="020B0502020202020204" pitchFamily="34" charset="0"/>
              </a:rPr>
              <a:t>We hope to publish the results soon, so please give 15 minutes of your time to help us get a true picture of school life.</a:t>
            </a: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r>
              <a:rPr lang="en-GB" sz="1600" b="1" dirty="0">
                <a:solidFill>
                  <a:prstClr val="black"/>
                </a:solidFill>
                <a:latin typeface="Century Gothic" panose="020B0502020202020204" pitchFamily="34" charset="0"/>
              </a:rPr>
              <a:t>Want to be a part of this campaign? Take the </a:t>
            </a:r>
            <a:r>
              <a:rPr lang="en-GB" sz="1600" b="1" dirty="0">
                <a:solidFill>
                  <a:prstClr val="black"/>
                </a:solidFill>
                <a:latin typeface="Century Gothic" panose="020B0502020202020204" pitchFamily="34" charset="0"/>
                <a:hlinkClick r:id="rId4"/>
              </a:rPr>
              <a:t>survey</a:t>
            </a:r>
            <a:r>
              <a:rPr lang="en-GB" sz="1600" b="1" dirty="0">
                <a:solidFill>
                  <a:prstClr val="black"/>
                </a:solidFill>
                <a:latin typeface="Century Gothic" panose="020B0502020202020204" pitchFamily="34" charset="0"/>
              </a:rPr>
              <a:t> on our website and share it with your colleagues!</a:t>
            </a:r>
            <a:endParaRPr lang="en-GB" sz="1600" b="1" dirty="0">
              <a:solidFill>
                <a:schemeClr val="tx1"/>
              </a:solidFill>
              <a:latin typeface="Century Gothic" panose="020B0502020202020204" pitchFamily="34" charset="0"/>
            </a:endParaRPr>
          </a:p>
          <a:p>
            <a:pPr lvl="0" algn="ctr"/>
            <a:endParaRPr lang="en-GB" sz="16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9C98043F-F327-469C-AFFD-8AE7F5773C62}"/>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pic>
        <p:nvPicPr>
          <p:cNvPr id="1026" name="Picture 2" descr="https://survey.zohopublic.eu/survey/api/v1/public/livesurveys/V2BBWx/images/Y2JkNzM2MDEtNDhiZi00OTZmLWIxMTQtZjAyNTcxOGQ0Y2M1/web/download/image?isoriginalfile=true">
            <a:extLst>
              <a:ext uri="{FF2B5EF4-FFF2-40B4-BE49-F238E27FC236}">
                <a16:creationId xmlns:a16="http://schemas.microsoft.com/office/drawing/2014/main" id="{3F7FACF9-9D01-483E-8556-36F7859B47F1}"/>
              </a:ext>
            </a:extLst>
          </p:cNvPr>
          <p:cNvPicPr>
            <a:picLocks noChangeAspect="1" noChangeArrowheads="1"/>
          </p:cNvPicPr>
          <p:nvPr/>
        </p:nvPicPr>
        <p:blipFill>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2857500" y="169040"/>
            <a:ext cx="3429000" cy="3429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369713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sz="1600" b="1" u="sng" dirty="0">
                <a:solidFill>
                  <a:srgbClr val="E7E6E6">
                    <a:lumMod val="50000"/>
                  </a:srgbClr>
                </a:solidFill>
                <a:latin typeface="Century Gothic" panose="020B0502020202020204" pitchFamily="34" charset="0"/>
              </a:rPr>
              <a:t>Year 6 – Spring Block 6 – Ratio – Calculating Ratio</a:t>
            </a:r>
            <a:endParaRPr lang="en-GB" sz="1600" b="1" dirty="0">
              <a:solidFill>
                <a:srgbClr val="E7E6E6">
                  <a:lumMod val="25000"/>
                </a:srgbClr>
              </a:solidFill>
              <a:latin typeface="Century Gothic" panose="020B0502020202020204" pitchFamily="34" charset="0"/>
            </a:endParaRPr>
          </a:p>
          <a:p>
            <a:pPr lvl="0" defTabSz="457200">
              <a:defRPr/>
            </a:pPr>
            <a:endParaRPr lang="en-GB" sz="1600" b="1" dirty="0">
              <a:solidFill>
                <a:prstClr val="black"/>
              </a:solidFill>
              <a:latin typeface="Century Gothic" panose="020B0502020202020204" pitchFamily="34" charset="0"/>
            </a:endParaRPr>
          </a:p>
          <a:p>
            <a:pPr lvl="0" defTabSz="457200">
              <a:defRPr/>
            </a:pPr>
            <a:r>
              <a:rPr lang="en-GB" sz="1600" b="1" dirty="0">
                <a:solidFill>
                  <a:prstClr val="black"/>
                </a:solidFill>
                <a:latin typeface="Century Gothic" panose="020B0502020202020204" pitchFamily="34" charset="0"/>
              </a:rPr>
              <a:t>About This Resource:</a:t>
            </a:r>
          </a:p>
          <a:p>
            <a:pPr lvl="0" defTabSz="457200">
              <a:defRPr/>
            </a:pPr>
            <a:endParaRPr lang="en-GB" sz="1200" b="1" dirty="0">
              <a:solidFill>
                <a:prstClr val="black"/>
              </a:solidFill>
              <a:latin typeface="Century Gothic" panose="020B0502020202020204" pitchFamily="34" charset="0"/>
            </a:endParaRPr>
          </a:p>
          <a:p>
            <a:pPr lvl="0" defTabSz="457200">
              <a:defRPr/>
            </a:pPr>
            <a:r>
              <a:rPr lang="en-GB" sz="1200" b="1" dirty="0">
                <a:solidFill>
                  <a:prstClr val="black"/>
                </a:solidFill>
                <a:latin typeface="Century Gothic" panose="020B0502020202020204" pitchFamily="34" charset="0"/>
              </a:rPr>
              <a:t>This PowerPoint has been designed to support your teaching of this small step. It includes a starter activity and an example of each question from the Varied Fluency and Reasoning and Problem Solving resources also provided in this pack. You can choose to work through all examples provided or a selection of them depending on the needs of your class.</a:t>
            </a:r>
          </a:p>
          <a:p>
            <a:pPr lvl="0" defTabSz="457200">
              <a:defRPr/>
            </a:pPr>
            <a:endParaRPr lang="en-GB" sz="1200" b="1" dirty="0">
              <a:solidFill>
                <a:prstClr val="black"/>
              </a:solidFill>
              <a:latin typeface="Century Gothic" panose="020B0502020202020204" pitchFamily="34" charset="0"/>
            </a:endParaRPr>
          </a:p>
          <a:p>
            <a:pPr lvl="0" defTabSz="457200">
              <a:defRPr/>
            </a:pPr>
            <a:endParaRPr lang="en-GB" sz="1200" b="1" dirty="0">
              <a:solidFill>
                <a:prstClr val="black"/>
              </a:solidFill>
              <a:latin typeface="Century Gothic" panose="020B0502020202020204" pitchFamily="34" charset="0"/>
            </a:endParaRPr>
          </a:p>
          <a:p>
            <a:pPr lvl="0" defTabSz="457200">
              <a:defRPr/>
            </a:pPr>
            <a:r>
              <a:rPr lang="en-GB" sz="1600" b="1" dirty="0">
                <a:solidFill>
                  <a:prstClr val="black"/>
                </a:solidFill>
                <a:latin typeface="Century Gothic" panose="020B0502020202020204" pitchFamily="34" charset="0"/>
              </a:rPr>
              <a:t>National Curriculum Objectives:</a:t>
            </a:r>
          </a:p>
          <a:p>
            <a:pPr lvl="0" defTabSz="457200">
              <a:defRPr/>
            </a:pPr>
            <a:endParaRPr lang="en-GB" sz="1600" b="1" dirty="0">
              <a:solidFill>
                <a:srgbClr val="FF0000"/>
              </a:solidFill>
              <a:latin typeface="Century Gothic" panose="020B0502020202020204" pitchFamily="34" charset="0"/>
            </a:endParaRPr>
          </a:p>
          <a:p>
            <a:pPr fontAlgn="base">
              <a:spcAft>
                <a:spcPts val="0"/>
              </a:spcAft>
            </a:pPr>
            <a:r>
              <a:rPr lang="en-GB" sz="1200" b="1" dirty="0">
                <a:solidFill>
                  <a:prstClr val="black"/>
                </a:solidFill>
                <a:latin typeface="Century Gothic" panose="020B0502020202020204" pitchFamily="34" charset="0"/>
              </a:rPr>
              <a:t>Mathematics Year 6: </a:t>
            </a:r>
            <a:r>
              <a:rPr lang="en-US" sz="1200" b="1" dirty="0">
                <a:solidFill>
                  <a:schemeClr val="tx1"/>
                </a:solidFill>
                <a:latin typeface="Century Gothic" panose="020B0502020202020204" pitchFamily="34" charset="0"/>
              </a:rPr>
              <a:t>(6R1)</a:t>
            </a:r>
            <a:r>
              <a:rPr lang="en-US" sz="1200" b="1" dirty="0">
                <a:latin typeface="Century Gothic" panose="020B0502020202020204" pitchFamily="34" charset="0"/>
              </a:rPr>
              <a:t> </a:t>
            </a:r>
            <a:r>
              <a:rPr lang="en-US" sz="1200" b="1" dirty="0">
                <a:latin typeface="Century Gothic" panose="020B0502020202020204" pitchFamily="34" charset="0"/>
                <a:hlinkClick r:id="rId4"/>
              </a:rPr>
              <a:t>Solve problems involving the relative sizes of two quantities where missing values can be found by using integer multiplication and division facts</a:t>
            </a:r>
            <a:endParaRPr lang="en-US" sz="1200" b="1" dirty="0">
              <a:latin typeface="Century Gothic" panose="020B0502020202020204" pitchFamily="34" charset="0"/>
            </a:endParaRPr>
          </a:p>
          <a:p>
            <a:pPr fontAlgn="base">
              <a:spcAft>
                <a:spcPts val="0"/>
              </a:spcAft>
            </a:pPr>
            <a:r>
              <a:rPr lang="en-GB" sz="1200" b="1" dirty="0">
                <a:solidFill>
                  <a:prstClr val="black"/>
                </a:solidFill>
                <a:latin typeface="Century Gothic" panose="020B0502020202020204" pitchFamily="34" charset="0"/>
              </a:rPr>
              <a:t>Mathematics Year 6: </a:t>
            </a:r>
            <a:r>
              <a:rPr lang="en-US" sz="1200" b="1" dirty="0">
                <a:solidFill>
                  <a:schemeClr val="tx1"/>
                </a:solidFill>
                <a:latin typeface="Century Gothic" panose="020B0502020202020204" pitchFamily="34" charset="0"/>
              </a:rPr>
              <a:t>(6R3)</a:t>
            </a:r>
            <a:r>
              <a:rPr lang="en-US" sz="1200" b="1" dirty="0">
                <a:latin typeface="Century Gothic" panose="020B0502020202020204" pitchFamily="34" charset="0"/>
              </a:rPr>
              <a:t> </a:t>
            </a:r>
            <a:r>
              <a:rPr lang="en-US" sz="1200" b="1" dirty="0">
                <a:latin typeface="Century Gothic" panose="020B0502020202020204" pitchFamily="34" charset="0"/>
                <a:hlinkClick r:id="rId5"/>
              </a:rPr>
              <a:t>Solve problems involving similar shapes where the scale factor is known or can be found</a:t>
            </a:r>
            <a:endParaRPr lang="en-US" sz="1200" b="1" dirty="0">
              <a:latin typeface="Century Gothic" panose="020B0502020202020204" pitchFamily="34" charset="0"/>
            </a:endParaRPr>
          </a:p>
          <a:p>
            <a:pPr fontAlgn="base">
              <a:spcAft>
                <a:spcPts val="0"/>
              </a:spcAft>
            </a:pPr>
            <a:r>
              <a:rPr lang="en-GB" sz="1200" b="1" dirty="0">
                <a:solidFill>
                  <a:prstClr val="black"/>
                </a:solidFill>
                <a:latin typeface="Century Gothic" panose="020B0502020202020204" pitchFamily="34" charset="0"/>
              </a:rPr>
              <a:t>Mathematics Year 6: </a:t>
            </a:r>
            <a:r>
              <a:rPr lang="en-US" sz="1200" b="1" dirty="0">
                <a:solidFill>
                  <a:schemeClr val="tx1"/>
                </a:solidFill>
                <a:latin typeface="Century Gothic" panose="020B0502020202020204" pitchFamily="34" charset="0"/>
              </a:rPr>
              <a:t>(6R4)</a:t>
            </a:r>
            <a:r>
              <a:rPr lang="en-US" sz="1200" b="1" dirty="0">
                <a:latin typeface="Century Gothic" panose="020B0502020202020204" pitchFamily="34" charset="0"/>
              </a:rPr>
              <a:t> </a:t>
            </a:r>
            <a:r>
              <a:rPr lang="en-US" sz="1200" b="1" dirty="0">
                <a:latin typeface="Century Gothic" panose="020B0502020202020204" pitchFamily="34" charset="0"/>
                <a:hlinkClick r:id="rId6"/>
              </a:rPr>
              <a:t>Solve problems involving unequal sharing and grouping using knowledge of fractions and multiples</a:t>
            </a:r>
            <a:endParaRPr lang="en-US" sz="1200" b="1" dirty="0">
              <a:latin typeface="Century Gothic" panose="020B0502020202020204" pitchFamily="34" charset="0"/>
            </a:endParaRPr>
          </a:p>
          <a:p>
            <a:pPr lvl="0" defTabSz="457200">
              <a:lnSpc>
                <a:spcPct val="100000"/>
              </a:lnSpc>
              <a:spcAft>
                <a:spcPts val="0"/>
              </a:spcAft>
              <a:buClrTx/>
              <a:buSzTx/>
              <a:tabLst/>
              <a:defRPr/>
            </a:pPr>
            <a:endParaRPr lang="en-GB" sz="1200" b="1" u="sng" dirty="0">
              <a:solidFill>
                <a:prstClr val="black"/>
              </a:solidFill>
              <a:latin typeface="Century Gothic" panose="020B0502020202020204" pitchFamily="34" charset="0"/>
            </a:endParaRPr>
          </a:p>
          <a:p>
            <a:pPr lvl="0" defTabSz="457200">
              <a:lnSpc>
                <a:spcPct val="100000"/>
              </a:lnSpc>
              <a:spcAft>
                <a:spcPts val="0"/>
              </a:spcAft>
              <a:buClrTx/>
              <a:buSzTx/>
              <a:tabLst/>
              <a:defRPr/>
            </a:pPr>
            <a:endParaRPr lang="en-GB" sz="1200" b="1" u="sng" dirty="0">
              <a:solidFill>
                <a:prstClr val="black"/>
              </a:solidFill>
              <a:latin typeface="Century Gothic" panose="020B0502020202020204" pitchFamily="34" charset="0"/>
            </a:endParaRPr>
          </a:p>
          <a:p>
            <a:pPr>
              <a:spcAft>
                <a:spcPts val="0"/>
              </a:spcAft>
              <a:defRPr/>
            </a:pPr>
            <a:r>
              <a:rPr lang="en-GB" sz="1600" b="1" dirty="0">
                <a:solidFill>
                  <a:prstClr val="black"/>
                </a:solidFill>
                <a:latin typeface="Century Gothic" panose="020B0502020202020204" pitchFamily="34" charset="0"/>
              </a:rPr>
              <a:t>More </a:t>
            </a:r>
            <a:r>
              <a:rPr lang="en-GB" sz="1600" b="1" dirty="0">
                <a:solidFill>
                  <a:prstClr val="black"/>
                </a:solidFill>
                <a:latin typeface="Century Gothic" panose="020B0502020202020204" pitchFamily="34" charset="0"/>
                <a:hlinkClick r:id="rId7"/>
              </a:rPr>
              <a:t>Year 6 Ratio</a:t>
            </a:r>
            <a:r>
              <a:rPr lang="en-GB" sz="1600" b="1" dirty="0">
                <a:solidFill>
                  <a:prstClr val="black"/>
                </a:solidFill>
                <a:latin typeface="Century Gothic" panose="020B0502020202020204" pitchFamily="34" charset="0"/>
              </a:rPr>
              <a:t> resources.</a:t>
            </a:r>
            <a:endParaRPr lang="en-GB" sz="1200" b="1" dirty="0">
              <a:solidFill>
                <a:prstClr val="black"/>
              </a:solidFill>
              <a:latin typeface="Century Gothic" panose="020B0502020202020204" pitchFamily="34" charset="0"/>
            </a:endParaRPr>
          </a:p>
          <a:p>
            <a:pPr lvl="0" defTabSz="457200">
              <a:lnSpc>
                <a:spcPct val="100000"/>
              </a:lnSpc>
              <a:spcAft>
                <a:spcPts val="0"/>
              </a:spcAft>
              <a:buClrTx/>
              <a:buSzTx/>
              <a:tabLst/>
              <a:defRPr/>
            </a:pPr>
            <a:endParaRPr lang="en-GB" sz="1200" b="1" dirty="0">
              <a:solidFill>
                <a:prstClr val="black"/>
              </a:solidFill>
              <a:latin typeface="Century Gothic" panose="020B0502020202020204" pitchFamily="34" charset="0"/>
            </a:endParaRPr>
          </a:p>
          <a:p>
            <a:pPr lvl="0" defTabSz="457200">
              <a:lnSpc>
                <a:spcPct val="100000"/>
              </a:lnSpc>
              <a:spcAft>
                <a:spcPts val="0"/>
              </a:spcAft>
              <a:buClrTx/>
              <a:buSzTx/>
              <a:tabLst/>
              <a:defRPr/>
            </a:pPr>
            <a:endParaRPr lang="en-GB" sz="1200" b="1" dirty="0">
              <a:solidFill>
                <a:prstClr val="black"/>
              </a:solidFill>
              <a:latin typeface="Century Gothic" panose="020B0502020202020204" pitchFamily="34" charset="0"/>
            </a:endParaRPr>
          </a:p>
          <a:p>
            <a:pPr lvl="0">
              <a:defRPr/>
            </a:pPr>
            <a:r>
              <a:rPr lang="en-GB" sz="1600" b="1" dirty="0">
                <a:solidFill>
                  <a:prstClr val="black"/>
                </a:solidFill>
                <a:latin typeface="Century Gothic" panose="020B0502020202020204" pitchFamily="34" charset="0"/>
              </a:rPr>
              <a:t>Did you like this resource? Don’t forget to </a:t>
            </a:r>
            <a:r>
              <a:rPr lang="en-GB" sz="1600" b="1" dirty="0">
                <a:solidFill>
                  <a:prstClr val="black"/>
                </a:solidFill>
                <a:latin typeface="Century Gothic" panose="020B0502020202020204" pitchFamily="34" charset="0"/>
                <a:hlinkClick r:id="rId8"/>
              </a:rPr>
              <a:t>review</a:t>
            </a:r>
            <a:r>
              <a:rPr lang="en-GB" sz="1600" b="1" dirty="0">
                <a:solidFill>
                  <a:prstClr val="black"/>
                </a:solidFill>
                <a:latin typeface="Century Gothic" panose="020B0502020202020204" pitchFamily="34" charset="0"/>
              </a:rPr>
              <a:t> it on our website.</a:t>
            </a:r>
          </a:p>
        </p:txBody>
      </p:sp>
      <p:sp>
        <p:nvSpPr>
          <p:cNvPr id="7" name="TextBox 8">
            <a:extLst>
              <a:ext uri="{FF2B5EF4-FFF2-40B4-BE49-F238E27FC236}">
                <a16:creationId xmlns:a16="http://schemas.microsoft.com/office/drawing/2014/main" id="{277FDC6C-B99A-4ED8-B341-A52126824B67}"/>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spTree>
    <p:extLst>
      <p:ext uri="{BB962C8B-B14F-4D97-AF65-F5344CB8AC3E}">
        <p14:creationId xmlns:p14="http://schemas.microsoft.com/office/powerpoint/2010/main" val="263748126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rgbClr val="E7E6E6">
                    <a:lumMod val="50000"/>
                  </a:srgbClr>
                </a:solidFill>
                <a:latin typeface="Century Gothic" panose="020B0502020202020204" pitchFamily="34" charset="0"/>
              </a:rPr>
              <a:t>Year 6 – Spring Block 6 – Ratio</a:t>
            </a:r>
          </a:p>
          <a:p>
            <a:pPr algn="ctr"/>
            <a:endParaRPr lang="en-GB" sz="1600" b="1" u="sng" dirty="0">
              <a:solidFill>
                <a:srgbClr val="E7E6E6">
                  <a:lumMod val="50000"/>
                </a:srgbClr>
              </a:solidFill>
              <a:latin typeface="Century Gothic" panose="020B0502020202020204" pitchFamily="34" charset="0"/>
            </a:endParaRPr>
          </a:p>
          <a:p>
            <a:pPr algn="ctr"/>
            <a:endParaRPr lang="en-GB" sz="1600" b="1" u="sng" dirty="0">
              <a:solidFill>
                <a:srgbClr val="E7E6E6">
                  <a:lumMod val="50000"/>
                </a:srgbClr>
              </a:solidFill>
              <a:latin typeface="Century Gothic" panose="020B0502020202020204" pitchFamily="34" charset="0"/>
            </a:endParaRPr>
          </a:p>
          <a:p>
            <a:pPr algn="ctr"/>
            <a:endParaRPr lang="en-GB" sz="1600" b="1" u="sng" dirty="0">
              <a:solidFill>
                <a:srgbClr val="E7E6E6">
                  <a:lumMod val="50000"/>
                </a:srgbClr>
              </a:solidFill>
              <a:latin typeface="Century Gothic" panose="020B0502020202020204" pitchFamily="34" charset="0"/>
            </a:endParaRPr>
          </a:p>
          <a:p>
            <a:pPr algn="ctr"/>
            <a:endParaRPr lang="en-GB" sz="1600" b="1" u="sng" dirty="0">
              <a:solidFill>
                <a:srgbClr val="E7E6E6">
                  <a:lumMod val="50000"/>
                </a:srgbClr>
              </a:solidFill>
              <a:latin typeface="Century Gothic" panose="020B0502020202020204" pitchFamily="34" charset="0"/>
            </a:endParaRPr>
          </a:p>
          <a:p>
            <a:pPr algn="ctr"/>
            <a:endParaRPr lang="en-GB" sz="1600" b="1" u="sng" dirty="0">
              <a:solidFill>
                <a:srgbClr val="E7E6E6">
                  <a:lumMod val="50000"/>
                </a:srgbClr>
              </a:solidFill>
              <a:latin typeface="Century Gothic" panose="020B0502020202020204" pitchFamily="34" charset="0"/>
            </a:endParaRPr>
          </a:p>
          <a:p>
            <a:pPr algn="ctr"/>
            <a:endParaRPr lang="en-GB" sz="1600" b="1" u="sng" dirty="0">
              <a:solidFill>
                <a:srgbClr val="E7E6E6">
                  <a:lumMod val="50000"/>
                </a:srgbClr>
              </a:solidFill>
              <a:latin typeface="Century Gothic" panose="020B0502020202020204" pitchFamily="34" charset="0"/>
            </a:endParaRPr>
          </a:p>
          <a:p>
            <a:pPr algn="ctr"/>
            <a:endParaRPr lang="en-GB" sz="1600" b="1" u="sng" dirty="0">
              <a:solidFill>
                <a:srgbClr val="E7E6E6">
                  <a:lumMod val="50000"/>
                </a:srgbClr>
              </a:solidFill>
              <a:latin typeface="Century Gothic" panose="020B0502020202020204" pitchFamily="34" charset="0"/>
            </a:endParaRPr>
          </a:p>
          <a:p>
            <a:pPr algn="ctr"/>
            <a:r>
              <a:rPr lang="en-GB" sz="4800" b="1" dirty="0">
                <a:solidFill>
                  <a:schemeClr val="bg2">
                    <a:lumMod val="25000"/>
                  </a:schemeClr>
                </a:solidFill>
                <a:latin typeface="Century Gothic" panose="020B0502020202020204" pitchFamily="34" charset="0"/>
              </a:rPr>
              <a:t>Step 4: Calculating Ratio</a:t>
            </a:r>
            <a:endParaRPr lang="en-GB" sz="4000" b="1" dirty="0">
              <a:solidFill>
                <a:schemeClr val="bg2">
                  <a:lumMod val="25000"/>
                </a:schemeClr>
              </a:solidFill>
              <a:latin typeface="Century Gothic" panose="020B0502020202020204" pitchFamily="34" charset="0"/>
            </a:endParaRPr>
          </a:p>
          <a:p>
            <a:pPr lvl="0" algn="ctr"/>
            <a:endParaRPr lang="en-GB" sz="4000" b="1" dirty="0">
              <a:solidFill>
                <a:schemeClr val="bg2">
                  <a:lumMod val="25000"/>
                </a:schemeClr>
              </a:solidFill>
              <a:latin typeface="Century Gothic" panose="020B0502020202020204" pitchFamily="34" charset="0"/>
            </a:endParaRPr>
          </a:p>
          <a:p>
            <a:pPr lvl="0" algn="ctr"/>
            <a:endParaRPr lang="en-GB" sz="4000" b="1"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lvl="0" algn="ctr"/>
            <a:r>
              <a:rPr lang="en-GB" sz="2400" b="1" u="sng" dirty="0">
                <a:solidFill>
                  <a:schemeClr val="tx1"/>
                </a:solidFill>
                <a:latin typeface="Century Gothic" panose="020B0502020202020204" pitchFamily="34" charset="0"/>
              </a:rPr>
              <a:t> </a:t>
            </a:r>
          </a:p>
          <a:p>
            <a:pPr lvl="0" algn="ctr"/>
            <a:endParaRPr lang="en-GB" sz="2400" b="1" u="sng" dirty="0">
              <a:solidFill>
                <a:schemeClr val="tx1"/>
              </a:solidFill>
              <a:latin typeface="Century Gothic" panose="020B0502020202020204" pitchFamily="34" charset="0"/>
            </a:endParaRPr>
          </a:p>
          <a:p>
            <a:pPr lvl="0" algn="ctr"/>
            <a:endParaRPr lang="en-GB" sz="2400" b="1" dirty="0">
              <a:solidFill>
                <a:schemeClr val="tx1"/>
              </a:solidFill>
              <a:latin typeface="Century Gothic" panose="020B0502020202020204" pitchFamily="34" charset="0"/>
            </a:endParaRPr>
          </a:p>
          <a:p>
            <a:pPr lvl="0" algn="ctr"/>
            <a:endParaRPr lang="en-GB" sz="2400" b="1" dirty="0">
              <a:solidFill>
                <a:schemeClr val="tx1"/>
              </a:solidFill>
              <a:latin typeface="Century Gothic" panose="020B0502020202020204" pitchFamily="34" charset="0"/>
            </a:endParaRPr>
          </a:p>
          <a:p>
            <a:pPr lvl="0" algn="ctr"/>
            <a:endParaRPr lang="en-GB" sz="2400" b="1" dirty="0">
              <a:solidFill>
                <a:schemeClr val="tx1"/>
              </a:solidFill>
              <a:latin typeface="Century Gothic" panose="020B0502020202020204" pitchFamily="34" charset="0"/>
            </a:endParaRPr>
          </a:p>
          <a:p>
            <a:pPr lvl="0" algn="ctr"/>
            <a:endParaRPr lang="en-GB" sz="24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9C98043F-F327-469C-AFFD-8AE7F5773C62}"/>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spTree>
    <p:extLst>
      <p:ext uri="{BB962C8B-B14F-4D97-AF65-F5344CB8AC3E}">
        <p14:creationId xmlns:p14="http://schemas.microsoft.com/office/powerpoint/2010/main" val="33235426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7" name="TextBox 8">
            <a:extLst>
              <a:ext uri="{FF2B5EF4-FFF2-40B4-BE49-F238E27FC236}">
                <a16:creationId xmlns:a16="http://schemas.microsoft.com/office/drawing/2014/main" id="{9C98043F-F327-469C-AFFD-8AE7F5773C62}"/>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pic>
        <p:nvPicPr>
          <p:cNvPr id="23" name="Picture 22">
            <a:extLst>
              <a:ext uri="{FF2B5EF4-FFF2-40B4-BE49-F238E27FC236}">
                <a16:creationId xmlns:a16="http://schemas.microsoft.com/office/drawing/2014/main" id="{222556CF-0C35-41ED-A9E2-7FC0427E3FF9}"/>
              </a:ext>
            </a:extLst>
          </p:cNvPr>
          <p:cNvPicPr>
            <a:picLocks noChangeAspect="1"/>
          </p:cNvPicPr>
          <p:nvPr/>
        </p:nvPicPr>
        <p:blipFill>
          <a:blip r:embed="rId4"/>
          <a:stretch>
            <a:fillRect/>
          </a:stretch>
        </p:blipFill>
        <p:spPr>
          <a:xfrm>
            <a:off x="115438" y="143658"/>
            <a:ext cx="8913124" cy="6322100"/>
          </a:xfrm>
          <a:prstGeom prst="rect">
            <a:avLst/>
          </a:prstGeom>
        </p:spPr>
      </p:pic>
      <p:sp>
        <p:nvSpPr>
          <p:cNvPr id="24" name="Rectangle 23">
            <a:extLst>
              <a:ext uri="{FF2B5EF4-FFF2-40B4-BE49-F238E27FC236}">
                <a16:creationId xmlns:a16="http://schemas.microsoft.com/office/drawing/2014/main" id="{889F5C25-16AA-4E7B-BC45-8DDA2EDCD0CE}"/>
              </a:ext>
            </a:extLst>
          </p:cNvPr>
          <p:cNvSpPr/>
          <p:nvPr/>
        </p:nvSpPr>
        <p:spPr>
          <a:xfrm>
            <a:off x="275303"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Introduction</a:t>
            </a:r>
            <a:endParaRPr lang="en-GB" sz="2000" b="1" u="sng" dirty="0">
              <a:solidFill>
                <a:schemeClr val="bg2">
                  <a:lumMod val="50000"/>
                </a:schemeClr>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Complete the sentences using the images below.</a:t>
            </a:r>
          </a:p>
          <a:p>
            <a:pPr lvl="0" algn="ctr"/>
            <a:endParaRPr lang="en-GB" sz="2000" b="1" dirty="0">
              <a:solidFill>
                <a:schemeClr val="tx1"/>
              </a:solidFill>
              <a:latin typeface="Century Gothic" panose="020B0502020202020204" pitchFamily="34" charset="0"/>
            </a:endParaRPr>
          </a:p>
        </p:txBody>
      </p:sp>
      <p:graphicFrame>
        <p:nvGraphicFramePr>
          <p:cNvPr id="25" name="Table 24">
            <a:extLst>
              <a:ext uri="{FF2B5EF4-FFF2-40B4-BE49-F238E27FC236}">
                <a16:creationId xmlns:a16="http://schemas.microsoft.com/office/drawing/2014/main" id="{52A2D67D-6E7E-41C2-89CF-323C6C2626B5}"/>
              </a:ext>
            </a:extLst>
          </p:cNvPr>
          <p:cNvGraphicFramePr>
            <a:graphicFrameLocks noGrp="1"/>
          </p:cNvGraphicFramePr>
          <p:nvPr>
            <p:extLst/>
          </p:nvPr>
        </p:nvGraphicFramePr>
        <p:xfrm>
          <a:off x="1097564" y="4050302"/>
          <a:ext cx="6948872" cy="1008400"/>
        </p:xfrm>
        <a:graphic>
          <a:graphicData uri="http://schemas.openxmlformats.org/drawingml/2006/table">
            <a:tbl>
              <a:tblPr firstRow="1" bandRow="1">
                <a:tableStyleId>{5940675A-B579-460E-94D1-54222C63F5DA}</a:tableStyleId>
              </a:tblPr>
              <a:tblGrid>
                <a:gridCol w="408079">
                  <a:extLst>
                    <a:ext uri="{9D8B030D-6E8A-4147-A177-3AD203B41FA5}">
                      <a16:colId xmlns:a16="http://schemas.microsoft.com/office/drawing/2014/main" val="1466341078"/>
                    </a:ext>
                  </a:extLst>
                </a:gridCol>
                <a:gridCol w="3060000">
                  <a:extLst>
                    <a:ext uri="{9D8B030D-6E8A-4147-A177-3AD203B41FA5}">
                      <a16:colId xmlns:a16="http://schemas.microsoft.com/office/drawing/2014/main" val="1139852380"/>
                    </a:ext>
                  </a:extLst>
                </a:gridCol>
                <a:gridCol w="420793">
                  <a:extLst>
                    <a:ext uri="{9D8B030D-6E8A-4147-A177-3AD203B41FA5}">
                      <a16:colId xmlns:a16="http://schemas.microsoft.com/office/drawing/2014/main" val="3489683951"/>
                    </a:ext>
                  </a:extLst>
                </a:gridCol>
                <a:gridCol w="3060000">
                  <a:extLst>
                    <a:ext uri="{9D8B030D-6E8A-4147-A177-3AD203B41FA5}">
                      <a16:colId xmlns:a16="http://schemas.microsoft.com/office/drawing/2014/main" val="3197711254"/>
                    </a:ext>
                  </a:extLst>
                </a:gridCol>
              </a:tblGrid>
              <a:tr h="406800">
                <a:tc>
                  <a:txBody>
                    <a:bodyPr/>
                    <a:lstStyle/>
                    <a:p>
                      <a:pPr algn="ctr"/>
                      <a:endParaRPr lang="en-GB" sz="1600" b="1" dirty="0">
                        <a:latin typeface="Century Gothic" panose="020B0502020202020204"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rowSpan="6">
                  <a:txBody>
                    <a:bodyPr/>
                    <a:lstStyle/>
                    <a:p>
                      <a:pPr algn="ctr"/>
                      <a:r>
                        <a:rPr lang="en-GB" sz="1600" b="1" dirty="0">
                          <a:latin typeface="Century Gothic" panose="020B0502020202020204" pitchFamily="34" charset="0"/>
                        </a:rPr>
                        <a:t>of the vegetables are sprouts,</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rowSpan="2">
                  <a:txBody>
                    <a:bodyPr/>
                    <a:lstStyle/>
                    <a:p>
                      <a:pPr algn="ctr"/>
                      <a:endParaRPr lang="en-GB" sz="1600" b="1" dirty="0">
                        <a:latin typeface="Century Gothic" panose="020B0502020202020204"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rowSpan="6">
                  <a:txBody>
                    <a:bodyPr/>
                    <a:lstStyle/>
                    <a:p>
                      <a:pPr algn="ctr"/>
                      <a:r>
                        <a:rPr lang="en-GB" sz="1600" b="1" dirty="0">
                          <a:latin typeface="Century Gothic" panose="020B0502020202020204" pitchFamily="34" charset="0"/>
                        </a:rPr>
                        <a:t>of the vegetables are carrots.</a:t>
                      </a:r>
                    </a:p>
                  </a:txBody>
                  <a:tcPr marL="0" marR="0" marT="0" marB="0" anchor="ct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364321230"/>
                  </a:ext>
                </a:extLst>
              </a:tr>
              <a:tr h="0">
                <a:tc rowSpan="2">
                  <a:txBody>
                    <a:bodyPr/>
                    <a:lstStyle/>
                    <a:p>
                      <a:pPr algn="ctr"/>
                      <a:endParaRPr lang="en-GB" sz="200" b="1" dirty="0">
                        <a:latin typeface="Century Gothic" panose="020B0502020202020204" pitchFamily="34" charset="0"/>
                      </a:endParaRPr>
                    </a:p>
                  </a:txBody>
                  <a:tcPr marL="0" marR="0" marT="0" marB="0"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vMerge="1">
                  <a:txBody>
                    <a:bodyPr/>
                    <a:lstStyle/>
                    <a:p>
                      <a:endParaRPr lang="en-GB"/>
                    </a:p>
                  </a:txBody>
                  <a:tcPr/>
                </a:tc>
                <a:tc vMerge="1">
                  <a:txBody>
                    <a:bodyPr/>
                    <a:lstStyle/>
                    <a:p>
                      <a:endParaRPr lang="en-GB"/>
                    </a:p>
                  </a:txBody>
                  <a:tcPr/>
                </a:tc>
                <a:tc vMerge="1">
                  <a:txBody>
                    <a:bodyPr/>
                    <a:lstStyle/>
                    <a:p>
                      <a:endParaRPr lang="en-GB"/>
                    </a:p>
                  </a:txBody>
                  <a:tcPr/>
                </a:tc>
                <a:extLst>
                  <a:ext uri="{0D108BD9-81ED-4DB2-BD59-A6C34878D82A}">
                    <a16:rowId xmlns:a16="http://schemas.microsoft.com/office/drawing/2014/main" val="1739041202"/>
                  </a:ext>
                </a:extLst>
              </a:tr>
              <a:tr h="72000">
                <a:tc vMerge="1">
                  <a:txBody>
                    <a:bodyPr/>
                    <a:lstStyle/>
                    <a:p>
                      <a:endParaRPr lang="en-GB"/>
                    </a:p>
                  </a:txBody>
                  <a:tcPr/>
                </a:tc>
                <a:tc vMerge="1">
                  <a:txBody>
                    <a:bodyPr/>
                    <a:lstStyle/>
                    <a:p>
                      <a:endParaRPr lang="en-GB"/>
                    </a:p>
                  </a:txBody>
                  <a:tcPr/>
                </a:tc>
                <a:tc>
                  <a:txBody>
                    <a:bodyPr/>
                    <a:lstStyle/>
                    <a:p>
                      <a:pPr algn="ctr"/>
                      <a:endParaRPr lang="en-GB" sz="200" b="1" dirty="0">
                        <a:latin typeface="Century Gothic" panose="020B0502020202020204" pitchFamily="34" charset="0"/>
                      </a:endParaRPr>
                    </a:p>
                  </a:txBody>
                  <a:tcPr marL="0" marR="0" marT="0" marB="0"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vMerge="1">
                  <a:txBody>
                    <a:bodyPr/>
                    <a:lstStyle/>
                    <a:p>
                      <a:endParaRPr lang="en-GB"/>
                    </a:p>
                  </a:txBody>
                  <a:tcPr/>
                </a:tc>
                <a:extLst>
                  <a:ext uri="{0D108BD9-81ED-4DB2-BD59-A6C34878D82A}">
                    <a16:rowId xmlns:a16="http://schemas.microsoft.com/office/drawing/2014/main" val="3406022989"/>
                  </a:ext>
                </a:extLst>
              </a:tr>
              <a:tr h="72000">
                <a:tc rowSpan="2">
                  <a:txBody>
                    <a:bodyPr/>
                    <a:lstStyle/>
                    <a:p>
                      <a:pPr algn="ctr"/>
                      <a:endParaRPr lang="en-GB" sz="200" b="1" dirty="0">
                        <a:latin typeface="Century Gothic" panose="020B0502020202020204" pitchFamily="34" charset="0"/>
                      </a:endParaRPr>
                    </a:p>
                  </a:txBody>
                  <a:tcPr marL="0" marR="0" marT="0" marB="0"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vMerge="1">
                  <a:txBody>
                    <a:bodyPr/>
                    <a:lstStyle/>
                    <a:p>
                      <a:endParaRPr lang="en-GB"/>
                    </a:p>
                  </a:txBody>
                  <a:tcPr/>
                </a:tc>
                <a:tc>
                  <a:txBody>
                    <a:bodyPr/>
                    <a:lstStyle/>
                    <a:p>
                      <a:pPr algn="ctr"/>
                      <a:endParaRPr lang="en-GB" sz="200" b="1" dirty="0">
                        <a:latin typeface="Century Gothic" panose="020B0502020202020204" pitchFamily="34" charset="0"/>
                      </a:endParaRPr>
                    </a:p>
                  </a:txBody>
                  <a:tcPr marL="0" marR="0" marT="0" marB="0"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vMerge="1">
                  <a:txBody>
                    <a:bodyPr/>
                    <a:lstStyle/>
                    <a:p>
                      <a:endParaRPr lang="en-GB"/>
                    </a:p>
                  </a:txBody>
                  <a:tcPr/>
                </a:tc>
                <a:extLst>
                  <a:ext uri="{0D108BD9-81ED-4DB2-BD59-A6C34878D82A}">
                    <a16:rowId xmlns:a16="http://schemas.microsoft.com/office/drawing/2014/main" val="1384539870"/>
                  </a:ext>
                </a:extLst>
              </a:tr>
              <a:tr h="0">
                <a:tc vMerge="1">
                  <a:txBody>
                    <a:bodyPr/>
                    <a:lstStyle/>
                    <a:p>
                      <a:endParaRPr lang="en-GB"/>
                    </a:p>
                  </a:txBody>
                  <a:tcPr/>
                </a:tc>
                <a:tc vMerge="1">
                  <a:txBody>
                    <a:bodyPr/>
                    <a:lstStyle/>
                    <a:p>
                      <a:endParaRPr lang="en-GB"/>
                    </a:p>
                  </a:txBody>
                  <a:tcPr/>
                </a:tc>
                <a:tc rowSpan="2">
                  <a:txBody>
                    <a:bodyPr/>
                    <a:lstStyle/>
                    <a:p>
                      <a:pPr algn="ctr"/>
                      <a:endParaRPr lang="en-GB" sz="1600" b="1" dirty="0">
                        <a:latin typeface="Century Gothic" panose="020B0502020202020204"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vMerge="1">
                  <a:txBody>
                    <a:bodyPr/>
                    <a:lstStyle/>
                    <a:p>
                      <a:endParaRPr lang="en-GB"/>
                    </a:p>
                  </a:txBody>
                  <a:tcPr/>
                </a:tc>
                <a:extLst>
                  <a:ext uri="{0D108BD9-81ED-4DB2-BD59-A6C34878D82A}">
                    <a16:rowId xmlns:a16="http://schemas.microsoft.com/office/drawing/2014/main" val="2879893863"/>
                  </a:ext>
                </a:extLst>
              </a:tr>
              <a:tr h="406800">
                <a:tc>
                  <a:txBody>
                    <a:bodyPr/>
                    <a:lstStyle/>
                    <a:p>
                      <a:pPr algn="ctr"/>
                      <a:endParaRPr lang="en-GB" sz="1600" b="1" dirty="0">
                        <a:latin typeface="Century Gothic" panose="020B0502020202020204"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vMerge="1">
                  <a:txBody>
                    <a:bodyPr/>
                    <a:lstStyle/>
                    <a:p>
                      <a:endParaRPr lang="en-GB"/>
                    </a:p>
                  </a:txBody>
                  <a:tcPr/>
                </a:tc>
                <a:tc vMerge="1">
                  <a:txBody>
                    <a:bodyPr/>
                    <a:lstStyle/>
                    <a:p>
                      <a:endParaRPr lang="en-GB"/>
                    </a:p>
                  </a:txBody>
                  <a:tcPr/>
                </a:tc>
                <a:tc vMerge="1">
                  <a:txBody>
                    <a:bodyPr/>
                    <a:lstStyle/>
                    <a:p>
                      <a:endParaRPr lang="en-GB"/>
                    </a:p>
                  </a:txBody>
                  <a:tcPr/>
                </a:tc>
                <a:extLst>
                  <a:ext uri="{0D108BD9-81ED-4DB2-BD59-A6C34878D82A}">
                    <a16:rowId xmlns:a16="http://schemas.microsoft.com/office/drawing/2014/main" val="343734560"/>
                  </a:ext>
                </a:extLst>
              </a:tr>
            </a:tbl>
          </a:graphicData>
        </a:graphic>
      </p:graphicFrame>
      <p:graphicFrame>
        <p:nvGraphicFramePr>
          <p:cNvPr id="26" name="Table 25">
            <a:extLst>
              <a:ext uri="{FF2B5EF4-FFF2-40B4-BE49-F238E27FC236}">
                <a16:creationId xmlns:a16="http://schemas.microsoft.com/office/drawing/2014/main" id="{9D8439E7-97B4-4129-8716-9BDA8448043A}"/>
              </a:ext>
            </a:extLst>
          </p:cNvPr>
          <p:cNvGraphicFramePr>
            <a:graphicFrameLocks noGrp="1"/>
          </p:cNvGraphicFramePr>
          <p:nvPr>
            <p:extLst/>
          </p:nvPr>
        </p:nvGraphicFramePr>
        <p:xfrm>
          <a:off x="3797402" y="5385611"/>
          <a:ext cx="1549197" cy="540000"/>
        </p:xfrm>
        <a:graphic>
          <a:graphicData uri="http://schemas.openxmlformats.org/drawingml/2006/table">
            <a:tbl>
              <a:tblPr firstRow="1" bandRow="1">
                <a:tableStyleId>{5C22544A-7EE6-4342-B048-85BDC9FD1C3A}</a:tableStyleId>
              </a:tblPr>
              <a:tblGrid>
                <a:gridCol w="540000">
                  <a:extLst>
                    <a:ext uri="{9D8B030D-6E8A-4147-A177-3AD203B41FA5}">
                      <a16:colId xmlns:a16="http://schemas.microsoft.com/office/drawing/2014/main" val="4153113671"/>
                    </a:ext>
                  </a:extLst>
                </a:gridCol>
                <a:gridCol w="469197">
                  <a:extLst>
                    <a:ext uri="{9D8B030D-6E8A-4147-A177-3AD203B41FA5}">
                      <a16:colId xmlns:a16="http://schemas.microsoft.com/office/drawing/2014/main" val="1689792016"/>
                    </a:ext>
                  </a:extLst>
                </a:gridCol>
                <a:gridCol w="540000">
                  <a:extLst>
                    <a:ext uri="{9D8B030D-6E8A-4147-A177-3AD203B41FA5}">
                      <a16:colId xmlns:a16="http://schemas.microsoft.com/office/drawing/2014/main" val="410111818"/>
                    </a:ext>
                  </a:extLst>
                </a:gridCol>
              </a:tblGrid>
              <a:tr h="540000">
                <a:tc>
                  <a:txBody>
                    <a:bodyPr/>
                    <a:lstStyle/>
                    <a:p>
                      <a:endParaRPr lang="en-GB" dirty="0"/>
                    </a:p>
                  </a:txBody>
                  <a:tcP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tc>
                  <a:txBody>
                    <a:bodyPr/>
                    <a:lstStyle/>
                    <a:p>
                      <a:pPr algn="ctr"/>
                      <a:r>
                        <a:rPr lang="en-GB" sz="2800" b="1" dirty="0">
                          <a:solidFill>
                            <a:schemeClr val="tx1"/>
                          </a:solidFill>
                          <a:latin typeface="Century Gothic" panose="020B0502020202020204" pitchFamily="34" charset="0"/>
                        </a:rPr>
                        <a:t>:</a:t>
                      </a:r>
                    </a:p>
                  </a:txBody>
                  <a:tcPr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dirty="0"/>
                    </a:p>
                  </a:txBody>
                  <a:tcP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645597811"/>
                  </a:ext>
                </a:extLst>
              </a:tr>
            </a:tbl>
          </a:graphicData>
        </a:graphic>
      </p:graphicFrame>
      <p:graphicFrame>
        <p:nvGraphicFramePr>
          <p:cNvPr id="27" name="Table 26">
            <a:extLst>
              <a:ext uri="{FF2B5EF4-FFF2-40B4-BE49-F238E27FC236}">
                <a16:creationId xmlns:a16="http://schemas.microsoft.com/office/drawing/2014/main" id="{E94F7BF8-8767-4EEE-8B69-D5F331A0B1AE}"/>
              </a:ext>
            </a:extLst>
          </p:cNvPr>
          <p:cNvGraphicFramePr>
            <a:graphicFrameLocks noGrp="1"/>
          </p:cNvGraphicFramePr>
          <p:nvPr>
            <p:extLst/>
          </p:nvPr>
        </p:nvGraphicFramePr>
        <p:xfrm>
          <a:off x="370540" y="3301009"/>
          <a:ext cx="8402921" cy="457200"/>
        </p:xfrm>
        <a:graphic>
          <a:graphicData uri="http://schemas.openxmlformats.org/drawingml/2006/table">
            <a:tbl>
              <a:tblPr firstRow="1" bandRow="1">
                <a:tableStyleId>{5940675A-B579-460E-94D1-54222C63F5DA}</a:tableStyleId>
              </a:tblPr>
              <a:tblGrid>
                <a:gridCol w="1834944">
                  <a:extLst>
                    <a:ext uri="{9D8B030D-6E8A-4147-A177-3AD203B41FA5}">
                      <a16:colId xmlns:a16="http://schemas.microsoft.com/office/drawing/2014/main" val="2690857838"/>
                    </a:ext>
                  </a:extLst>
                </a:gridCol>
                <a:gridCol w="1013305">
                  <a:extLst>
                    <a:ext uri="{9D8B030D-6E8A-4147-A177-3AD203B41FA5}">
                      <a16:colId xmlns:a16="http://schemas.microsoft.com/office/drawing/2014/main" val="1466341078"/>
                    </a:ext>
                  </a:extLst>
                </a:gridCol>
                <a:gridCol w="2556000">
                  <a:extLst>
                    <a:ext uri="{9D8B030D-6E8A-4147-A177-3AD203B41FA5}">
                      <a16:colId xmlns:a16="http://schemas.microsoft.com/office/drawing/2014/main" val="1139852380"/>
                    </a:ext>
                  </a:extLst>
                </a:gridCol>
                <a:gridCol w="1163728">
                  <a:extLst>
                    <a:ext uri="{9D8B030D-6E8A-4147-A177-3AD203B41FA5}">
                      <a16:colId xmlns:a16="http://schemas.microsoft.com/office/drawing/2014/main" val="3489683951"/>
                    </a:ext>
                  </a:extLst>
                </a:gridCol>
                <a:gridCol w="1834944">
                  <a:extLst>
                    <a:ext uri="{9D8B030D-6E8A-4147-A177-3AD203B41FA5}">
                      <a16:colId xmlns:a16="http://schemas.microsoft.com/office/drawing/2014/main" val="3197711254"/>
                    </a:ext>
                  </a:extLst>
                </a:gridCol>
              </a:tblGrid>
              <a:tr h="230262">
                <a:tc>
                  <a:txBody>
                    <a:bodyPr/>
                    <a:lstStyle/>
                    <a:p>
                      <a:pPr algn="r"/>
                      <a:r>
                        <a:rPr lang="en-GB" sz="2400" b="1" dirty="0">
                          <a:latin typeface="Century Gothic" panose="020B0502020202020204" pitchFamily="34" charset="0"/>
                        </a:rPr>
                        <a:t>For every  </a:t>
                      </a:r>
                    </a:p>
                  </a:txBody>
                  <a:tcPr marL="45720" marR="45720" anchor="ct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algn="ctr"/>
                      <a:endParaRPr lang="en-GB" sz="2400" b="1" dirty="0">
                        <a:latin typeface="Century Gothic" panose="020B0502020202020204" pitchFamily="34" charset="0"/>
                      </a:endParaRPr>
                    </a:p>
                  </a:txBody>
                  <a:tcPr marL="45720" marR="45720" anchor="ctr">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2400" b="1" dirty="0">
                          <a:latin typeface="Century Gothic" panose="020B0502020202020204" pitchFamily="34" charset="0"/>
                        </a:rPr>
                        <a:t>sprouts there are</a:t>
                      </a:r>
                    </a:p>
                  </a:txBody>
                  <a:tcPr marL="45720" marR="45720" anchor="ct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algn="ctr"/>
                      <a:endParaRPr lang="en-GB" sz="2400" b="1" dirty="0">
                        <a:latin typeface="Century Gothic" panose="020B0502020202020204" pitchFamily="34" charset="0"/>
                      </a:endParaRPr>
                    </a:p>
                  </a:txBody>
                  <a:tcPr marL="45720" marR="45720" anchor="ctr">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2400" b="1" dirty="0">
                          <a:latin typeface="Century Gothic" panose="020B0502020202020204" pitchFamily="34" charset="0"/>
                        </a:rPr>
                        <a:t>carrots.</a:t>
                      </a:r>
                    </a:p>
                  </a:txBody>
                  <a:tcPr marL="45720" marR="4572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364321230"/>
                  </a:ext>
                </a:extLst>
              </a:tr>
            </a:tbl>
          </a:graphicData>
        </a:graphic>
      </p:graphicFrame>
    </p:spTree>
    <p:extLst>
      <p:ext uri="{BB962C8B-B14F-4D97-AF65-F5344CB8AC3E}">
        <p14:creationId xmlns:p14="http://schemas.microsoft.com/office/powerpoint/2010/main" val="166972174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7" name="TextBox 8">
            <a:extLst>
              <a:ext uri="{FF2B5EF4-FFF2-40B4-BE49-F238E27FC236}">
                <a16:creationId xmlns:a16="http://schemas.microsoft.com/office/drawing/2014/main" id="{9C98043F-F327-469C-AFFD-8AE7F5773C62}"/>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pic>
        <p:nvPicPr>
          <p:cNvPr id="23" name="Picture 22">
            <a:extLst>
              <a:ext uri="{FF2B5EF4-FFF2-40B4-BE49-F238E27FC236}">
                <a16:creationId xmlns:a16="http://schemas.microsoft.com/office/drawing/2014/main" id="{222556CF-0C35-41ED-A9E2-7FC0427E3FF9}"/>
              </a:ext>
            </a:extLst>
          </p:cNvPr>
          <p:cNvPicPr>
            <a:picLocks noChangeAspect="1"/>
          </p:cNvPicPr>
          <p:nvPr/>
        </p:nvPicPr>
        <p:blipFill>
          <a:blip r:embed="rId4"/>
          <a:stretch>
            <a:fillRect/>
          </a:stretch>
        </p:blipFill>
        <p:spPr>
          <a:xfrm>
            <a:off x="115438" y="143658"/>
            <a:ext cx="8913124" cy="6322100"/>
          </a:xfrm>
          <a:prstGeom prst="rect">
            <a:avLst/>
          </a:prstGeom>
        </p:spPr>
      </p:pic>
      <p:sp>
        <p:nvSpPr>
          <p:cNvPr id="24" name="Rectangle 23">
            <a:extLst>
              <a:ext uri="{FF2B5EF4-FFF2-40B4-BE49-F238E27FC236}">
                <a16:creationId xmlns:a16="http://schemas.microsoft.com/office/drawing/2014/main" id="{889F5C25-16AA-4E7B-BC45-8DDA2EDCD0CE}"/>
              </a:ext>
            </a:extLst>
          </p:cNvPr>
          <p:cNvSpPr/>
          <p:nvPr/>
        </p:nvSpPr>
        <p:spPr>
          <a:xfrm>
            <a:off x="275303"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Introduction</a:t>
            </a:r>
            <a:endParaRPr lang="en-GB" sz="2000" b="1" u="sng" dirty="0">
              <a:solidFill>
                <a:schemeClr val="bg2">
                  <a:lumMod val="50000"/>
                </a:schemeClr>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Complete the sentences using the images below.</a:t>
            </a:r>
          </a:p>
          <a:p>
            <a:pPr lvl="0" algn="ctr"/>
            <a:endParaRPr lang="en-GB" sz="2000" b="1" dirty="0">
              <a:solidFill>
                <a:schemeClr val="tx1"/>
              </a:solidFill>
              <a:latin typeface="Century Gothic" panose="020B0502020202020204" pitchFamily="34" charset="0"/>
            </a:endParaRPr>
          </a:p>
        </p:txBody>
      </p:sp>
      <p:graphicFrame>
        <p:nvGraphicFramePr>
          <p:cNvPr id="10" name="Table 9">
            <a:extLst>
              <a:ext uri="{FF2B5EF4-FFF2-40B4-BE49-F238E27FC236}">
                <a16:creationId xmlns:a16="http://schemas.microsoft.com/office/drawing/2014/main" id="{AD5BE086-781B-4242-A8C7-9AFD06E0AB03}"/>
              </a:ext>
            </a:extLst>
          </p:cNvPr>
          <p:cNvGraphicFramePr>
            <a:graphicFrameLocks noGrp="1"/>
          </p:cNvGraphicFramePr>
          <p:nvPr>
            <p:extLst>
              <p:ext uri="{D42A27DB-BD31-4B8C-83A1-F6EECF244321}">
                <p14:modId xmlns:p14="http://schemas.microsoft.com/office/powerpoint/2010/main" val="2025302772"/>
              </p:ext>
            </p:extLst>
          </p:nvPr>
        </p:nvGraphicFramePr>
        <p:xfrm>
          <a:off x="1097564" y="4050302"/>
          <a:ext cx="6948872" cy="1008400"/>
        </p:xfrm>
        <a:graphic>
          <a:graphicData uri="http://schemas.openxmlformats.org/drawingml/2006/table">
            <a:tbl>
              <a:tblPr firstRow="1" bandRow="1">
                <a:tableStyleId>{5940675A-B579-460E-94D1-54222C63F5DA}</a:tableStyleId>
              </a:tblPr>
              <a:tblGrid>
                <a:gridCol w="408079">
                  <a:extLst>
                    <a:ext uri="{9D8B030D-6E8A-4147-A177-3AD203B41FA5}">
                      <a16:colId xmlns:a16="http://schemas.microsoft.com/office/drawing/2014/main" val="1466341078"/>
                    </a:ext>
                  </a:extLst>
                </a:gridCol>
                <a:gridCol w="3060000">
                  <a:extLst>
                    <a:ext uri="{9D8B030D-6E8A-4147-A177-3AD203B41FA5}">
                      <a16:colId xmlns:a16="http://schemas.microsoft.com/office/drawing/2014/main" val="1139852380"/>
                    </a:ext>
                  </a:extLst>
                </a:gridCol>
                <a:gridCol w="420793">
                  <a:extLst>
                    <a:ext uri="{9D8B030D-6E8A-4147-A177-3AD203B41FA5}">
                      <a16:colId xmlns:a16="http://schemas.microsoft.com/office/drawing/2014/main" val="3489683951"/>
                    </a:ext>
                  </a:extLst>
                </a:gridCol>
                <a:gridCol w="3060000">
                  <a:extLst>
                    <a:ext uri="{9D8B030D-6E8A-4147-A177-3AD203B41FA5}">
                      <a16:colId xmlns:a16="http://schemas.microsoft.com/office/drawing/2014/main" val="3197711254"/>
                    </a:ext>
                  </a:extLst>
                </a:gridCol>
              </a:tblGrid>
              <a:tr h="406800">
                <a:tc>
                  <a:txBody>
                    <a:bodyPr/>
                    <a:lstStyle/>
                    <a:p>
                      <a:pPr algn="ctr"/>
                      <a:r>
                        <a:rPr lang="en-GB" sz="1600" b="1" dirty="0">
                          <a:solidFill>
                            <a:srgbClr val="FF0000"/>
                          </a:solidFill>
                          <a:latin typeface="Century Gothic" panose="020B0502020202020204" pitchFamily="34" charset="0"/>
                        </a:rPr>
                        <a:t>3</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rowSpan="6">
                  <a:txBody>
                    <a:bodyPr/>
                    <a:lstStyle/>
                    <a:p>
                      <a:pPr algn="ctr"/>
                      <a:r>
                        <a:rPr lang="en-GB" sz="1600" b="1" dirty="0">
                          <a:latin typeface="Century Gothic" panose="020B0502020202020204" pitchFamily="34" charset="0"/>
                        </a:rPr>
                        <a:t>of the vegetables are sprouts,</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rowSpan="2">
                  <a:txBody>
                    <a:bodyPr/>
                    <a:lstStyle/>
                    <a:p>
                      <a:pPr algn="ctr"/>
                      <a:r>
                        <a:rPr lang="en-GB" sz="1600" b="1" dirty="0">
                          <a:solidFill>
                            <a:srgbClr val="FF0000"/>
                          </a:solidFill>
                          <a:latin typeface="Century Gothic" panose="020B0502020202020204" pitchFamily="34" charset="0"/>
                        </a:rPr>
                        <a:t>4</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rowSpan="6">
                  <a:txBody>
                    <a:bodyPr/>
                    <a:lstStyle/>
                    <a:p>
                      <a:pPr algn="ctr"/>
                      <a:r>
                        <a:rPr lang="en-GB" sz="1600" b="1" dirty="0">
                          <a:latin typeface="Century Gothic" panose="020B0502020202020204" pitchFamily="34" charset="0"/>
                        </a:rPr>
                        <a:t>of the vegetables are carrots.</a:t>
                      </a:r>
                    </a:p>
                  </a:txBody>
                  <a:tcPr marL="0" marR="0" marT="0" marB="0" anchor="ct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364321230"/>
                  </a:ext>
                </a:extLst>
              </a:tr>
              <a:tr h="0">
                <a:tc rowSpan="2">
                  <a:txBody>
                    <a:bodyPr/>
                    <a:lstStyle/>
                    <a:p>
                      <a:pPr algn="ctr"/>
                      <a:endParaRPr lang="en-GB" sz="200" b="1" dirty="0">
                        <a:solidFill>
                          <a:srgbClr val="FF0000"/>
                        </a:solidFill>
                        <a:latin typeface="Century Gothic" panose="020B0502020202020204" pitchFamily="34" charset="0"/>
                      </a:endParaRPr>
                    </a:p>
                  </a:txBody>
                  <a:tcPr marL="0" marR="0" marT="0" marB="0"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vMerge="1">
                  <a:txBody>
                    <a:bodyPr/>
                    <a:lstStyle/>
                    <a:p>
                      <a:endParaRPr lang="en-GB"/>
                    </a:p>
                  </a:txBody>
                  <a:tcPr/>
                </a:tc>
                <a:tc vMerge="1">
                  <a:txBody>
                    <a:bodyPr/>
                    <a:lstStyle/>
                    <a:p>
                      <a:endParaRPr lang="en-GB"/>
                    </a:p>
                  </a:txBody>
                  <a:tcPr/>
                </a:tc>
                <a:tc vMerge="1">
                  <a:txBody>
                    <a:bodyPr/>
                    <a:lstStyle/>
                    <a:p>
                      <a:endParaRPr lang="en-GB"/>
                    </a:p>
                  </a:txBody>
                  <a:tcPr/>
                </a:tc>
                <a:extLst>
                  <a:ext uri="{0D108BD9-81ED-4DB2-BD59-A6C34878D82A}">
                    <a16:rowId xmlns:a16="http://schemas.microsoft.com/office/drawing/2014/main" val="1739041202"/>
                  </a:ext>
                </a:extLst>
              </a:tr>
              <a:tr h="72000">
                <a:tc vMerge="1">
                  <a:txBody>
                    <a:bodyPr/>
                    <a:lstStyle/>
                    <a:p>
                      <a:endParaRPr lang="en-GB"/>
                    </a:p>
                  </a:txBody>
                  <a:tcPr/>
                </a:tc>
                <a:tc vMerge="1">
                  <a:txBody>
                    <a:bodyPr/>
                    <a:lstStyle/>
                    <a:p>
                      <a:endParaRPr lang="en-GB"/>
                    </a:p>
                  </a:txBody>
                  <a:tcPr/>
                </a:tc>
                <a:tc>
                  <a:txBody>
                    <a:bodyPr/>
                    <a:lstStyle/>
                    <a:p>
                      <a:pPr algn="ctr"/>
                      <a:endParaRPr lang="en-GB" sz="200" b="1" dirty="0">
                        <a:solidFill>
                          <a:srgbClr val="FF0000"/>
                        </a:solidFill>
                        <a:latin typeface="Century Gothic" panose="020B0502020202020204" pitchFamily="34" charset="0"/>
                      </a:endParaRPr>
                    </a:p>
                  </a:txBody>
                  <a:tcPr marL="0" marR="0" marT="0" marB="0"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vMerge="1">
                  <a:txBody>
                    <a:bodyPr/>
                    <a:lstStyle/>
                    <a:p>
                      <a:endParaRPr lang="en-GB"/>
                    </a:p>
                  </a:txBody>
                  <a:tcPr/>
                </a:tc>
                <a:extLst>
                  <a:ext uri="{0D108BD9-81ED-4DB2-BD59-A6C34878D82A}">
                    <a16:rowId xmlns:a16="http://schemas.microsoft.com/office/drawing/2014/main" val="3406022989"/>
                  </a:ext>
                </a:extLst>
              </a:tr>
              <a:tr h="72000">
                <a:tc rowSpan="2">
                  <a:txBody>
                    <a:bodyPr/>
                    <a:lstStyle/>
                    <a:p>
                      <a:pPr algn="ctr"/>
                      <a:endParaRPr lang="en-GB" sz="200" b="1" dirty="0">
                        <a:solidFill>
                          <a:srgbClr val="FF0000"/>
                        </a:solidFill>
                        <a:latin typeface="Century Gothic" panose="020B0502020202020204" pitchFamily="34" charset="0"/>
                      </a:endParaRPr>
                    </a:p>
                  </a:txBody>
                  <a:tcPr marL="0" marR="0" marT="0" marB="0"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vMerge="1">
                  <a:txBody>
                    <a:bodyPr/>
                    <a:lstStyle/>
                    <a:p>
                      <a:endParaRPr lang="en-GB"/>
                    </a:p>
                  </a:txBody>
                  <a:tcPr/>
                </a:tc>
                <a:tc>
                  <a:txBody>
                    <a:bodyPr/>
                    <a:lstStyle/>
                    <a:p>
                      <a:pPr algn="ctr"/>
                      <a:endParaRPr lang="en-GB" sz="200" b="1" dirty="0">
                        <a:solidFill>
                          <a:srgbClr val="FF0000"/>
                        </a:solidFill>
                        <a:latin typeface="Century Gothic" panose="020B0502020202020204" pitchFamily="34" charset="0"/>
                      </a:endParaRPr>
                    </a:p>
                  </a:txBody>
                  <a:tcPr marL="0" marR="0" marT="0" marB="0"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vMerge="1">
                  <a:txBody>
                    <a:bodyPr/>
                    <a:lstStyle/>
                    <a:p>
                      <a:endParaRPr lang="en-GB"/>
                    </a:p>
                  </a:txBody>
                  <a:tcPr/>
                </a:tc>
                <a:extLst>
                  <a:ext uri="{0D108BD9-81ED-4DB2-BD59-A6C34878D82A}">
                    <a16:rowId xmlns:a16="http://schemas.microsoft.com/office/drawing/2014/main" val="1384539870"/>
                  </a:ext>
                </a:extLst>
              </a:tr>
              <a:tr h="0">
                <a:tc vMerge="1">
                  <a:txBody>
                    <a:bodyPr/>
                    <a:lstStyle/>
                    <a:p>
                      <a:endParaRPr lang="en-GB"/>
                    </a:p>
                  </a:txBody>
                  <a:tcPr/>
                </a:tc>
                <a:tc vMerge="1">
                  <a:txBody>
                    <a:bodyPr/>
                    <a:lstStyle/>
                    <a:p>
                      <a:endParaRPr lang="en-GB"/>
                    </a:p>
                  </a:txBody>
                  <a:tcPr/>
                </a:tc>
                <a:tc rowSpan="2">
                  <a:txBody>
                    <a:bodyPr/>
                    <a:lstStyle/>
                    <a:p>
                      <a:pPr algn="ctr"/>
                      <a:r>
                        <a:rPr lang="en-GB" sz="1600" b="1" dirty="0">
                          <a:solidFill>
                            <a:srgbClr val="FF0000"/>
                          </a:solidFill>
                          <a:latin typeface="Century Gothic" panose="020B0502020202020204" pitchFamily="34" charset="0"/>
                        </a:rPr>
                        <a:t>7</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vMerge="1">
                  <a:txBody>
                    <a:bodyPr/>
                    <a:lstStyle/>
                    <a:p>
                      <a:endParaRPr lang="en-GB"/>
                    </a:p>
                  </a:txBody>
                  <a:tcPr/>
                </a:tc>
                <a:extLst>
                  <a:ext uri="{0D108BD9-81ED-4DB2-BD59-A6C34878D82A}">
                    <a16:rowId xmlns:a16="http://schemas.microsoft.com/office/drawing/2014/main" val="2879893863"/>
                  </a:ext>
                </a:extLst>
              </a:tr>
              <a:tr h="406800">
                <a:tc>
                  <a:txBody>
                    <a:bodyPr/>
                    <a:lstStyle/>
                    <a:p>
                      <a:pPr algn="ctr"/>
                      <a:r>
                        <a:rPr lang="en-GB" sz="1600" b="1" dirty="0">
                          <a:solidFill>
                            <a:srgbClr val="FF0000"/>
                          </a:solidFill>
                          <a:latin typeface="Century Gothic" panose="020B0502020202020204" pitchFamily="34" charset="0"/>
                        </a:rPr>
                        <a:t>7</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vMerge="1">
                  <a:txBody>
                    <a:bodyPr/>
                    <a:lstStyle/>
                    <a:p>
                      <a:endParaRPr lang="en-GB"/>
                    </a:p>
                  </a:txBody>
                  <a:tcPr/>
                </a:tc>
                <a:tc vMerge="1">
                  <a:txBody>
                    <a:bodyPr/>
                    <a:lstStyle/>
                    <a:p>
                      <a:endParaRPr lang="en-GB"/>
                    </a:p>
                  </a:txBody>
                  <a:tcPr/>
                </a:tc>
                <a:tc vMerge="1">
                  <a:txBody>
                    <a:bodyPr/>
                    <a:lstStyle/>
                    <a:p>
                      <a:endParaRPr lang="en-GB"/>
                    </a:p>
                  </a:txBody>
                  <a:tcPr/>
                </a:tc>
                <a:extLst>
                  <a:ext uri="{0D108BD9-81ED-4DB2-BD59-A6C34878D82A}">
                    <a16:rowId xmlns:a16="http://schemas.microsoft.com/office/drawing/2014/main" val="343734560"/>
                  </a:ext>
                </a:extLst>
              </a:tr>
            </a:tbl>
          </a:graphicData>
        </a:graphic>
      </p:graphicFrame>
      <p:graphicFrame>
        <p:nvGraphicFramePr>
          <p:cNvPr id="11" name="Table 10">
            <a:extLst>
              <a:ext uri="{FF2B5EF4-FFF2-40B4-BE49-F238E27FC236}">
                <a16:creationId xmlns:a16="http://schemas.microsoft.com/office/drawing/2014/main" id="{CCA09514-0B2F-4BA9-848E-94A3C03BE608}"/>
              </a:ext>
            </a:extLst>
          </p:cNvPr>
          <p:cNvGraphicFramePr>
            <a:graphicFrameLocks noGrp="1"/>
          </p:cNvGraphicFramePr>
          <p:nvPr>
            <p:extLst>
              <p:ext uri="{D42A27DB-BD31-4B8C-83A1-F6EECF244321}">
                <p14:modId xmlns:p14="http://schemas.microsoft.com/office/powerpoint/2010/main" val="3973244814"/>
              </p:ext>
            </p:extLst>
          </p:nvPr>
        </p:nvGraphicFramePr>
        <p:xfrm>
          <a:off x="3797402" y="5385611"/>
          <a:ext cx="1549197" cy="540000"/>
        </p:xfrm>
        <a:graphic>
          <a:graphicData uri="http://schemas.openxmlformats.org/drawingml/2006/table">
            <a:tbl>
              <a:tblPr firstRow="1" bandRow="1">
                <a:tableStyleId>{5C22544A-7EE6-4342-B048-85BDC9FD1C3A}</a:tableStyleId>
              </a:tblPr>
              <a:tblGrid>
                <a:gridCol w="540000">
                  <a:extLst>
                    <a:ext uri="{9D8B030D-6E8A-4147-A177-3AD203B41FA5}">
                      <a16:colId xmlns:a16="http://schemas.microsoft.com/office/drawing/2014/main" val="4153113671"/>
                    </a:ext>
                  </a:extLst>
                </a:gridCol>
                <a:gridCol w="469197">
                  <a:extLst>
                    <a:ext uri="{9D8B030D-6E8A-4147-A177-3AD203B41FA5}">
                      <a16:colId xmlns:a16="http://schemas.microsoft.com/office/drawing/2014/main" val="1689792016"/>
                    </a:ext>
                  </a:extLst>
                </a:gridCol>
                <a:gridCol w="540000">
                  <a:extLst>
                    <a:ext uri="{9D8B030D-6E8A-4147-A177-3AD203B41FA5}">
                      <a16:colId xmlns:a16="http://schemas.microsoft.com/office/drawing/2014/main" val="410111818"/>
                    </a:ext>
                  </a:extLst>
                </a:gridCol>
              </a:tblGrid>
              <a:tr h="540000">
                <a:tc>
                  <a:txBody>
                    <a:bodyPr/>
                    <a:lstStyle/>
                    <a:p>
                      <a:pPr algn="ctr"/>
                      <a:r>
                        <a:rPr lang="en-GB" b="1" dirty="0">
                          <a:solidFill>
                            <a:srgbClr val="FF0000"/>
                          </a:solidFill>
                          <a:latin typeface="Century Gothic" panose="020B0502020202020204" pitchFamily="34" charset="0"/>
                        </a:rPr>
                        <a:t>3</a:t>
                      </a:r>
                    </a:p>
                  </a:txBody>
                  <a:tcPr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tc>
                  <a:txBody>
                    <a:bodyPr/>
                    <a:lstStyle/>
                    <a:p>
                      <a:pPr algn="ctr"/>
                      <a:r>
                        <a:rPr lang="en-GB" sz="2800" b="1" dirty="0">
                          <a:solidFill>
                            <a:schemeClr val="tx1"/>
                          </a:solidFill>
                          <a:latin typeface="Century Gothic" panose="020B0502020202020204" pitchFamily="34" charset="0"/>
                        </a:rPr>
                        <a:t>:</a:t>
                      </a:r>
                    </a:p>
                  </a:txBody>
                  <a:tcPr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b="1" dirty="0">
                          <a:solidFill>
                            <a:srgbClr val="FF0000"/>
                          </a:solidFill>
                          <a:latin typeface="Century Gothic" panose="020B0502020202020204" pitchFamily="34" charset="0"/>
                        </a:rPr>
                        <a:t>4</a:t>
                      </a:r>
                    </a:p>
                  </a:txBody>
                  <a:tcPr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645597811"/>
                  </a:ext>
                </a:extLst>
              </a:tr>
            </a:tbl>
          </a:graphicData>
        </a:graphic>
      </p:graphicFrame>
      <p:graphicFrame>
        <p:nvGraphicFramePr>
          <p:cNvPr id="12" name="Table 11">
            <a:extLst>
              <a:ext uri="{FF2B5EF4-FFF2-40B4-BE49-F238E27FC236}">
                <a16:creationId xmlns:a16="http://schemas.microsoft.com/office/drawing/2014/main" id="{A5493C72-9AF8-4BD3-A5D3-D34780626915}"/>
              </a:ext>
            </a:extLst>
          </p:cNvPr>
          <p:cNvGraphicFramePr>
            <a:graphicFrameLocks noGrp="1"/>
          </p:cNvGraphicFramePr>
          <p:nvPr>
            <p:extLst>
              <p:ext uri="{D42A27DB-BD31-4B8C-83A1-F6EECF244321}">
                <p14:modId xmlns:p14="http://schemas.microsoft.com/office/powerpoint/2010/main" val="3379893975"/>
              </p:ext>
            </p:extLst>
          </p:nvPr>
        </p:nvGraphicFramePr>
        <p:xfrm>
          <a:off x="370540" y="3301009"/>
          <a:ext cx="8402921" cy="457200"/>
        </p:xfrm>
        <a:graphic>
          <a:graphicData uri="http://schemas.openxmlformats.org/drawingml/2006/table">
            <a:tbl>
              <a:tblPr firstRow="1" bandRow="1">
                <a:tableStyleId>{5940675A-B579-460E-94D1-54222C63F5DA}</a:tableStyleId>
              </a:tblPr>
              <a:tblGrid>
                <a:gridCol w="1834944">
                  <a:extLst>
                    <a:ext uri="{9D8B030D-6E8A-4147-A177-3AD203B41FA5}">
                      <a16:colId xmlns:a16="http://schemas.microsoft.com/office/drawing/2014/main" val="2690857838"/>
                    </a:ext>
                  </a:extLst>
                </a:gridCol>
                <a:gridCol w="1013305">
                  <a:extLst>
                    <a:ext uri="{9D8B030D-6E8A-4147-A177-3AD203B41FA5}">
                      <a16:colId xmlns:a16="http://schemas.microsoft.com/office/drawing/2014/main" val="1466341078"/>
                    </a:ext>
                  </a:extLst>
                </a:gridCol>
                <a:gridCol w="2556000">
                  <a:extLst>
                    <a:ext uri="{9D8B030D-6E8A-4147-A177-3AD203B41FA5}">
                      <a16:colId xmlns:a16="http://schemas.microsoft.com/office/drawing/2014/main" val="1139852380"/>
                    </a:ext>
                  </a:extLst>
                </a:gridCol>
                <a:gridCol w="1163728">
                  <a:extLst>
                    <a:ext uri="{9D8B030D-6E8A-4147-A177-3AD203B41FA5}">
                      <a16:colId xmlns:a16="http://schemas.microsoft.com/office/drawing/2014/main" val="3489683951"/>
                    </a:ext>
                  </a:extLst>
                </a:gridCol>
                <a:gridCol w="1834944">
                  <a:extLst>
                    <a:ext uri="{9D8B030D-6E8A-4147-A177-3AD203B41FA5}">
                      <a16:colId xmlns:a16="http://schemas.microsoft.com/office/drawing/2014/main" val="3197711254"/>
                    </a:ext>
                  </a:extLst>
                </a:gridCol>
              </a:tblGrid>
              <a:tr h="230262">
                <a:tc>
                  <a:txBody>
                    <a:bodyPr/>
                    <a:lstStyle/>
                    <a:p>
                      <a:pPr algn="r"/>
                      <a:r>
                        <a:rPr lang="en-GB" sz="2400" b="1" dirty="0">
                          <a:latin typeface="Century Gothic" panose="020B0502020202020204" pitchFamily="34" charset="0"/>
                        </a:rPr>
                        <a:t>For every  </a:t>
                      </a:r>
                    </a:p>
                  </a:txBody>
                  <a:tcPr marL="45720" marR="45720" anchor="ct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algn="ctr"/>
                      <a:r>
                        <a:rPr lang="en-GB" sz="2400" b="1" dirty="0">
                          <a:solidFill>
                            <a:srgbClr val="FF0000"/>
                          </a:solidFill>
                          <a:latin typeface="Century Gothic" panose="020B0502020202020204" pitchFamily="34" charset="0"/>
                        </a:rPr>
                        <a:t>3</a:t>
                      </a:r>
                    </a:p>
                  </a:txBody>
                  <a:tcPr marL="45720" marR="45720" anchor="ctr">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2400" b="1" dirty="0">
                          <a:latin typeface="Century Gothic" panose="020B0502020202020204" pitchFamily="34" charset="0"/>
                        </a:rPr>
                        <a:t>sprouts there are</a:t>
                      </a:r>
                    </a:p>
                  </a:txBody>
                  <a:tcPr marL="45720" marR="45720" anchor="ct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algn="ctr"/>
                      <a:r>
                        <a:rPr lang="en-GB" sz="2400" b="1" dirty="0">
                          <a:solidFill>
                            <a:srgbClr val="FF0000"/>
                          </a:solidFill>
                          <a:latin typeface="Century Gothic" panose="020B0502020202020204" pitchFamily="34" charset="0"/>
                        </a:rPr>
                        <a:t>4</a:t>
                      </a:r>
                    </a:p>
                  </a:txBody>
                  <a:tcPr marL="45720" marR="45720" anchor="ctr">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2400" b="1" dirty="0">
                          <a:latin typeface="Century Gothic" panose="020B0502020202020204" pitchFamily="34" charset="0"/>
                        </a:rPr>
                        <a:t>carrots.</a:t>
                      </a:r>
                    </a:p>
                  </a:txBody>
                  <a:tcPr marL="45720" marR="4572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364321230"/>
                  </a:ext>
                </a:extLst>
              </a:tr>
            </a:tbl>
          </a:graphicData>
        </a:graphic>
      </p:graphicFrame>
    </p:spTree>
    <p:extLst>
      <p:ext uri="{BB962C8B-B14F-4D97-AF65-F5344CB8AC3E}">
        <p14:creationId xmlns:p14="http://schemas.microsoft.com/office/powerpoint/2010/main" val="143921615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pic>
        <p:nvPicPr>
          <p:cNvPr id="50" name="Picture 49">
            <a:extLst>
              <a:ext uri="{FF2B5EF4-FFF2-40B4-BE49-F238E27FC236}">
                <a16:creationId xmlns:a16="http://schemas.microsoft.com/office/drawing/2014/main" id="{3747D548-369D-4190-8533-5164AE89EBDC}"/>
              </a:ext>
            </a:extLst>
          </p:cNvPr>
          <p:cNvPicPr>
            <a:picLocks noChangeAspect="1"/>
          </p:cNvPicPr>
          <p:nvPr/>
        </p:nvPicPr>
        <p:blipFill>
          <a:blip r:embed="rId4"/>
          <a:stretch>
            <a:fillRect/>
          </a:stretch>
        </p:blipFill>
        <p:spPr>
          <a:xfrm>
            <a:off x="115438" y="135870"/>
            <a:ext cx="8913124" cy="6322100"/>
          </a:xfrm>
          <a:prstGeom prst="rect">
            <a:avLst/>
          </a:prstGeom>
        </p:spPr>
      </p:pic>
      <p:sp>
        <p:nvSpPr>
          <p:cNvPr id="51" name="Rectangle 50">
            <a:extLst>
              <a:ext uri="{FF2B5EF4-FFF2-40B4-BE49-F238E27FC236}">
                <a16:creationId xmlns:a16="http://schemas.microsoft.com/office/drawing/2014/main" id="{1717E433-2A28-4FF5-B39D-8D6DB80AE8EE}"/>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1</a:t>
            </a:r>
          </a:p>
          <a:p>
            <a:pPr lvl="0" algn="ctr"/>
            <a:endParaRPr lang="en-GB" sz="2000" b="1" dirty="0">
              <a:solidFill>
                <a:schemeClr val="tx1"/>
              </a:solidFill>
              <a:latin typeface="Century Gothic" panose="020B0502020202020204" pitchFamily="34" charset="0"/>
            </a:endParaRPr>
          </a:p>
          <a:p>
            <a:pPr lvl="0" algn="ctr" defTabSz="685800">
              <a:defRPr/>
            </a:pPr>
            <a:r>
              <a:rPr lang="en-GB" sz="2000" b="1" dirty="0">
                <a:solidFill>
                  <a:schemeClr val="tx1"/>
                </a:solidFill>
                <a:latin typeface="Century Gothic" panose="020B0502020202020204" pitchFamily="34" charset="0"/>
              </a:rPr>
              <a:t>Use the image below to complete the ratio statements. </a:t>
            </a: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algn="ctr" defTabSz="685800">
              <a:defRPr/>
            </a:pPr>
            <a:endParaRPr lang="en-GB" sz="2000" b="1" dirty="0">
              <a:solidFill>
                <a:schemeClr val="tx1"/>
              </a:solidFill>
              <a:latin typeface="Century Gothic" panose="020B0502020202020204" pitchFamily="34" charset="0"/>
            </a:endParaRPr>
          </a:p>
          <a:p>
            <a:pPr lvl="0" algn="ctr" defTabSz="685800">
              <a:defRPr/>
            </a:pPr>
            <a:r>
              <a:rPr lang="en-GB" sz="2800" b="1" dirty="0">
                <a:solidFill>
                  <a:schemeClr val="tx1"/>
                </a:solidFill>
                <a:latin typeface="Century Gothic" panose="020B0502020202020204" pitchFamily="34" charset="0"/>
              </a:rPr>
              <a:t>For every </a:t>
            </a:r>
            <a:r>
              <a:rPr lang="en-GB" sz="2800" b="1" spc="-300" dirty="0">
                <a:solidFill>
                  <a:schemeClr val="tx1"/>
                </a:solidFill>
                <a:latin typeface="Century Gothic" panose="020B0502020202020204" pitchFamily="34" charset="0"/>
              </a:rPr>
              <a:t>_____ </a:t>
            </a:r>
            <a:r>
              <a:rPr lang="en-GB" sz="2800" b="1" dirty="0">
                <a:solidFill>
                  <a:schemeClr val="tx1"/>
                </a:solidFill>
                <a:latin typeface="Century Gothic" panose="020B0502020202020204" pitchFamily="34" charset="0"/>
              </a:rPr>
              <a:t> teacher, there are </a:t>
            </a:r>
            <a:r>
              <a:rPr lang="en-GB" sz="2800" b="1" spc="-300" dirty="0">
                <a:solidFill>
                  <a:schemeClr val="tx1"/>
                </a:solidFill>
                <a:latin typeface="Century Gothic" panose="020B0502020202020204" pitchFamily="34" charset="0"/>
              </a:rPr>
              <a:t>_____</a:t>
            </a:r>
            <a:r>
              <a:rPr lang="en-GB" sz="2800" b="1" dirty="0">
                <a:solidFill>
                  <a:schemeClr val="tx1"/>
                </a:solidFill>
                <a:latin typeface="Century Gothic" panose="020B0502020202020204" pitchFamily="34" charset="0"/>
              </a:rPr>
              <a:t>  pupils.</a:t>
            </a:r>
          </a:p>
          <a:p>
            <a:pPr lvl="0" algn="ctr" defTabSz="685800">
              <a:defRPr/>
            </a:pPr>
            <a:endParaRPr lang="en-GB" sz="2000" b="1" dirty="0">
              <a:solidFill>
                <a:schemeClr val="tx1"/>
              </a:solidFill>
              <a:latin typeface="Century Gothic" panose="020B0502020202020204" pitchFamily="34" charset="0"/>
            </a:endParaRPr>
          </a:p>
          <a:p>
            <a:pPr lvl="0" algn="ctr" defTabSz="685800">
              <a:defRPr/>
            </a:pPr>
            <a:endParaRPr lang="en-GB" sz="2000" b="1" dirty="0">
              <a:solidFill>
                <a:schemeClr val="tx1"/>
              </a:solidFill>
              <a:latin typeface="Century Gothic" panose="020B0502020202020204" pitchFamily="34" charset="0"/>
            </a:endParaRPr>
          </a:p>
          <a:p>
            <a:pPr lvl="0" algn="ctr" defTabSz="685800">
              <a:defRPr/>
            </a:pPr>
            <a:endParaRPr lang="en-GB" sz="2000" b="1" dirty="0">
              <a:solidFill>
                <a:schemeClr val="tx1"/>
              </a:solidFill>
              <a:latin typeface="Century Gothic" panose="020B0502020202020204" pitchFamily="34" charset="0"/>
            </a:endParaRPr>
          </a:p>
          <a:p>
            <a:pPr lvl="0" algn="ctr" defTabSz="685800">
              <a:defRPr/>
            </a:pPr>
            <a:r>
              <a:rPr lang="en-GB" sz="2000" b="1" dirty="0">
                <a:solidFill>
                  <a:schemeClr val="tx1"/>
                </a:solidFill>
                <a:latin typeface="Century Gothic" panose="020B0502020202020204" pitchFamily="34" charset="0"/>
              </a:rPr>
              <a:t>If there are 12 teachers, how many pupils will there be?</a:t>
            </a:r>
          </a:p>
        </p:txBody>
      </p:sp>
    </p:spTree>
    <p:extLst>
      <p:ext uri="{BB962C8B-B14F-4D97-AF65-F5344CB8AC3E}">
        <p14:creationId xmlns:p14="http://schemas.microsoft.com/office/powerpoint/2010/main" val="283168976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pic>
        <p:nvPicPr>
          <p:cNvPr id="50" name="Picture 49">
            <a:extLst>
              <a:ext uri="{FF2B5EF4-FFF2-40B4-BE49-F238E27FC236}">
                <a16:creationId xmlns:a16="http://schemas.microsoft.com/office/drawing/2014/main" id="{3747D548-369D-4190-8533-5164AE89EBDC}"/>
              </a:ext>
            </a:extLst>
          </p:cNvPr>
          <p:cNvPicPr>
            <a:picLocks noChangeAspect="1"/>
          </p:cNvPicPr>
          <p:nvPr/>
        </p:nvPicPr>
        <p:blipFill>
          <a:blip r:embed="rId4"/>
          <a:stretch>
            <a:fillRect/>
          </a:stretch>
        </p:blipFill>
        <p:spPr>
          <a:xfrm>
            <a:off x="115438" y="135870"/>
            <a:ext cx="8913124" cy="6322100"/>
          </a:xfrm>
          <a:prstGeom prst="rect">
            <a:avLst/>
          </a:prstGeom>
        </p:spPr>
      </p:pic>
      <p:sp>
        <p:nvSpPr>
          <p:cNvPr id="51" name="Rectangle 50">
            <a:extLst>
              <a:ext uri="{FF2B5EF4-FFF2-40B4-BE49-F238E27FC236}">
                <a16:creationId xmlns:a16="http://schemas.microsoft.com/office/drawing/2014/main" id="{1717E433-2A28-4FF5-B39D-8D6DB80AE8EE}"/>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1</a:t>
            </a:r>
          </a:p>
          <a:p>
            <a:pPr lvl="0" algn="ctr"/>
            <a:endParaRPr lang="en-GB" sz="2000" b="1" dirty="0">
              <a:solidFill>
                <a:schemeClr val="tx1"/>
              </a:solidFill>
              <a:latin typeface="Century Gothic" panose="020B0502020202020204" pitchFamily="34" charset="0"/>
            </a:endParaRPr>
          </a:p>
          <a:p>
            <a:pPr lvl="0" algn="ctr" defTabSz="685800">
              <a:defRPr/>
            </a:pPr>
            <a:r>
              <a:rPr lang="en-GB" sz="2000" b="1" dirty="0">
                <a:solidFill>
                  <a:schemeClr val="tx1"/>
                </a:solidFill>
                <a:latin typeface="Century Gothic" panose="020B0502020202020204" pitchFamily="34" charset="0"/>
              </a:rPr>
              <a:t>Use the image below to complete the ratio statements. </a:t>
            </a: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algn="ctr" defTabSz="685800">
              <a:defRPr/>
            </a:pPr>
            <a:endParaRPr lang="en-GB" sz="2000" b="1" dirty="0">
              <a:solidFill>
                <a:schemeClr val="tx1"/>
              </a:solidFill>
              <a:latin typeface="Century Gothic" panose="020B0502020202020204" pitchFamily="34" charset="0"/>
            </a:endParaRPr>
          </a:p>
          <a:p>
            <a:pPr lvl="0" algn="ctr" defTabSz="685800">
              <a:defRPr/>
            </a:pPr>
            <a:r>
              <a:rPr lang="en-GB" sz="2800" b="1" dirty="0">
                <a:solidFill>
                  <a:schemeClr val="tx1"/>
                </a:solidFill>
                <a:latin typeface="Century Gothic" panose="020B0502020202020204" pitchFamily="34" charset="0"/>
              </a:rPr>
              <a:t>For every </a:t>
            </a:r>
            <a:r>
              <a:rPr lang="en-GB" sz="2800" b="1" spc="-300" dirty="0">
                <a:solidFill>
                  <a:schemeClr val="tx1"/>
                </a:solidFill>
                <a:latin typeface="Century Gothic" panose="020B0502020202020204" pitchFamily="34" charset="0"/>
              </a:rPr>
              <a:t>_____ </a:t>
            </a:r>
            <a:r>
              <a:rPr lang="en-GB" sz="2800" b="1" dirty="0">
                <a:solidFill>
                  <a:schemeClr val="tx1"/>
                </a:solidFill>
                <a:latin typeface="Century Gothic" panose="020B0502020202020204" pitchFamily="34" charset="0"/>
              </a:rPr>
              <a:t> teacher, there are </a:t>
            </a:r>
            <a:r>
              <a:rPr lang="en-GB" sz="2800" b="1" spc="-300" dirty="0">
                <a:solidFill>
                  <a:schemeClr val="tx1"/>
                </a:solidFill>
                <a:latin typeface="Century Gothic" panose="020B0502020202020204" pitchFamily="34" charset="0"/>
              </a:rPr>
              <a:t>_____</a:t>
            </a:r>
            <a:r>
              <a:rPr lang="en-GB" sz="2800" b="1" dirty="0">
                <a:solidFill>
                  <a:schemeClr val="tx1"/>
                </a:solidFill>
                <a:latin typeface="Century Gothic" panose="020B0502020202020204" pitchFamily="34" charset="0"/>
              </a:rPr>
              <a:t>  pupils.</a:t>
            </a:r>
          </a:p>
          <a:p>
            <a:pPr lvl="0" algn="ctr" defTabSz="685800">
              <a:defRPr/>
            </a:pPr>
            <a:endParaRPr lang="en-GB" sz="2000" b="1" dirty="0">
              <a:solidFill>
                <a:schemeClr val="tx1"/>
              </a:solidFill>
              <a:latin typeface="Century Gothic" panose="020B0502020202020204" pitchFamily="34" charset="0"/>
            </a:endParaRPr>
          </a:p>
          <a:p>
            <a:pPr lvl="0" algn="ctr" defTabSz="685800">
              <a:defRPr/>
            </a:pPr>
            <a:endParaRPr lang="en-GB" sz="2000" b="1" dirty="0">
              <a:solidFill>
                <a:schemeClr val="tx1"/>
              </a:solidFill>
              <a:latin typeface="Century Gothic" panose="020B0502020202020204" pitchFamily="34" charset="0"/>
            </a:endParaRPr>
          </a:p>
          <a:p>
            <a:pPr lvl="0" algn="ctr" defTabSz="685800">
              <a:defRPr/>
            </a:pPr>
            <a:endParaRPr lang="en-GB" sz="2000" b="1" dirty="0">
              <a:solidFill>
                <a:schemeClr val="tx1"/>
              </a:solidFill>
              <a:latin typeface="Century Gothic" panose="020B0502020202020204" pitchFamily="34" charset="0"/>
            </a:endParaRPr>
          </a:p>
          <a:p>
            <a:pPr lvl="0" algn="ctr" defTabSz="685800">
              <a:defRPr/>
            </a:pPr>
            <a:r>
              <a:rPr lang="en-GB" sz="2000" b="1" dirty="0">
                <a:solidFill>
                  <a:schemeClr val="tx1"/>
                </a:solidFill>
                <a:latin typeface="Century Gothic" panose="020B0502020202020204" pitchFamily="34" charset="0"/>
              </a:rPr>
              <a:t>If there are 12 teachers, how many pupils will there be?</a:t>
            </a:r>
          </a:p>
          <a:p>
            <a:pPr lvl="0" algn="ctr" defTabSz="685800">
              <a:defRPr/>
            </a:pPr>
            <a:endParaRPr lang="en-GB" sz="2000" b="1" dirty="0">
              <a:solidFill>
                <a:schemeClr val="tx1"/>
              </a:solidFill>
              <a:latin typeface="Century Gothic" panose="020B0502020202020204" pitchFamily="34" charset="0"/>
            </a:endParaRPr>
          </a:p>
          <a:p>
            <a:pPr lvl="0" algn="ctr" defTabSz="685800">
              <a:defRPr/>
            </a:pPr>
            <a:r>
              <a:rPr lang="en-GB" sz="2000" b="1" dirty="0">
                <a:solidFill>
                  <a:srgbClr val="FF0000"/>
                </a:solidFill>
                <a:latin typeface="Century Gothic" panose="020B0502020202020204" pitchFamily="34" charset="0"/>
              </a:rPr>
              <a:t>120</a:t>
            </a:r>
          </a:p>
          <a:p>
            <a:pPr lvl="0" algn="ctr" defTabSz="685800">
              <a:defRPr/>
            </a:pPr>
            <a:endParaRPr lang="en-GB" sz="2000" b="1" dirty="0">
              <a:solidFill>
                <a:schemeClr val="tx1"/>
              </a:solidFill>
              <a:latin typeface="Century Gothic" panose="020B0502020202020204" pitchFamily="34" charset="0"/>
            </a:endParaRPr>
          </a:p>
        </p:txBody>
      </p:sp>
      <p:sp>
        <p:nvSpPr>
          <p:cNvPr id="9" name="TextBox 8">
            <a:extLst>
              <a:ext uri="{FF2B5EF4-FFF2-40B4-BE49-F238E27FC236}">
                <a16:creationId xmlns:a16="http://schemas.microsoft.com/office/drawing/2014/main" id="{45ED5153-0968-4429-9A2D-AF24CDDE1581}"/>
              </a:ext>
            </a:extLst>
          </p:cNvPr>
          <p:cNvSpPr txBox="1"/>
          <p:nvPr/>
        </p:nvSpPr>
        <p:spPr>
          <a:xfrm>
            <a:off x="2448560" y="3865136"/>
            <a:ext cx="568960" cy="523220"/>
          </a:xfrm>
          <a:prstGeom prst="rect">
            <a:avLst/>
          </a:prstGeom>
          <a:noFill/>
        </p:spPr>
        <p:txBody>
          <a:bodyPr wrap="square" rtlCol="0" anchor="ctr">
            <a:spAutoFit/>
          </a:bodyPr>
          <a:lstStyle/>
          <a:p>
            <a:pPr algn="ctr"/>
            <a:r>
              <a:rPr lang="en-GB" sz="2800" b="1" dirty="0">
                <a:solidFill>
                  <a:srgbClr val="FF0000"/>
                </a:solidFill>
                <a:latin typeface="Century Gothic" panose="020B0502020202020204" pitchFamily="34" charset="0"/>
              </a:rPr>
              <a:t>1</a:t>
            </a:r>
          </a:p>
        </p:txBody>
      </p:sp>
      <p:sp>
        <p:nvSpPr>
          <p:cNvPr id="10" name="TextBox 9">
            <a:extLst>
              <a:ext uri="{FF2B5EF4-FFF2-40B4-BE49-F238E27FC236}">
                <a16:creationId xmlns:a16="http://schemas.microsoft.com/office/drawing/2014/main" id="{5F80330B-2531-430C-AF89-7E5EA39DFE4E}"/>
              </a:ext>
            </a:extLst>
          </p:cNvPr>
          <p:cNvSpPr txBox="1"/>
          <p:nvPr/>
        </p:nvSpPr>
        <p:spPr>
          <a:xfrm>
            <a:off x="6439524" y="3865136"/>
            <a:ext cx="757029" cy="523220"/>
          </a:xfrm>
          <a:prstGeom prst="rect">
            <a:avLst/>
          </a:prstGeom>
          <a:noFill/>
        </p:spPr>
        <p:txBody>
          <a:bodyPr wrap="square" rtlCol="0" anchor="ctr">
            <a:spAutoFit/>
          </a:bodyPr>
          <a:lstStyle/>
          <a:p>
            <a:pPr algn="ctr"/>
            <a:r>
              <a:rPr lang="en-GB" sz="2800" b="1" dirty="0">
                <a:solidFill>
                  <a:srgbClr val="FF0000"/>
                </a:solidFill>
                <a:latin typeface="Century Gothic" panose="020B0502020202020204" pitchFamily="34" charset="0"/>
              </a:rPr>
              <a:t>10</a:t>
            </a:r>
          </a:p>
        </p:txBody>
      </p:sp>
    </p:spTree>
    <p:extLst>
      <p:ext uri="{BB962C8B-B14F-4D97-AF65-F5344CB8AC3E}">
        <p14:creationId xmlns:p14="http://schemas.microsoft.com/office/powerpoint/2010/main" val="95248393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2</a:t>
            </a:r>
          </a:p>
          <a:p>
            <a:pPr lvl="0" algn="ctr"/>
            <a:endParaRPr lang="en-GB" sz="2000" b="1" dirty="0">
              <a:solidFill>
                <a:schemeClr val="tx1"/>
              </a:solidFill>
              <a:latin typeface="Century Gothic" panose="020B0502020202020204" pitchFamily="34" charset="0"/>
            </a:endParaRPr>
          </a:p>
          <a:p>
            <a:pPr lvl="0" algn="ctr" defTabSz="685800">
              <a:defRPr/>
            </a:pPr>
            <a:r>
              <a:rPr lang="en-GB" sz="2000" b="1" dirty="0">
                <a:solidFill>
                  <a:schemeClr val="tx1"/>
                </a:solidFill>
                <a:latin typeface="Century Gothic" panose="020B0502020202020204" pitchFamily="34" charset="0"/>
              </a:rPr>
              <a:t>There are 35 animals on a farm. For every 5 cows there are 2 pigs. Use the bar model to help you calculate:</a:t>
            </a: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r>
              <a:rPr lang="en-GB" sz="2000" b="1" dirty="0">
                <a:solidFill>
                  <a:schemeClr val="tx1"/>
                </a:solidFill>
                <a:latin typeface="Century Gothic" panose="020B0502020202020204" pitchFamily="34" charset="0"/>
              </a:rPr>
              <a:t>		      How many cows altogether?</a:t>
            </a:r>
          </a:p>
          <a:p>
            <a:pPr lvl="0" algn="ctr" defTabSz="685800">
              <a:defRPr/>
            </a:pPr>
            <a:endParaRPr lang="en-GB" sz="2000" b="1" dirty="0">
              <a:solidFill>
                <a:schemeClr val="tx1"/>
              </a:solidFill>
              <a:latin typeface="Century Gothic" panose="020B0502020202020204" pitchFamily="34" charset="0"/>
            </a:endParaRPr>
          </a:p>
          <a:p>
            <a:pPr lvl="0" algn="ctr" defTabSz="685800">
              <a:defRPr/>
            </a:pPr>
            <a:endParaRPr lang="en-GB" sz="2000" b="1" dirty="0">
              <a:solidFill>
                <a:schemeClr val="tx1"/>
              </a:solidFill>
              <a:latin typeface="Century Gothic" panose="020B0502020202020204" pitchFamily="34" charset="0"/>
            </a:endParaRPr>
          </a:p>
          <a:p>
            <a:pPr lvl="0" algn="ctr" defTabSz="685800">
              <a:defRPr/>
            </a:pPr>
            <a:endParaRPr lang="en-GB" sz="2000" b="1" dirty="0">
              <a:solidFill>
                <a:schemeClr val="tx1"/>
              </a:solidFill>
              <a:latin typeface="Century Gothic" panose="020B0502020202020204" pitchFamily="34" charset="0"/>
            </a:endParaRPr>
          </a:p>
          <a:p>
            <a:pPr lvl="0" defTabSz="685800">
              <a:defRPr/>
            </a:pPr>
            <a:r>
              <a:rPr lang="en-GB" sz="2000" b="1" dirty="0">
                <a:solidFill>
                  <a:schemeClr val="tx1"/>
                </a:solidFill>
                <a:latin typeface="Century Gothic" panose="020B0502020202020204" pitchFamily="34" charset="0"/>
              </a:rPr>
              <a:t>		      How many pigs altogether? </a:t>
            </a: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sp>
        <p:nvSpPr>
          <p:cNvPr id="9" name="Rounded Rectangle 9">
            <a:extLst>
              <a:ext uri="{FF2B5EF4-FFF2-40B4-BE49-F238E27FC236}">
                <a16:creationId xmlns:a16="http://schemas.microsoft.com/office/drawing/2014/main" id="{6FE88D05-F007-4970-BB4B-C477974B07BC}"/>
              </a:ext>
            </a:extLst>
          </p:cNvPr>
          <p:cNvSpPr/>
          <p:nvPr/>
        </p:nvSpPr>
        <p:spPr>
          <a:xfrm>
            <a:off x="5908608" y="2282651"/>
            <a:ext cx="946506" cy="501436"/>
          </a:xfrm>
          <a:prstGeom prst="round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dirty="0">
              <a:solidFill>
                <a:schemeClr val="tx1"/>
              </a:solidFill>
              <a:latin typeface="Century Gothic" panose="020B0502020202020204" pitchFamily="34" charset="0"/>
            </a:endParaRPr>
          </a:p>
        </p:txBody>
      </p:sp>
      <p:sp>
        <p:nvSpPr>
          <p:cNvPr id="10" name="Rounded Rectangle 94">
            <a:extLst>
              <a:ext uri="{FF2B5EF4-FFF2-40B4-BE49-F238E27FC236}">
                <a16:creationId xmlns:a16="http://schemas.microsoft.com/office/drawing/2014/main" id="{52CF5BD7-E884-45BB-9F25-C955D693201B}"/>
              </a:ext>
            </a:extLst>
          </p:cNvPr>
          <p:cNvSpPr/>
          <p:nvPr/>
        </p:nvSpPr>
        <p:spPr>
          <a:xfrm>
            <a:off x="5908608" y="3541998"/>
            <a:ext cx="946506" cy="501436"/>
          </a:xfrm>
          <a:prstGeom prst="round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tx1"/>
              </a:solidFill>
            </a:endParaRPr>
          </a:p>
        </p:txBody>
      </p:sp>
      <p:graphicFrame>
        <p:nvGraphicFramePr>
          <p:cNvPr id="14" name="Table 13">
            <a:extLst>
              <a:ext uri="{FF2B5EF4-FFF2-40B4-BE49-F238E27FC236}">
                <a16:creationId xmlns:a16="http://schemas.microsoft.com/office/drawing/2014/main" id="{EFE5FF9E-DA6E-4E4F-B7F4-C1C7934A69F9}"/>
              </a:ext>
            </a:extLst>
          </p:cNvPr>
          <p:cNvGraphicFramePr>
            <a:graphicFrameLocks noGrp="1"/>
          </p:cNvGraphicFramePr>
          <p:nvPr>
            <p:extLst>
              <p:ext uri="{D42A27DB-BD31-4B8C-83A1-F6EECF244321}">
                <p14:modId xmlns:p14="http://schemas.microsoft.com/office/powerpoint/2010/main" val="3199975995"/>
              </p:ext>
            </p:extLst>
          </p:nvPr>
        </p:nvGraphicFramePr>
        <p:xfrm>
          <a:off x="2731180" y="4424450"/>
          <a:ext cx="3681640" cy="1194484"/>
        </p:xfrm>
        <a:graphic>
          <a:graphicData uri="http://schemas.openxmlformats.org/drawingml/2006/table">
            <a:tbl>
              <a:tblPr firstRow="1" bandRow="1">
                <a:tableStyleId>{5940675A-B579-460E-94D1-54222C63F5DA}</a:tableStyleId>
              </a:tblPr>
              <a:tblGrid>
                <a:gridCol w="736328">
                  <a:extLst>
                    <a:ext uri="{9D8B030D-6E8A-4147-A177-3AD203B41FA5}">
                      <a16:colId xmlns:a16="http://schemas.microsoft.com/office/drawing/2014/main" val="2690857838"/>
                    </a:ext>
                  </a:extLst>
                </a:gridCol>
                <a:gridCol w="736328">
                  <a:extLst>
                    <a:ext uri="{9D8B030D-6E8A-4147-A177-3AD203B41FA5}">
                      <a16:colId xmlns:a16="http://schemas.microsoft.com/office/drawing/2014/main" val="2650757975"/>
                    </a:ext>
                  </a:extLst>
                </a:gridCol>
                <a:gridCol w="736328">
                  <a:extLst>
                    <a:ext uri="{9D8B030D-6E8A-4147-A177-3AD203B41FA5}">
                      <a16:colId xmlns:a16="http://schemas.microsoft.com/office/drawing/2014/main" val="222469007"/>
                    </a:ext>
                  </a:extLst>
                </a:gridCol>
                <a:gridCol w="736328">
                  <a:extLst>
                    <a:ext uri="{9D8B030D-6E8A-4147-A177-3AD203B41FA5}">
                      <a16:colId xmlns:a16="http://schemas.microsoft.com/office/drawing/2014/main" val="2696606759"/>
                    </a:ext>
                  </a:extLst>
                </a:gridCol>
                <a:gridCol w="736328">
                  <a:extLst>
                    <a:ext uri="{9D8B030D-6E8A-4147-A177-3AD203B41FA5}">
                      <a16:colId xmlns:a16="http://schemas.microsoft.com/office/drawing/2014/main" val="3489683951"/>
                    </a:ext>
                  </a:extLst>
                </a:gridCol>
              </a:tblGrid>
              <a:tr h="597242">
                <a:tc>
                  <a:txBody>
                    <a:bodyPr/>
                    <a:lstStyle/>
                    <a:p>
                      <a:pPr algn="ctr"/>
                      <a:endParaRPr lang="en-GB" sz="1900" b="1" dirty="0">
                        <a:latin typeface="Century Gothic" panose="020B0502020202020204" pitchFamily="34" charset="0"/>
                      </a:endParaRPr>
                    </a:p>
                  </a:txBody>
                  <a:tcPr marL="147267" marR="147267" marT="73632" marB="73632" anchor="ctr">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rgbClr val="6699FF"/>
                    </a:solidFill>
                  </a:tcPr>
                </a:tc>
                <a:tc>
                  <a:txBody>
                    <a:bodyPr/>
                    <a:lstStyle/>
                    <a:p>
                      <a:pPr algn="ctr"/>
                      <a:endParaRPr lang="en-GB" sz="1900" b="1" dirty="0">
                        <a:latin typeface="Century Gothic" panose="020B0502020202020204" pitchFamily="34" charset="0"/>
                      </a:endParaRPr>
                    </a:p>
                  </a:txBody>
                  <a:tcPr marL="147267" marR="147267" marT="73632" marB="7363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rgbClr val="6699FF"/>
                    </a:solidFill>
                  </a:tcPr>
                </a:tc>
                <a:tc>
                  <a:txBody>
                    <a:bodyPr/>
                    <a:lstStyle/>
                    <a:p>
                      <a:pPr algn="ctr"/>
                      <a:endParaRPr lang="en-GB" sz="1900" b="1" dirty="0">
                        <a:latin typeface="Century Gothic" panose="020B0502020202020204" pitchFamily="34" charset="0"/>
                      </a:endParaRPr>
                    </a:p>
                  </a:txBody>
                  <a:tcPr marL="147267" marR="147267" marT="73632" marB="7363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6699FF"/>
                    </a:solidFill>
                  </a:tcPr>
                </a:tc>
                <a:tc>
                  <a:txBody>
                    <a:bodyPr/>
                    <a:lstStyle/>
                    <a:p>
                      <a:pPr algn="ctr"/>
                      <a:endParaRPr lang="en-GB" sz="1900" b="1" dirty="0">
                        <a:latin typeface="Century Gothic" panose="020B0502020202020204" pitchFamily="34" charset="0"/>
                      </a:endParaRPr>
                    </a:p>
                  </a:txBody>
                  <a:tcPr marL="147267" marR="147267" marT="73632" marB="7363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6699FF"/>
                    </a:solidFill>
                  </a:tcPr>
                </a:tc>
                <a:tc>
                  <a:txBody>
                    <a:bodyPr/>
                    <a:lstStyle/>
                    <a:p>
                      <a:pPr algn="ctr"/>
                      <a:endParaRPr lang="en-GB" sz="1900" b="1" dirty="0">
                        <a:latin typeface="Century Gothic" panose="020B0502020202020204" pitchFamily="34" charset="0"/>
                      </a:endParaRPr>
                    </a:p>
                  </a:txBody>
                  <a:tcPr marL="147267" marR="147267" marT="73632" marB="7363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6699FF"/>
                    </a:solidFill>
                  </a:tcPr>
                </a:tc>
                <a:extLst>
                  <a:ext uri="{0D108BD9-81ED-4DB2-BD59-A6C34878D82A}">
                    <a16:rowId xmlns:a16="http://schemas.microsoft.com/office/drawing/2014/main" val="364321230"/>
                  </a:ext>
                </a:extLst>
              </a:tr>
              <a:tr h="597242">
                <a:tc>
                  <a:txBody>
                    <a:bodyPr/>
                    <a:lstStyle/>
                    <a:p>
                      <a:pPr algn="ctr"/>
                      <a:endParaRPr lang="en-GB" sz="1900" b="1" dirty="0">
                        <a:latin typeface="Century Gothic" panose="020B0502020202020204" pitchFamily="34" charset="0"/>
                      </a:endParaRPr>
                    </a:p>
                  </a:txBody>
                  <a:tcPr marL="147267" marR="147267" marT="73632" marB="7363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6600"/>
                    </a:solidFill>
                  </a:tcPr>
                </a:tc>
                <a:tc>
                  <a:txBody>
                    <a:bodyPr/>
                    <a:lstStyle/>
                    <a:p>
                      <a:pPr algn="ctr"/>
                      <a:endParaRPr lang="en-GB" sz="1900" b="1" dirty="0">
                        <a:latin typeface="Century Gothic" panose="020B0502020202020204" pitchFamily="34" charset="0"/>
                      </a:endParaRPr>
                    </a:p>
                  </a:txBody>
                  <a:tcPr marL="147267" marR="147267" marT="73632" marB="7363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6600"/>
                    </a:solidFill>
                  </a:tcPr>
                </a:tc>
                <a:tc>
                  <a:txBody>
                    <a:bodyPr/>
                    <a:lstStyle/>
                    <a:p>
                      <a:pPr algn="ctr"/>
                      <a:endParaRPr lang="en-GB" sz="1900" b="1" dirty="0">
                        <a:latin typeface="Century Gothic" panose="020B0502020202020204" pitchFamily="34" charset="0"/>
                      </a:endParaRPr>
                    </a:p>
                  </a:txBody>
                  <a:tcPr marL="147267" marR="147267" marT="73632" marB="73632" anchor="ct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900" b="1" dirty="0">
                        <a:latin typeface="Century Gothic" panose="020B0502020202020204" pitchFamily="34" charset="0"/>
                      </a:endParaRPr>
                    </a:p>
                  </a:txBody>
                  <a:tcPr marL="147267" marR="147267" marT="73632" marB="73632"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900" b="1" dirty="0">
                        <a:latin typeface="Century Gothic" panose="020B0502020202020204" pitchFamily="34" charset="0"/>
                      </a:endParaRPr>
                    </a:p>
                  </a:txBody>
                  <a:tcPr marL="147267" marR="147267" marT="73632" marB="73632"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3366810913"/>
                  </a:ext>
                </a:extLst>
              </a:tr>
            </a:tbl>
          </a:graphicData>
        </a:graphic>
      </p:graphicFrame>
    </p:spTree>
    <p:extLst>
      <p:ext uri="{BB962C8B-B14F-4D97-AF65-F5344CB8AC3E}">
        <p14:creationId xmlns:p14="http://schemas.microsoft.com/office/powerpoint/2010/main" val="213953633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2</a:t>
            </a:r>
          </a:p>
          <a:p>
            <a:pPr lvl="0" algn="ctr"/>
            <a:endParaRPr lang="en-GB" sz="2000" b="1" dirty="0">
              <a:solidFill>
                <a:schemeClr val="tx1"/>
              </a:solidFill>
              <a:latin typeface="Century Gothic" panose="020B0502020202020204" pitchFamily="34" charset="0"/>
            </a:endParaRPr>
          </a:p>
          <a:p>
            <a:pPr lvl="0" algn="ctr" defTabSz="685800">
              <a:defRPr/>
            </a:pPr>
            <a:r>
              <a:rPr lang="en-GB" sz="2000" b="1" dirty="0">
                <a:solidFill>
                  <a:schemeClr val="tx1"/>
                </a:solidFill>
                <a:latin typeface="Century Gothic" panose="020B0502020202020204" pitchFamily="34" charset="0"/>
              </a:rPr>
              <a:t>There are 35 animals on a farm. For every 5 cows there are 2 pigs. Use the bar model to help you calculate:</a:t>
            </a: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r>
              <a:rPr lang="en-GB" sz="2000" b="1" dirty="0">
                <a:solidFill>
                  <a:schemeClr val="tx1"/>
                </a:solidFill>
                <a:latin typeface="Century Gothic" panose="020B0502020202020204" pitchFamily="34" charset="0"/>
              </a:rPr>
              <a:t>		      How many cows altogether?</a:t>
            </a:r>
          </a:p>
          <a:p>
            <a:pPr lvl="0" algn="ctr" defTabSz="685800">
              <a:defRPr/>
            </a:pPr>
            <a:endParaRPr lang="en-GB" sz="2000" b="1" dirty="0">
              <a:solidFill>
                <a:schemeClr val="tx1"/>
              </a:solidFill>
              <a:latin typeface="Century Gothic" panose="020B0502020202020204" pitchFamily="34" charset="0"/>
            </a:endParaRPr>
          </a:p>
          <a:p>
            <a:pPr lvl="0" algn="ctr" defTabSz="685800">
              <a:defRPr/>
            </a:pPr>
            <a:endParaRPr lang="en-GB" sz="2000" b="1" dirty="0">
              <a:solidFill>
                <a:schemeClr val="tx1"/>
              </a:solidFill>
              <a:latin typeface="Century Gothic" panose="020B0502020202020204" pitchFamily="34" charset="0"/>
            </a:endParaRPr>
          </a:p>
          <a:p>
            <a:pPr lvl="0" algn="ctr" defTabSz="685800">
              <a:defRPr/>
            </a:pPr>
            <a:endParaRPr lang="en-GB" sz="2000" b="1" dirty="0">
              <a:solidFill>
                <a:schemeClr val="tx1"/>
              </a:solidFill>
              <a:latin typeface="Century Gothic" panose="020B0502020202020204" pitchFamily="34" charset="0"/>
            </a:endParaRPr>
          </a:p>
          <a:p>
            <a:pPr lvl="0" defTabSz="685800">
              <a:defRPr/>
            </a:pPr>
            <a:r>
              <a:rPr lang="en-GB" sz="2000" b="1" dirty="0">
                <a:solidFill>
                  <a:schemeClr val="tx1"/>
                </a:solidFill>
                <a:latin typeface="Century Gothic" panose="020B0502020202020204" pitchFamily="34" charset="0"/>
              </a:rPr>
              <a:t>		      How many pigs altogether? </a:t>
            </a: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sp>
        <p:nvSpPr>
          <p:cNvPr id="9" name="Rounded Rectangle 9">
            <a:extLst>
              <a:ext uri="{FF2B5EF4-FFF2-40B4-BE49-F238E27FC236}">
                <a16:creationId xmlns:a16="http://schemas.microsoft.com/office/drawing/2014/main" id="{57CCF989-B55B-431C-8B87-C93A0DA94624}"/>
              </a:ext>
            </a:extLst>
          </p:cNvPr>
          <p:cNvSpPr/>
          <p:nvPr/>
        </p:nvSpPr>
        <p:spPr>
          <a:xfrm>
            <a:off x="5908608" y="2282651"/>
            <a:ext cx="946506" cy="501436"/>
          </a:xfrm>
          <a:prstGeom prst="roundRect">
            <a:avLst/>
          </a:prstGeom>
          <a:solidFill>
            <a:schemeClr val="bg1"/>
          </a:solid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solidFill>
                  <a:srgbClr val="FF0000"/>
                </a:solidFill>
                <a:latin typeface="Century Gothic" panose="020B0502020202020204" pitchFamily="34" charset="0"/>
              </a:rPr>
              <a:t>25</a:t>
            </a:r>
            <a:endParaRPr lang="en-GB" b="1" dirty="0">
              <a:solidFill>
                <a:srgbClr val="FF0000"/>
              </a:solidFill>
              <a:latin typeface="Century Gothic" panose="020B0502020202020204" pitchFamily="34" charset="0"/>
            </a:endParaRPr>
          </a:p>
        </p:txBody>
      </p:sp>
      <p:sp>
        <p:nvSpPr>
          <p:cNvPr id="10" name="Rounded Rectangle 94">
            <a:extLst>
              <a:ext uri="{FF2B5EF4-FFF2-40B4-BE49-F238E27FC236}">
                <a16:creationId xmlns:a16="http://schemas.microsoft.com/office/drawing/2014/main" id="{09856DF4-44B2-41BC-87C3-E05558965453}"/>
              </a:ext>
            </a:extLst>
          </p:cNvPr>
          <p:cNvSpPr/>
          <p:nvPr/>
        </p:nvSpPr>
        <p:spPr>
          <a:xfrm>
            <a:off x="5908608" y="3541998"/>
            <a:ext cx="946506" cy="501436"/>
          </a:xfrm>
          <a:prstGeom prst="roundRect">
            <a:avLst/>
          </a:prstGeom>
          <a:solidFill>
            <a:schemeClr val="bg1"/>
          </a:solid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solidFill>
                  <a:srgbClr val="FF0000"/>
                </a:solidFill>
                <a:latin typeface="Century Gothic" panose="020B0502020202020204" pitchFamily="34" charset="0"/>
              </a:rPr>
              <a:t>10</a:t>
            </a:r>
            <a:endParaRPr lang="en-GB" dirty="0"/>
          </a:p>
        </p:txBody>
      </p:sp>
      <p:graphicFrame>
        <p:nvGraphicFramePr>
          <p:cNvPr id="11" name="Table 10">
            <a:extLst>
              <a:ext uri="{FF2B5EF4-FFF2-40B4-BE49-F238E27FC236}">
                <a16:creationId xmlns:a16="http://schemas.microsoft.com/office/drawing/2014/main" id="{E27E2BE5-60DF-4370-8993-8A6D3E7E12B2}"/>
              </a:ext>
            </a:extLst>
          </p:cNvPr>
          <p:cNvGraphicFramePr>
            <a:graphicFrameLocks noGrp="1"/>
          </p:cNvGraphicFramePr>
          <p:nvPr>
            <p:extLst>
              <p:ext uri="{D42A27DB-BD31-4B8C-83A1-F6EECF244321}">
                <p14:modId xmlns:p14="http://schemas.microsoft.com/office/powerpoint/2010/main" val="3333924979"/>
              </p:ext>
            </p:extLst>
          </p:nvPr>
        </p:nvGraphicFramePr>
        <p:xfrm>
          <a:off x="2731180" y="4424450"/>
          <a:ext cx="3681640" cy="1194484"/>
        </p:xfrm>
        <a:graphic>
          <a:graphicData uri="http://schemas.openxmlformats.org/drawingml/2006/table">
            <a:tbl>
              <a:tblPr firstRow="1" bandRow="1">
                <a:tableStyleId>{5940675A-B579-460E-94D1-54222C63F5DA}</a:tableStyleId>
              </a:tblPr>
              <a:tblGrid>
                <a:gridCol w="736328">
                  <a:extLst>
                    <a:ext uri="{9D8B030D-6E8A-4147-A177-3AD203B41FA5}">
                      <a16:colId xmlns:a16="http://schemas.microsoft.com/office/drawing/2014/main" val="2690857838"/>
                    </a:ext>
                  </a:extLst>
                </a:gridCol>
                <a:gridCol w="736328">
                  <a:extLst>
                    <a:ext uri="{9D8B030D-6E8A-4147-A177-3AD203B41FA5}">
                      <a16:colId xmlns:a16="http://schemas.microsoft.com/office/drawing/2014/main" val="2650757975"/>
                    </a:ext>
                  </a:extLst>
                </a:gridCol>
                <a:gridCol w="736328">
                  <a:extLst>
                    <a:ext uri="{9D8B030D-6E8A-4147-A177-3AD203B41FA5}">
                      <a16:colId xmlns:a16="http://schemas.microsoft.com/office/drawing/2014/main" val="222469007"/>
                    </a:ext>
                  </a:extLst>
                </a:gridCol>
                <a:gridCol w="736328">
                  <a:extLst>
                    <a:ext uri="{9D8B030D-6E8A-4147-A177-3AD203B41FA5}">
                      <a16:colId xmlns:a16="http://schemas.microsoft.com/office/drawing/2014/main" val="2696606759"/>
                    </a:ext>
                  </a:extLst>
                </a:gridCol>
                <a:gridCol w="736328">
                  <a:extLst>
                    <a:ext uri="{9D8B030D-6E8A-4147-A177-3AD203B41FA5}">
                      <a16:colId xmlns:a16="http://schemas.microsoft.com/office/drawing/2014/main" val="3489683951"/>
                    </a:ext>
                  </a:extLst>
                </a:gridCol>
              </a:tblGrid>
              <a:tr h="597242">
                <a:tc>
                  <a:txBody>
                    <a:bodyPr/>
                    <a:lstStyle/>
                    <a:p>
                      <a:pPr algn="ctr"/>
                      <a:endParaRPr lang="en-GB" sz="1900" b="1" dirty="0">
                        <a:latin typeface="Century Gothic" panose="020B0502020202020204" pitchFamily="34" charset="0"/>
                      </a:endParaRPr>
                    </a:p>
                  </a:txBody>
                  <a:tcPr marL="147267" marR="147267" marT="73632" marB="73632" anchor="ctr">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rgbClr val="6699FF"/>
                    </a:solidFill>
                  </a:tcPr>
                </a:tc>
                <a:tc>
                  <a:txBody>
                    <a:bodyPr/>
                    <a:lstStyle/>
                    <a:p>
                      <a:pPr algn="ctr"/>
                      <a:endParaRPr lang="en-GB" sz="1900" b="1" dirty="0">
                        <a:latin typeface="Century Gothic" panose="020B0502020202020204" pitchFamily="34" charset="0"/>
                      </a:endParaRPr>
                    </a:p>
                  </a:txBody>
                  <a:tcPr marL="147267" marR="147267" marT="73632" marB="7363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rgbClr val="6699FF"/>
                    </a:solidFill>
                  </a:tcPr>
                </a:tc>
                <a:tc>
                  <a:txBody>
                    <a:bodyPr/>
                    <a:lstStyle/>
                    <a:p>
                      <a:pPr algn="ctr"/>
                      <a:endParaRPr lang="en-GB" sz="1900" b="1" dirty="0">
                        <a:latin typeface="Century Gothic" panose="020B0502020202020204" pitchFamily="34" charset="0"/>
                      </a:endParaRPr>
                    </a:p>
                  </a:txBody>
                  <a:tcPr marL="147267" marR="147267" marT="73632" marB="7363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6699FF"/>
                    </a:solidFill>
                  </a:tcPr>
                </a:tc>
                <a:tc>
                  <a:txBody>
                    <a:bodyPr/>
                    <a:lstStyle/>
                    <a:p>
                      <a:pPr algn="ctr"/>
                      <a:endParaRPr lang="en-GB" sz="1900" b="1" dirty="0">
                        <a:latin typeface="Century Gothic" panose="020B0502020202020204" pitchFamily="34" charset="0"/>
                      </a:endParaRPr>
                    </a:p>
                  </a:txBody>
                  <a:tcPr marL="147267" marR="147267" marT="73632" marB="7363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6699FF"/>
                    </a:solidFill>
                  </a:tcPr>
                </a:tc>
                <a:tc>
                  <a:txBody>
                    <a:bodyPr/>
                    <a:lstStyle/>
                    <a:p>
                      <a:pPr algn="ctr"/>
                      <a:endParaRPr lang="en-GB" sz="1900" b="1" dirty="0">
                        <a:latin typeface="Century Gothic" panose="020B0502020202020204" pitchFamily="34" charset="0"/>
                      </a:endParaRPr>
                    </a:p>
                  </a:txBody>
                  <a:tcPr marL="147267" marR="147267" marT="73632" marB="7363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6699FF"/>
                    </a:solidFill>
                  </a:tcPr>
                </a:tc>
                <a:extLst>
                  <a:ext uri="{0D108BD9-81ED-4DB2-BD59-A6C34878D82A}">
                    <a16:rowId xmlns:a16="http://schemas.microsoft.com/office/drawing/2014/main" val="364321230"/>
                  </a:ext>
                </a:extLst>
              </a:tr>
              <a:tr h="597242">
                <a:tc>
                  <a:txBody>
                    <a:bodyPr/>
                    <a:lstStyle/>
                    <a:p>
                      <a:pPr algn="ctr"/>
                      <a:endParaRPr lang="en-GB" sz="1900" b="1" dirty="0">
                        <a:latin typeface="Century Gothic" panose="020B0502020202020204" pitchFamily="34" charset="0"/>
                      </a:endParaRPr>
                    </a:p>
                  </a:txBody>
                  <a:tcPr marL="147267" marR="147267" marT="73632" marB="7363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6600"/>
                    </a:solidFill>
                  </a:tcPr>
                </a:tc>
                <a:tc>
                  <a:txBody>
                    <a:bodyPr/>
                    <a:lstStyle/>
                    <a:p>
                      <a:pPr algn="ctr"/>
                      <a:endParaRPr lang="en-GB" sz="1900" b="1" dirty="0">
                        <a:latin typeface="Century Gothic" panose="020B0502020202020204" pitchFamily="34" charset="0"/>
                      </a:endParaRPr>
                    </a:p>
                  </a:txBody>
                  <a:tcPr marL="147267" marR="147267" marT="73632" marB="7363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6600"/>
                    </a:solidFill>
                  </a:tcPr>
                </a:tc>
                <a:tc>
                  <a:txBody>
                    <a:bodyPr/>
                    <a:lstStyle/>
                    <a:p>
                      <a:pPr algn="ctr"/>
                      <a:endParaRPr lang="en-GB" sz="1900" b="1" dirty="0">
                        <a:latin typeface="Century Gothic" panose="020B0502020202020204" pitchFamily="34" charset="0"/>
                      </a:endParaRPr>
                    </a:p>
                  </a:txBody>
                  <a:tcPr marL="147267" marR="147267" marT="73632" marB="73632" anchor="ct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900" b="1" dirty="0">
                        <a:latin typeface="Century Gothic" panose="020B0502020202020204" pitchFamily="34" charset="0"/>
                      </a:endParaRPr>
                    </a:p>
                  </a:txBody>
                  <a:tcPr marL="147267" marR="147267" marT="73632" marB="73632"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900" b="1" dirty="0">
                        <a:latin typeface="Century Gothic" panose="020B0502020202020204" pitchFamily="34" charset="0"/>
                      </a:endParaRPr>
                    </a:p>
                  </a:txBody>
                  <a:tcPr marL="147267" marR="147267" marT="73632" marB="73632"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3366810913"/>
                  </a:ext>
                </a:extLst>
              </a:tr>
            </a:tbl>
          </a:graphicData>
        </a:graphic>
      </p:graphicFrame>
    </p:spTree>
    <p:extLst>
      <p:ext uri="{BB962C8B-B14F-4D97-AF65-F5344CB8AC3E}">
        <p14:creationId xmlns:p14="http://schemas.microsoft.com/office/powerpoint/2010/main" val="112977387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pic>
        <p:nvPicPr>
          <p:cNvPr id="25" name="Picture 24">
            <a:extLst>
              <a:ext uri="{FF2B5EF4-FFF2-40B4-BE49-F238E27FC236}">
                <a16:creationId xmlns:a16="http://schemas.microsoft.com/office/drawing/2014/main" id="{511CE87A-E8EE-48AC-9517-7F2867DD7E1E}"/>
              </a:ext>
            </a:extLst>
          </p:cNvPr>
          <p:cNvPicPr>
            <a:picLocks noChangeAspect="1"/>
          </p:cNvPicPr>
          <p:nvPr/>
        </p:nvPicPr>
        <p:blipFill>
          <a:blip r:embed="rId4"/>
          <a:stretch>
            <a:fillRect/>
          </a:stretch>
        </p:blipFill>
        <p:spPr>
          <a:xfrm>
            <a:off x="115438" y="135870"/>
            <a:ext cx="8913124" cy="6322100"/>
          </a:xfrm>
          <a:prstGeom prst="rect">
            <a:avLst/>
          </a:prstGeom>
        </p:spPr>
      </p:pic>
      <p:sp>
        <p:nvSpPr>
          <p:cNvPr id="26" name="Rectangle 25">
            <a:extLst>
              <a:ext uri="{FF2B5EF4-FFF2-40B4-BE49-F238E27FC236}">
                <a16:creationId xmlns:a16="http://schemas.microsoft.com/office/drawing/2014/main" id="{9F4F128D-6280-4A38-B827-5A79147DFA33}"/>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3</a:t>
            </a:r>
          </a:p>
          <a:p>
            <a:pPr algn="ctr"/>
            <a:endParaRPr lang="en-GB" sz="2000" b="1" u="sng" dirty="0">
              <a:solidFill>
                <a:schemeClr val="bg2">
                  <a:lumMod val="50000"/>
                </a:schemeClr>
              </a:solidFill>
              <a:latin typeface="Century Gothic" panose="020B0502020202020204" pitchFamily="34" charset="0"/>
            </a:endParaRPr>
          </a:p>
          <a:p>
            <a:pPr lvl="0" algn="ctr" defTabSz="685800">
              <a:defRPr/>
            </a:pPr>
            <a:r>
              <a:rPr lang="en-GB" sz="2000" b="1" dirty="0">
                <a:solidFill>
                  <a:schemeClr val="tx1"/>
                </a:solidFill>
                <a:latin typeface="Century Gothic" panose="020B0502020202020204" pitchFamily="34" charset="0"/>
              </a:rPr>
              <a:t>What is the ratio of suns to rainclouds?</a:t>
            </a:r>
          </a:p>
          <a:p>
            <a:pPr lvl="0" algn="ctr" defTabSz="685800">
              <a:defRPr/>
            </a:pPr>
            <a:endParaRPr lang="en-GB" sz="2000" b="1" dirty="0">
              <a:solidFill>
                <a:schemeClr val="tx1"/>
              </a:solidFill>
              <a:latin typeface="Century Gothic" panose="020B0502020202020204" pitchFamily="34" charset="0"/>
            </a:endParaRPr>
          </a:p>
          <a:p>
            <a:pPr lvl="0" algn="ctr" defTabSz="685800">
              <a:defRPr/>
            </a:pPr>
            <a:endParaRPr lang="en-GB" sz="2000" b="1" dirty="0">
              <a:solidFill>
                <a:schemeClr val="tx1"/>
              </a:solidFill>
              <a:latin typeface="Century Gothic" panose="020B0502020202020204" pitchFamily="34" charset="0"/>
            </a:endParaRPr>
          </a:p>
          <a:p>
            <a:pPr lvl="0" algn="ctr"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algn="ctr" defTabSz="685800">
              <a:defRPr/>
            </a:pPr>
            <a:r>
              <a:rPr lang="en-GB" sz="2000" b="1" dirty="0">
                <a:solidFill>
                  <a:schemeClr val="tx1"/>
                </a:solidFill>
                <a:latin typeface="Century Gothic" panose="020B0502020202020204" pitchFamily="34" charset="0"/>
              </a:rPr>
              <a:t>Use the ratio to calculate how many symbols there </a:t>
            </a:r>
          </a:p>
          <a:p>
            <a:pPr lvl="0" algn="ctr" defTabSz="685800">
              <a:defRPr/>
            </a:pPr>
            <a:r>
              <a:rPr lang="en-GB" sz="2000" b="1" dirty="0">
                <a:solidFill>
                  <a:schemeClr val="tx1"/>
                </a:solidFill>
                <a:latin typeface="Century Gothic" panose="020B0502020202020204" pitchFamily="34" charset="0"/>
              </a:rPr>
              <a:t>will be altogether if there are 20 suns.</a:t>
            </a:r>
            <a:endParaRPr lang="en-GB" sz="1200" b="1" dirty="0">
              <a:solidFill>
                <a:schemeClr val="tx1"/>
              </a:solidFill>
              <a:latin typeface="Century Gothic" panose="020B0502020202020204" pitchFamily="34" charset="0"/>
            </a:endParaRPr>
          </a:p>
          <a:p>
            <a:pPr>
              <a:lnSpc>
                <a:spcPct val="200000"/>
              </a:lnSpc>
            </a:pPr>
            <a:r>
              <a:rPr lang="en-GB" sz="2000" b="1" dirty="0">
                <a:solidFill>
                  <a:schemeClr val="tx1"/>
                </a:solidFill>
                <a:latin typeface="Century Gothic" panose="020B0502020202020204" pitchFamily="34" charset="0"/>
              </a:rPr>
              <a:t>                             				suns</a:t>
            </a:r>
          </a:p>
          <a:p>
            <a:pPr>
              <a:lnSpc>
                <a:spcPct val="200000"/>
              </a:lnSpc>
            </a:pPr>
            <a:r>
              <a:rPr lang="en-GB" sz="2000" b="1" dirty="0">
                <a:solidFill>
                  <a:schemeClr val="tx1"/>
                </a:solidFill>
                <a:latin typeface="Century Gothic" panose="020B0502020202020204" pitchFamily="34" charset="0"/>
              </a:rPr>
              <a:t>                             				rainclouds</a:t>
            </a:r>
          </a:p>
          <a:p>
            <a:pPr>
              <a:lnSpc>
                <a:spcPct val="200000"/>
              </a:lnSpc>
            </a:pPr>
            <a:r>
              <a:rPr lang="en-GB" sz="2000" b="1" dirty="0">
                <a:solidFill>
                  <a:schemeClr val="tx1"/>
                </a:solidFill>
                <a:latin typeface="Century Gothic" panose="020B0502020202020204" pitchFamily="34" charset="0"/>
              </a:rPr>
              <a:t>                             				symbols altogether</a:t>
            </a: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sp>
        <p:nvSpPr>
          <p:cNvPr id="33" name="Rectangle: Rounded Corners 14">
            <a:extLst>
              <a:ext uri="{FF2B5EF4-FFF2-40B4-BE49-F238E27FC236}">
                <a16:creationId xmlns:a16="http://schemas.microsoft.com/office/drawing/2014/main" id="{99D527A3-F705-4AAF-988B-1E25632A3285}"/>
              </a:ext>
            </a:extLst>
          </p:cNvPr>
          <p:cNvSpPr/>
          <p:nvPr/>
        </p:nvSpPr>
        <p:spPr>
          <a:xfrm>
            <a:off x="3277601" y="4351331"/>
            <a:ext cx="638755" cy="516156"/>
          </a:xfrm>
          <a:prstGeom prst="round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latin typeface="Century Gothic" panose="020B0502020202020204" pitchFamily="34" charset="0"/>
              </a:rPr>
              <a:t>20</a:t>
            </a:r>
            <a:endParaRPr lang="en-GB" sz="1200" b="1" dirty="0">
              <a:solidFill>
                <a:schemeClr val="tx1"/>
              </a:solidFill>
              <a:latin typeface="Century Gothic" panose="020B0502020202020204" pitchFamily="34" charset="0"/>
            </a:endParaRPr>
          </a:p>
        </p:txBody>
      </p:sp>
      <p:sp>
        <p:nvSpPr>
          <p:cNvPr id="34" name="Rectangle: Rounded Corners 14">
            <a:extLst>
              <a:ext uri="{FF2B5EF4-FFF2-40B4-BE49-F238E27FC236}">
                <a16:creationId xmlns:a16="http://schemas.microsoft.com/office/drawing/2014/main" id="{30E21FD7-835C-4BFE-9A1A-FD0285C5D58A}"/>
              </a:ext>
            </a:extLst>
          </p:cNvPr>
          <p:cNvSpPr/>
          <p:nvPr/>
        </p:nvSpPr>
        <p:spPr>
          <a:xfrm>
            <a:off x="3277600" y="4947479"/>
            <a:ext cx="638755" cy="516156"/>
          </a:xfrm>
          <a:prstGeom prst="round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b="1" dirty="0">
              <a:solidFill>
                <a:schemeClr val="tx1"/>
              </a:solidFill>
              <a:latin typeface="Century Gothic" panose="020B0502020202020204" pitchFamily="34" charset="0"/>
            </a:endParaRPr>
          </a:p>
        </p:txBody>
      </p:sp>
      <p:sp>
        <p:nvSpPr>
          <p:cNvPr id="35" name="Rectangle: Rounded Corners 14">
            <a:extLst>
              <a:ext uri="{FF2B5EF4-FFF2-40B4-BE49-F238E27FC236}">
                <a16:creationId xmlns:a16="http://schemas.microsoft.com/office/drawing/2014/main" id="{9A58B70F-66FA-4D5C-9BEE-F758E0F14C40}"/>
              </a:ext>
            </a:extLst>
          </p:cNvPr>
          <p:cNvSpPr/>
          <p:nvPr/>
        </p:nvSpPr>
        <p:spPr>
          <a:xfrm>
            <a:off x="3277599" y="5543627"/>
            <a:ext cx="638755" cy="516156"/>
          </a:xfrm>
          <a:prstGeom prst="round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b="1" dirty="0">
              <a:solidFill>
                <a:schemeClr val="tx1"/>
              </a:solidFill>
              <a:latin typeface="Century Gothic" panose="020B0502020202020204" pitchFamily="34" charset="0"/>
            </a:endParaRPr>
          </a:p>
        </p:txBody>
      </p:sp>
      <p:grpSp>
        <p:nvGrpSpPr>
          <p:cNvPr id="36" name="Group 35">
            <a:extLst>
              <a:ext uri="{FF2B5EF4-FFF2-40B4-BE49-F238E27FC236}">
                <a16:creationId xmlns:a16="http://schemas.microsoft.com/office/drawing/2014/main" id="{74A67E82-282A-406B-9922-0F2361B27F6C}"/>
              </a:ext>
            </a:extLst>
          </p:cNvPr>
          <p:cNvGrpSpPr/>
          <p:nvPr/>
        </p:nvGrpSpPr>
        <p:grpSpPr>
          <a:xfrm>
            <a:off x="3881763" y="2959853"/>
            <a:ext cx="1380475" cy="584775"/>
            <a:chOff x="3675213" y="2251828"/>
            <a:chExt cx="1380475" cy="584775"/>
          </a:xfrm>
        </p:grpSpPr>
        <p:sp>
          <p:nvSpPr>
            <p:cNvPr id="37" name="TextBox 36">
              <a:extLst>
                <a:ext uri="{FF2B5EF4-FFF2-40B4-BE49-F238E27FC236}">
                  <a16:creationId xmlns:a16="http://schemas.microsoft.com/office/drawing/2014/main" id="{8E8BDDF3-C73D-4E73-8344-61ED37A94549}"/>
                </a:ext>
              </a:extLst>
            </p:cNvPr>
            <p:cNvSpPr txBox="1"/>
            <p:nvPr/>
          </p:nvSpPr>
          <p:spPr>
            <a:xfrm>
              <a:off x="4215408" y="2251828"/>
              <a:ext cx="300082" cy="584775"/>
            </a:xfrm>
            <a:prstGeom prst="rect">
              <a:avLst/>
            </a:prstGeom>
            <a:noFill/>
          </p:spPr>
          <p:txBody>
            <a:bodyPr wrap="none" rtlCol="0">
              <a:spAutoFit/>
            </a:bodyPr>
            <a:lstStyle/>
            <a:p>
              <a:pPr algn="ctr"/>
              <a:r>
                <a:rPr lang="en-GB" sz="3200" b="1" dirty="0">
                  <a:latin typeface="Century Gothic" panose="020B0502020202020204" pitchFamily="34" charset="0"/>
                </a:rPr>
                <a:t>:</a:t>
              </a:r>
              <a:endParaRPr lang="en-GB" b="1" dirty="0">
                <a:latin typeface="Century Gothic" panose="020B0502020202020204" pitchFamily="34" charset="0"/>
              </a:endParaRPr>
            </a:p>
          </p:txBody>
        </p:sp>
        <p:sp>
          <p:nvSpPr>
            <p:cNvPr id="38" name="Rectangle: Rounded Corners 37">
              <a:extLst>
                <a:ext uri="{FF2B5EF4-FFF2-40B4-BE49-F238E27FC236}">
                  <a16:creationId xmlns:a16="http://schemas.microsoft.com/office/drawing/2014/main" id="{05F67F8F-1F24-41FE-8B8E-2424B9746A8F}"/>
                </a:ext>
              </a:extLst>
            </p:cNvPr>
            <p:cNvSpPr/>
            <p:nvPr/>
          </p:nvSpPr>
          <p:spPr>
            <a:xfrm>
              <a:off x="3675213" y="2260330"/>
              <a:ext cx="469232" cy="567771"/>
            </a:xfrm>
            <a:prstGeom prst="round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dirty="0">
                <a:solidFill>
                  <a:schemeClr val="tx1"/>
                </a:solidFill>
                <a:latin typeface="Century Gothic" panose="020B0502020202020204" pitchFamily="34" charset="0"/>
              </a:endParaRPr>
            </a:p>
          </p:txBody>
        </p:sp>
        <p:sp>
          <p:nvSpPr>
            <p:cNvPr id="39" name="Rectangle: Rounded Corners 64">
              <a:extLst>
                <a:ext uri="{FF2B5EF4-FFF2-40B4-BE49-F238E27FC236}">
                  <a16:creationId xmlns:a16="http://schemas.microsoft.com/office/drawing/2014/main" id="{1CE30936-E142-48B4-BE7E-71318F18CD79}"/>
                </a:ext>
              </a:extLst>
            </p:cNvPr>
            <p:cNvSpPr/>
            <p:nvPr/>
          </p:nvSpPr>
          <p:spPr>
            <a:xfrm>
              <a:off x="4586456" y="2260330"/>
              <a:ext cx="469232" cy="567771"/>
            </a:xfrm>
            <a:prstGeom prst="round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Tree>
    <p:extLst>
      <p:ext uri="{BB962C8B-B14F-4D97-AF65-F5344CB8AC3E}">
        <p14:creationId xmlns:p14="http://schemas.microsoft.com/office/powerpoint/2010/main" val="5448336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pic>
        <p:nvPicPr>
          <p:cNvPr id="25" name="Picture 24">
            <a:extLst>
              <a:ext uri="{FF2B5EF4-FFF2-40B4-BE49-F238E27FC236}">
                <a16:creationId xmlns:a16="http://schemas.microsoft.com/office/drawing/2014/main" id="{511CE87A-E8EE-48AC-9517-7F2867DD7E1E}"/>
              </a:ext>
            </a:extLst>
          </p:cNvPr>
          <p:cNvPicPr>
            <a:picLocks noChangeAspect="1"/>
          </p:cNvPicPr>
          <p:nvPr/>
        </p:nvPicPr>
        <p:blipFill>
          <a:blip r:embed="rId4"/>
          <a:stretch>
            <a:fillRect/>
          </a:stretch>
        </p:blipFill>
        <p:spPr>
          <a:xfrm>
            <a:off x="115438" y="135870"/>
            <a:ext cx="8913124" cy="6322100"/>
          </a:xfrm>
          <a:prstGeom prst="rect">
            <a:avLst/>
          </a:prstGeom>
        </p:spPr>
      </p:pic>
      <p:sp>
        <p:nvSpPr>
          <p:cNvPr id="26" name="Rectangle 25">
            <a:extLst>
              <a:ext uri="{FF2B5EF4-FFF2-40B4-BE49-F238E27FC236}">
                <a16:creationId xmlns:a16="http://schemas.microsoft.com/office/drawing/2014/main" id="{9F4F128D-6280-4A38-B827-5A79147DFA33}"/>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3</a:t>
            </a:r>
          </a:p>
          <a:p>
            <a:pPr algn="ctr"/>
            <a:endParaRPr lang="en-GB" sz="2000" b="1" u="sng" dirty="0">
              <a:solidFill>
                <a:schemeClr val="bg2">
                  <a:lumMod val="50000"/>
                </a:schemeClr>
              </a:solidFill>
              <a:latin typeface="Century Gothic" panose="020B0502020202020204" pitchFamily="34" charset="0"/>
            </a:endParaRPr>
          </a:p>
          <a:p>
            <a:pPr lvl="0" algn="ctr" defTabSz="685800">
              <a:defRPr/>
            </a:pPr>
            <a:r>
              <a:rPr lang="en-GB" sz="2000" b="1" dirty="0">
                <a:solidFill>
                  <a:schemeClr val="tx1"/>
                </a:solidFill>
                <a:latin typeface="Century Gothic" panose="020B0502020202020204" pitchFamily="34" charset="0"/>
              </a:rPr>
              <a:t>What is the ratio of suns to rainclouds?</a:t>
            </a:r>
          </a:p>
          <a:p>
            <a:pPr lvl="0" algn="ctr" defTabSz="685800">
              <a:defRPr/>
            </a:pPr>
            <a:endParaRPr lang="en-GB" sz="2000" b="1" dirty="0">
              <a:solidFill>
                <a:schemeClr val="tx1"/>
              </a:solidFill>
              <a:latin typeface="Century Gothic" panose="020B0502020202020204" pitchFamily="34" charset="0"/>
            </a:endParaRPr>
          </a:p>
          <a:p>
            <a:pPr lvl="0" algn="ctr" defTabSz="685800">
              <a:defRPr/>
            </a:pPr>
            <a:endParaRPr lang="en-GB" sz="2000" b="1" dirty="0">
              <a:solidFill>
                <a:schemeClr val="tx1"/>
              </a:solidFill>
              <a:latin typeface="Century Gothic" panose="020B0502020202020204" pitchFamily="34" charset="0"/>
            </a:endParaRPr>
          </a:p>
          <a:p>
            <a:pPr lvl="0" algn="ctr"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algn="ctr" defTabSz="685800">
              <a:defRPr/>
            </a:pPr>
            <a:r>
              <a:rPr lang="en-GB" sz="2000" b="1" dirty="0">
                <a:solidFill>
                  <a:schemeClr val="tx1"/>
                </a:solidFill>
                <a:latin typeface="Century Gothic" panose="020B0502020202020204" pitchFamily="34" charset="0"/>
              </a:rPr>
              <a:t>Use the ratio to calculate how many symbols there </a:t>
            </a:r>
          </a:p>
          <a:p>
            <a:pPr lvl="0" algn="ctr" defTabSz="685800">
              <a:defRPr/>
            </a:pPr>
            <a:r>
              <a:rPr lang="en-GB" sz="2000" b="1" dirty="0">
                <a:solidFill>
                  <a:schemeClr val="tx1"/>
                </a:solidFill>
                <a:latin typeface="Century Gothic" panose="020B0502020202020204" pitchFamily="34" charset="0"/>
              </a:rPr>
              <a:t>will be altogether if there are 20 suns.</a:t>
            </a:r>
            <a:endParaRPr lang="en-GB" sz="1200" b="1" dirty="0">
              <a:solidFill>
                <a:schemeClr val="tx1"/>
              </a:solidFill>
              <a:latin typeface="Century Gothic" panose="020B0502020202020204" pitchFamily="34" charset="0"/>
            </a:endParaRPr>
          </a:p>
          <a:p>
            <a:pPr>
              <a:lnSpc>
                <a:spcPct val="200000"/>
              </a:lnSpc>
            </a:pPr>
            <a:r>
              <a:rPr lang="en-GB" sz="2000" b="1" dirty="0">
                <a:solidFill>
                  <a:schemeClr val="tx1"/>
                </a:solidFill>
                <a:latin typeface="Century Gothic" panose="020B0502020202020204" pitchFamily="34" charset="0"/>
              </a:rPr>
              <a:t>                             				suns</a:t>
            </a:r>
          </a:p>
          <a:p>
            <a:pPr>
              <a:lnSpc>
                <a:spcPct val="200000"/>
              </a:lnSpc>
            </a:pPr>
            <a:r>
              <a:rPr lang="en-GB" sz="2000" b="1" dirty="0">
                <a:solidFill>
                  <a:schemeClr val="tx1"/>
                </a:solidFill>
                <a:latin typeface="Century Gothic" panose="020B0502020202020204" pitchFamily="34" charset="0"/>
              </a:rPr>
              <a:t>                             				rainclouds</a:t>
            </a:r>
          </a:p>
          <a:p>
            <a:pPr>
              <a:lnSpc>
                <a:spcPct val="200000"/>
              </a:lnSpc>
            </a:pPr>
            <a:r>
              <a:rPr lang="en-GB" sz="2000" b="1" dirty="0">
                <a:solidFill>
                  <a:schemeClr val="tx1"/>
                </a:solidFill>
                <a:latin typeface="Century Gothic" panose="020B0502020202020204" pitchFamily="34" charset="0"/>
              </a:rPr>
              <a:t>                             				symbols altogether</a:t>
            </a: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sp>
        <p:nvSpPr>
          <p:cNvPr id="14" name="Rectangle: Rounded Corners 14">
            <a:extLst>
              <a:ext uri="{FF2B5EF4-FFF2-40B4-BE49-F238E27FC236}">
                <a16:creationId xmlns:a16="http://schemas.microsoft.com/office/drawing/2014/main" id="{36637EF7-0FED-49DA-8773-F102D32D93F8}"/>
              </a:ext>
            </a:extLst>
          </p:cNvPr>
          <p:cNvSpPr/>
          <p:nvPr/>
        </p:nvSpPr>
        <p:spPr>
          <a:xfrm>
            <a:off x="3277601" y="4351331"/>
            <a:ext cx="638755" cy="516156"/>
          </a:xfrm>
          <a:prstGeom prst="round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latin typeface="Century Gothic" panose="020B0502020202020204" pitchFamily="34" charset="0"/>
              </a:rPr>
              <a:t>20</a:t>
            </a:r>
            <a:endParaRPr lang="en-GB" sz="1200" b="1" dirty="0">
              <a:solidFill>
                <a:schemeClr val="tx1"/>
              </a:solidFill>
              <a:latin typeface="Century Gothic" panose="020B0502020202020204" pitchFamily="34" charset="0"/>
            </a:endParaRPr>
          </a:p>
        </p:txBody>
      </p:sp>
      <p:sp>
        <p:nvSpPr>
          <p:cNvPr id="15" name="Rectangle: Rounded Corners 14">
            <a:extLst>
              <a:ext uri="{FF2B5EF4-FFF2-40B4-BE49-F238E27FC236}">
                <a16:creationId xmlns:a16="http://schemas.microsoft.com/office/drawing/2014/main" id="{2CF7E521-9DF3-4EE6-8AA3-37E16F9C8264}"/>
              </a:ext>
            </a:extLst>
          </p:cNvPr>
          <p:cNvSpPr/>
          <p:nvPr/>
        </p:nvSpPr>
        <p:spPr>
          <a:xfrm>
            <a:off x="3277600" y="4947479"/>
            <a:ext cx="638755" cy="516156"/>
          </a:xfrm>
          <a:prstGeom prst="round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rgbClr val="FF0000"/>
                </a:solidFill>
                <a:latin typeface="Century Gothic" panose="020B0502020202020204" pitchFamily="34" charset="0"/>
              </a:rPr>
              <a:t>12</a:t>
            </a:r>
          </a:p>
        </p:txBody>
      </p:sp>
      <p:sp>
        <p:nvSpPr>
          <p:cNvPr id="16" name="Rectangle: Rounded Corners 14">
            <a:extLst>
              <a:ext uri="{FF2B5EF4-FFF2-40B4-BE49-F238E27FC236}">
                <a16:creationId xmlns:a16="http://schemas.microsoft.com/office/drawing/2014/main" id="{5A5430F9-D1EA-46F7-BD54-1B30CE099A5E}"/>
              </a:ext>
            </a:extLst>
          </p:cNvPr>
          <p:cNvSpPr/>
          <p:nvPr/>
        </p:nvSpPr>
        <p:spPr>
          <a:xfrm>
            <a:off x="3277599" y="5543627"/>
            <a:ext cx="638755" cy="516156"/>
          </a:xfrm>
          <a:prstGeom prst="round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rgbClr val="FF0000"/>
                </a:solidFill>
                <a:latin typeface="Century Gothic" panose="020B0502020202020204" pitchFamily="34" charset="0"/>
              </a:rPr>
              <a:t>32</a:t>
            </a:r>
          </a:p>
        </p:txBody>
      </p:sp>
      <p:grpSp>
        <p:nvGrpSpPr>
          <p:cNvPr id="17" name="Group 16">
            <a:extLst>
              <a:ext uri="{FF2B5EF4-FFF2-40B4-BE49-F238E27FC236}">
                <a16:creationId xmlns:a16="http://schemas.microsoft.com/office/drawing/2014/main" id="{9EC81E3D-9977-4F49-BB34-EA8A0D1D45ED}"/>
              </a:ext>
            </a:extLst>
          </p:cNvPr>
          <p:cNvGrpSpPr/>
          <p:nvPr/>
        </p:nvGrpSpPr>
        <p:grpSpPr>
          <a:xfrm>
            <a:off x="3881763" y="2959853"/>
            <a:ext cx="1380475" cy="584775"/>
            <a:chOff x="3675213" y="2251828"/>
            <a:chExt cx="1380475" cy="584775"/>
          </a:xfrm>
        </p:grpSpPr>
        <p:sp>
          <p:nvSpPr>
            <p:cNvPr id="19" name="TextBox 18">
              <a:extLst>
                <a:ext uri="{FF2B5EF4-FFF2-40B4-BE49-F238E27FC236}">
                  <a16:creationId xmlns:a16="http://schemas.microsoft.com/office/drawing/2014/main" id="{AD4AFAA8-7C7E-4C22-820E-27A2446370DD}"/>
                </a:ext>
              </a:extLst>
            </p:cNvPr>
            <p:cNvSpPr txBox="1"/>
            <p:nvPr/>
          </p:nvSpPr>
          <p:spPr>
            <a:xfrm>
              <a:off x="4215408" y="2251828"/>
              <a:ext cx="300082" cy="584775"/>
            </a:xfrm>
            <a:prstGeom prst="rect">
              <a:avLst/>
            </a:prstGeom>
            <a:noFill/>
          </p:spPr>
          <p:txBody>
            <a:bodyPr wrap="none" rtlCol="0">
              <a:spAutoFit/>
            </a:bodyPr>
            <a:lstStyle/>
            <a:p>
              <a:pPr algn="ctr"/>
              <a:r>
                <a:rPr lang="en-GB" sz="3200" b="1" dirty="0">
                  <a:latin typeface="Century Gothic" panose="020B0502020202020204" pitchFamily="34" charset="0"/>
                </a:rPr>
                <a:t>:</a:t>
              </a:r>
              <a:endParaRPr lang="en-GB" b="1" dirty="0">
                <a:latin typeface="Century Gothic" panose="020B0502020202020204" pitchFamily="34" charset="0"/>
              </a:endParaRPr>
            </a:p>
          </p:txBody>
        </p:sp>
        <p:sp>
          <p:nvSpPr>
            <p:cNvPr id="20" name="Rectangle: Rounded Corners 19">
              <a:extLst>
                <a:ext uri="{FF2B5EF4-FFF2-40B4-BE49-F238E27FC236}">
                  <a16:creationId xmlns:a16="http://schemas.microsoft.com/office/drawing/2014/main" id="{5A0D2BC2-A820-45B8-A902-1C1B9C0C574D}"/>
                </a:ext>
              </a:extLst>
            </p:cNvPr>
            <p:cNvSpPr/>
            <p:nvPr/>
          </p:nvSpPr>
          <p:spPr>
            <a:xfrm>
              <a:off x="3675213" y="2260330"/>
              <a:ext cx="469232" cy="567771"/>
            </a:xfrm>
            <a:prstGeom prst="round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rgbClr val="FF0000"/>
                  </a:solidFill>
                  <a:latin typeface="Century Gothic" panose="020B0502020202020204" pitchFamily="34" charset="0"/>
                </a:rPr>
                <a:t>5</a:t>
              </a:r>
            </a:p>
          </p:txBody>
        </p:sp>
        <p:sp>
          <p:nvSpPr>
            <p:cNvPr id="21" name="Rectangle: Rounded Corners 64">
              <a:extLst>
                <a:ext uri="{FF2B5EF4-FFF2-40B4-BE49-F238E27FC236}">
                  <a16:creationId xmlns:a16="http://schemas.microsoft.com/office/drawing/2014/main" id="{E70CAB1E-2BC4-4E1C-8783-B50B47C52CF6}"/>
                </a:ext>
              </a:extLst>
            </p:cNvPr>
            <p:cNvSpPr/>
            <p:nvPr/>
          </p:nvSpPr>
          <p:spPr>
            <a:xfrm>
              <a:off x="4586456" y="2260330"/>
              <a:ext cx="469232" cy="567771"/>
            </a:xfrm>
            <a:prstGeom prst="round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rgbClr val="FF0000"/>
                  </a:solidFill>
                  <a:latin typeface="Century Gothic" panose="020B0502020202020204" pitchFamily="34" charset="0"/>
                </a:rPr>
                <a:t>3</a:t>
              </a:r>
            </a:p>
          </p:txBody>
        </p:sp>
      </p:grpSp>
    </p:spTree>
    <p:extLst>
      <p:ext uri="{BB962C8B-B14F-4D97-AF65-F5344CB8AC3E}">
        <p14:creationId xmlns:p14="http://schemas.microsoft.com/office/powerpoint/2010/main" val="339232958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Problem Solving 1</a:t>
            </a:r>
          </a:p>
          <a:p>
            <a:pPr lvl="0" algn="ctr"/>
            <a:endParaRPr lang="en-GB" sz="2000" b="1" dirty="0">
              <a:solidFill>
                <a:prstClr val="black"/>
              </a:solidFill>
              <a:latin typeface="Century Gothic" panose="020B0502020202020204" pitchFamily="34" charset="0"/>
            </a:endParaRPr>
          </a:p>
          <a:p>
            <a:pPr lvl="0" algn="ctr" defTabSz="514350">
              <a:defRPr/>
            </a:pPr>
            <a:r>
              <a:rPr lang="en-GB" sz="2000" b="1" dirty="0">
                <a:solidFill>
                  <a:schemeClr val="tx1"/>
                </a:solidFill>
                <a:latin typeface="Century Gothic" panose="020B0502020202020204" pitchFamily="34" charset="0"/>
              </a:rPr>
              <a:t>Mary is making buns for her birthday party.</a:t>
            </a:r>
          </a:p>
          <a:p>
            <a:pPr lvl="0" algn="ctr" defTabSz="514350">
              <a:defRPr/>
            </a:pPr>
            <a:endParaRPr lang="en-GB" sz="2000" b="1" dirty="0">
              <a:solidFill>
                <a:schemeClr val="tx1"/>
              </a:solidFill>
              <a:latin typeface="Century Gothic" panose="020B0502020202020204" pitchFamily="34" charset="0"/>
            </a:endParaRPr>
          </a:p>
          <a:p>
            <a:pPr lvl="0" algn="ctr" defTabSz="514350">
              <a:defRPr/>
            </a:pPr>
            <a:endParaRPr lang="en-GB" sz="2000" b="1" dirty="0">
              <a:solidFill>
                <a:schemeClr val="tx1"/>
              </a:solidFill>
              <a:latin typeface="Century Gothic" panose="020B0502020202020204" pitchFamily="34" charset="0"/>
            </a:endParaRPr>
          </a:p>
          <a:p>
            <a:pPr lvl="0" algn="ctr" defTabSz="514350">
              <a:defRPr/>
            </a:pPr>
            <a:r>
              <a:rPr lang="en-GB" sz="2000" b="1" dirty="0">
                <a:solidFill>
                  <a:schemeClr val="tx1"/>
                </a:solidFill>
                <a:latin typeface="Century Gothic" panose="020B0502020202020204" pitchFamily="34" charset="0"/>
              </a:rPr>
              <a:t>For every 3 chocolate buns, she makes 2 vanilla buns.</a:t>
            </a:r>
          </a:p>
          <a:p>
            <a:pPr lvl="0" algn="ctr" defTabSz="514350">
              <a:defRPr/>
            </a:pPr>
            <a:endParaRPr lang="en-GB" sz="2000" b="1" dirty="0">
              <a:solidFill>
                <a:schemeClr val="tx1"/>
              </a:solidFill>
              <a:latin typeface="Century Gothic" panose="020B0502020202020204" pitchFamily="34" charset="0"/>
            </a:endParaRPr>
          </a:p>
          <a:p>
            <a:pPr lvl="0" algn="ctr" defTabSz="514350">
              <a:defRPr/>
            </a:pPr>
            <a:r>
              <a:rPr lang="en-GB" sz="2000" b="1" dirty="0">
                <a:solidFill>
                  <a:schemeClr val="tx1"/>
                </a:solidFill>
                <a:latin typeface="Century Gothic" panose="020B0502020202020204" pitchFamily="34" charset="0"/>
              </a:rPr>
              <a:t>There are 66 people at the party,      of the people want</a:t>
            </a:r>
          </a:p>
          <a:p>
            <a:pPr lvl="0" algn="ctr" defTabSz="514350">
              <a:defRPr/>
            </a:pPr>
            <a:r>
              <a:rPr lang="en-GB" sz="2000" b="1" dirty="0">
                <a:solidFill>
                  <a:schemeClr val="tx1"/>
                </a:solidFill>
                <a:latin typeface="Century Gothic" panose="020B0502020202020204" pitchFamily="34" charset="0"/>
              </a:rPr>
              <a:t>a vanilla bun.</a:t>
            </a:r>
          </a:p>
          <a:p>
            <a:pPr lvl="0" algn="ctr" defTabSz="514350">
              <a:defRPr/>
            </a:pPr>
            <a:endParaRPr lang="en-GB" sz="2000" b="1" dirty="0">
              <a:solidFill>
                <a:schemeClr val="tx1"/>
              </a:solidFill>
              <a:latin typeface="Century Gothic" panose="020B0502020202020204" pitchFamily="34" charset="0"/>
            </a:endParaRPr>
          </a:p>
          <a:p>
            <a:pPr lvl="0" algn="ctr" defTabSz="514350">
              <a:defRPr/>
            </a:pPr>
            <a:endParaRPr lang="en-GB" sz="2000" b="1" dirty="0">
              <a:solidFill>
                <a:schemeClr val="tx1"/>
              </a:solidFill>
              <a:latin typeface="Century Gothic" panose="020B0502020202020204" pitchFamily="34" charset="0"/>
            </a:endParaRPr>
          </a:p>
          <a:p>
            <a:pPr lvl="0" algn="ctr" defTabSz="514350">
              <a:defRPr/>
            </a:pPr>
            <a:r>
              <a:rPr lang="en-GB" sz="2000" b="1" dirty="0">
                <a:solidFill>
                  <a:schemeClr val="tx1"/>
                </a:solidFill>
                <a:latin typeface="Century Gothic" panose="020B0502020202020204" pitchFamily="34" charset="0"/>
              </a:rPr>
              <a:t>How many buns does Mary need to make altogether?</a:t>
            </a:r>
            <a:br>
              <a:rPr lang="en-GB" sz="2000" b="1" dirty="0">
                <a:solidFill>
                  <a:schemeClr val="tx1"/>
                </a:solidFill>
                <a:latin typeface="Century Gothic" panose="020B0502020202020204" pitchFamily="34" charset="0"/>
              </a:rPr>
            </a:br>
            <a:br>
              <a:rPr lang="en-GB" sz="2000" b="1" dirty="0">
                <a:solidFill>
                  <a:schemeClr val="tx1"/>
                </a:solidFill>
                <a:latin typeface="Century Gothic" panose="020B0502020202020204" pitchFamily="34" charset="0"/>
              </a:rPr>
            </a:br>
            <a:r>
              <a:rPr lang="en-GB" sz="2000" b="1" dirty="0">
                <a:solidFill>
                  <a:schemeClr val="tx1"/>
                </a:solidFill>
                <a:latin typeface="Century Gothic" panose="020B0502020202020204" pitchFamily="34" charset="0"/>
              </a:rPr>
              <a:t>How many chocolate buns will she need to make?</a:t>
            </a:r>
          </a:p>
          <a:p>
            <a:pPr lvl="0" algn="ctr" defTabSz="514350">
              <a:defRPr/>
            </a:pPr>
            <a:endParaRPr lang="en-GB" sz="2000" b="1" dirty="0">
              <a:solidFill>
                <a:srgbClr val="FF0000"/>
              </a:solidFill>
              <a:latin typeface="Century Gothic" panose="020B0502020202020204" pitchFamily="34" charset="0"/>
            </a:endParaRPr>
          </a:p>
        </p:txBody>
      </p:sp>
      <p:sp>
        <p:nvSpPr>
          <p:cNvPr id="7" name="TextBox 8">
            <a:extLst>
              <a:ext uri="{FF2B5EF4-FFF2-40B4-BE49-F238E27FC236}">
                <a16:creationId xmlns:a16="http://schemas.microsoft.com/office/drawing/2014/main" id="{F2267ACB-233E-41BC-B01B-8F3DC45483E4}"/>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graphicFrame>
        <p:nvGraphicFramePr>
          <p:cNvPr id="9" name="Table 8">
            <a:extLst>
              <a:ext uri="{FF2B5EF4-FFF2-40B4-BE49-F238E27FC236}">
                <a16:creationId xmlns:a16="http://schemas.microsoft.com/office/drawing/2014/main" id="{F1AFBBE8-7475-4BF0-AE86-073B816228BA}"/>
              </a:ext>
            </a:extLst>
          </p:cNvPr>
          <p:cNvGraphicFramePr>
            <a:graphicFrameLocks noGrp="1"/>
          </p:cNvGraphicFramePr>
          <p:nvPr>
            <p:extLst>
              <p:ext uri="{D42A27DB-BD31-4B8C-83A1-F6EECF244321}">
                <p14:modId xmlns:p14="http://schemas.microsoft.com/office/powerpoint/2010/main" val="9936007"/>
              </p:ext>
            </p:extLst>
          </p:nvPr>
        </p:nvGraphicFramePr>
        <p:xfrm>
          <a:off x="5288352" y="2231014"/>
          <a:ext cx="288000" cy="609600"/>
        </p:xfrm>
        <a:graphic>
          <a:graphicData uri="http://schemas.openxmlformats.org/drawingml/2006/table">
            <a:tbl>
              <a:tblPr firstRow="1" bandRow="1">
                <a:tableStyleId>{5C22544A-7EE6-4342-B048-85BDC9FD1C3A}</a:tableStyleId>
              </a:tblPr>
              <a:tblGrid>
                <a:gridCol w="288000">
                  <a:extLst>
                    <a:ext uri="{9D8B030D-6E8A-4147-A177-3AD203B41FA5}">
                      <a16:colId xmlns:a16="http://schemas.microsoft.com/office/drawing/2014/main" val="3188001101"/>
                    </a:ext>
                  </a:extLst>
                </a:gridCol>
              </a:tblGrid>
              <a:tr h="273600">
                <a:tc>
                  <a:txBody>
                    <a:bodyPr/>
                    <a:lstStyle/>
                    <a:p>
                      <a:pPr algn="ctr"/>
                      <a:r>
                        <a:rPr lang="en-GB" sz="2000" b="1" dirty="0">
                          <a:solidFill>
                            <a:schemeClr val="tx1"/>
                          </a:solidFill>
                          <a:latin typeface="Century Gothic" panose="020B0502020202020204" pitchFamily="34" charset="0"/>
                        </a:rPr>
                        <a:t>1</a:t>
                      </a:r>
                    </a:p>
                  </a:txBody>
                  <a:tcPr marL="0" marR="0" marT="0" marB="0" anchor="b">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601564713"/>
                  </a:ext>
                </a:extLst>
              </a:tr>
              <a:tr h="273600">
                <a:tc>
                  <a:txBody>
                    <a:bodyPr/>
                    <a:lstStyle/>
                    <a:p>
                      <a:pPr algn="ctr"/>
                      <a:r>
                        <a:rPr lang="en-GB" sz="2000" b="1" dirty="0">
                          <a:solidFill>
                            <a:schemeClr val="tx1"/>
                          </a:solidFill>
                          <a:latin typeface="Century Gothic" panose="020B0502020202020204" pitchFamily="34" charset="0"/>
                        </a:rPr>
                        <a:t>3</a:t>
                      </a:r>
                    </a:p>
                  </a:txBody>
                  <a:tcPr marL="0" marR="0" marT="0" marB="0">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963342526"/>
                  </a:ext>
                </a:extLst>
              </a:tr>
            </a:tbl>
          </a:graphicData>
        </a:graphic>
      </p:graphicFrame>
    </p:spTree>
    <p:extLst>
      <p:ext uri="{BB962C8B-B14F-4D97-AF65-F5344CB8AC3E}">
        <p14:creationId xmlns:p14="http://schemas.microsoft.com/office/powerpoint/2010/main" val="107190012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Problem Solving 1</a:t>
            </a:r>
          </a:p>
          <a:p>
            <a:pPr lvl="0" algn="ctr"/>
            <a:endParaRPr lang="en-GB" sz="2000" b="1" dirty="0">
              <a:solidFill>
                <a:prstClr val="black"/>
              </a:solidFill>
              <a:latin typeface="Century Gothic" panose="020B0502020202020204" pitchFamily="34" charset="0"/>
            </a:endParaRPr>
          </a:p>
          <a:p>
            <a:pPr lvl="0" algn="ctr" defTabSz="514350">
              <a:defRPr/>
            </a:pPr>
            <a:r>
              <a:rPr lang="en-GB" sz="2000" b="1" dirty="0">
                <a:solidFill>
                  <a:schemeClr val="tx1"/>
                </a:solidFill>
                <a:latin typeface="Century Gothic" panose="020B0502020202020204" pitchFamily="34" charset="0"/>
              </a:rPr>
              <a:t>Mary is making buns for her birthday party.</a:t>
            </a:r>
          </a:p>
          <a:p>
            <a:pPr lvl="0" algn="ctr" defTabSz="514350">
              <a:defRPr/>
            </a:pPr>
            <a:endParaRPr lang="en-GB" sz="2000" b="1" dirty="0">
              <a:solidFill>
                <a:schemeClr val="tx1"/>
              </a:solidFill>
              <a:latin typeface="Century Gothic" panose="020B0502020202020204" pitchFamily="34" charset="0"/>
            </a:endParaRPr>
          </a:p>
          <a:p>
            <a:pPr lvl="0" algn="ctr" defTabSz="514350">
              <a:defRPr/>
            </a:pPr>
            <a:endParaRPr lang="en-GB" sz="2000" b="1" dirty="0">
              <a:solidFill>
                <a:schemeClr val="tx1"/>
              </a:solidFill>
              <a:latin typeface="Century Gothic" panose="020B0502020202020204" pitchFamily="34" charset="0"/>
            </a:endParaRPr>
          </a:p>
          <a:p>
            <a:pPr lvl="0" algn="ctr" defTabSz="514350">
              <a:defRPr/>
            </a:pPr>
            <a:r>
              <a:rPr lang="en-GB" sz="2000" b="1" dirty="0">
                <a:solidFill>
                  <a:schemeClr val="tx1"/>
                </a:solidFill>
                <a:latin typeface="Century Gothic" panose="020B0502020202020204" pitchFamily="34" charset="0"/>
              </a:rPr>
              <a:t>For every 3 chocolate buns, she makes 2 vanilla buns.</a:t>
            </a:r>
          </a:p>
          <a:p>
            <a:pPr lvl="0" algn="ctr" defTabSz="514350">
              <a:defRPr/>
            </a:pPr>
            <a:endParaRPr lang="en-GB" sz="2000" b="1" dirty="0">
              <a:solidFill>
                <a:schemeClr val="tx1"/>
              </a:solidFill>
              <a:latin typeface="Century Gothic" panose="020B0502020202020204" pitchFamily="34" charset="0"/>
            </a:endParaRPr>
          </a:p>
          <a:p>
            <a:pPr lvl="0" algn="ctr" defTabSz="514350">
              <a:defRPr/>
            </a:pPr>
            <a:r>
              <a:rPr lang="en-GB" sz="2000" b="1" dirty="0">
                <a:solidFill>
                  <a:schemeClr val="tx1"/>
                </a:solidFill>
                <a:latin typeface="Century Gothic" panose="020B0502020202020204" pitchFamily="34" charset="0"/>
              </a:rPr>
              <a:t>There are 66 people at the party,      of the people want</a:t>
            </a:r>
          </a:p>
          <a:p>
            <a:pPr lvl="0" algn="ctr" defTabSz="514350">
              <a:defRPr/>
            </a:pPr>
            <a:r>
              <a:rPr lang="en-GB" sz="2000" b="1" dirty="0">
                <a:solidFill>
                  <a:schemeClr val="tx1"/>
                </a:solidFill>
                <a:latin typeface="Century Gothic" panose="020B0502020202020204" pitchFamily="34" charset="0"/>
              </a:rPr>
              <a:t>a vanilla bun.</a:t>
            </a:r>
          </a:p>
          <a:p>
            <a:pPr lvl="0" algn="ctr" defTabSz="514350">
              <a:defRPr/>
            </a:pPr>
            <a:endParaRPr lang="en-GB" sz="2000" b="1" dirty="0">
              <a:solidFill>
                <a:schemeClr val="tx1"/>
              </a:solidFill>
              <a:latin typeface="Century Gothic" panose="020B0502020202020204" pitchFamily="34" charset="0"/>
            </a:endParaRPr>
          </a:p>
          <a:p>
            <a:pPr lvl="0" algn="ctr" defTabSz="514350">
              <a:defRPr/>
            </a:pPr>
            <a:endParaRPr lang="en-GB" sz="2000" b="1" dirty="0">
              <a:solidFill>
                <a:schemeClr val="tx1"/>
              </a:solidFill>
              <a:latin typeface="Century Gothic" panose="020B0502020202020204" pitchFamily="34" charset="0"/>
            </a:endParaRPr>
          </a:p>
          <a:p>
            <a:pPr lvl="0" algn="ctr" defTabSz="514350">
              <a:defRPr/>
            </a:pPr>
            <a:r>
              <a:rPr lang="en-GB" sz="2000" b="1" dirty="0">
                <a:solidFill>
                  <a:schemeClr val="tx1"/>
                </a:solidFill>
                <a:latin typeface="Century Gothic" panose="020B0502020202020204" pitchFamily="34" charset="0"/>
              </a:rPr>
              <a:t>How many buns does Mary need to make altogether?</a:t>
            </a:r>
            <a:br>
              <a:rPr lang="en-GB" sz="2000" b="1" dirty="0">
                <a:solidFill>
                  <a:schemeClr val="tx1"/>
                </a:solidFill>
                <a:latin typeface="Century Gothic" panose="020B0502020202020204" pitchFamily="34" charset="0"/>
              </a:rPr>
            </a:br>
            <a:r>
              <a:rPr lang="en-GB" sz="2000" b="1" dirty="0">
                <a:solidFill>
                  <a:srgbClr val="FF0000"/>
                </a:solidFill>
                <a:latin typeface="Century Gothic" panose="020B0502020202020204" pitchFamily="34" charset="0"/>
              </a:rPr>
              <a:t>55</a:t>
            </a:r>
            <a:br>
              <a:rPr lang="en-GB" sz="2000" b="1" dirty="0">
                <a:solidFill>
                  <a:schemeClr val="tx1"/>
                </a:solidFill>
                <a:latin typeface="Century Gothic" panose="020B0502020202020204" pitchFamily="34" charset="0"/>
              </a:rPr>
            </a:br>
            <a:r>
              <a:rPr lang="en-GB" sz="2000" b="1" dirty="0">
                <a:solidFill>
                  <a:schemeClr val="tx1"/>
                </a:solidFill>
                <a:latin typeface="Century Gothic" panose="020B0502020202020204" pitchFamily="34" charset="0"/>
              </a:rPr>
              <a:t>How many chocolate buns will she need to make?</a:t>
            </a:r>
          </a:p>
          <a:p>
            <a:pPr lvl="0" algn="ctr" defTabSz="514350">
              <a:defRPr/>
            </a:pPr>
            <a:r>
              <a:rPr lang="en-GB" sz="2000" b="1" dirty="0">
                <a:solidFill>
                  <a:srgbClr val="FF0000"/>
                </a:solidFill>
                <a:latin typeface="Century Gothic" panose="020B0502020202020204" pitchFamily="34" charset="0"/>
              </a:rPr>
              <a:t>33</a:t>
            </a:r>
          </a:p>
        </p:txBody>
      </p:sp>
      <p:sp>
        <p:nvSpPr>
          <p:cNvPr id="7" name="TextBox 8">
            <a:extLst>
              <a:ext uri="{FF2B5EF4-FFF2-40B4-BE49-F238E27FC236}">
                <a16:creationId xmlns:a16="http://schemas.microsoft.com/office/drawing/2014/main" id="{F2267ACB-233E-41BC-B01B-8F3DC45483E4}"/>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graphicFrame>
        <p:nvGraphicFramePr>
          <p:cNvPr id="9" name="Table 8">
            <a:extLst>
              <a:ext uri="{FF2B5EF4-FFF2-40B4-BE49-F238E27FC236}">
                <a16:creationId xmlns:a16="http://schemas.microsoft.com/office/drawing/2014/main" id="{F1AFBBE8-7475-4BF0-AE86-073B816228BA}"/>
              </a:ext>
            </a:extLst>
          </p:cNvPr>
          <p:cNvGraphicFramePr>
            <a:graphicFrameLocks noGrp="1"/>
          </p:cNvGraphicFramePr>
          <p:nvPr>
            <p:extLst/>
          </p:nvPr>
        </p:nvGraphicFramePr>
        <p:xfrm>
          <a:off x="5288352" y="2231014"/>
          <a:ext cx="288000" cy="609600"/>
        </p:xfrm>
        <a:graphic>
          <a:graphicData uri="http://schemas.openxmlformats.org/drawingml/2006/table">
            <a:tbl>
              <a:tblPr firstRow="1" bandRow="1">
                <a:tableStyleId>{5C22544A-7EE6-4342-B048-85BDC9FD1C3A}</a:tableStyleId>
              </a:tblPr>
              <a:tblGrid>
                <a:gridCol w="288000">
                  <a:extLst>
                    <a:ext uri="{9D8B030D-6E8A-4147-A177-3AD203B41FA5}">
                      <a16:colId xmlns:a16="http://schemas.microsoft.com/office/drawing/2014/main" val="3188001101"/>
                    </a:ext>
                  </a:extLst>
                </a:gridCol>
              </a:tblGrid>
              <a:tr h="273600">
                <a:tc>
                  <a:txBody>
                    <a:bodyPr/>
                    <a:lstStyle/>
                    <a:p>
                      <a:pPr algn="ctr"/>
                      <a:r>
                        <a:rPr lang="en-GB" sz="2000" b="1" dirty="0">
                          <a:solidFill>
                            <a:schemeClr val="tx1"/>
                          </a:solidFill>
                          <a:latin typeface="Century Gothic" panose="020B0502020202020204" pitchFamily="34" charset="0"/>
                        </a:rPr>
                        <a:t>1</a:t>
                      </a:r>
                    </a:p>
                  </a:txBody>
                  <a:tcPr marL="0" marR="0" marT="0" marB="0" anchor="b">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601564713"/>
                  </a:ext>
                </a:extLst>
              </a:tr>
              <a:tr h="273600">
                <a:tc>
                  <a:txBody>
                    <a:bodyPr/>
                    <a:lstStyle/>
                    <a:p>
                      <a:pPr algn="ctr"/>
                      <a:r>
                        <a:rPr lang="en-GB" sz="2000" b="1" dirty="0">
                          <a:solidFill>
                            <a:schemeClr val="tx1"/>
                          </a:solidFill>
                          <a:latin typeface="Century Gothic" panose="020B0502020202020204" pitchFamily="34" charset="0"/>
                        </a:rPr>
                        <a:t>3</a:t>
                      </a:r>
                    </a:p>
                  </a:txBody>
                  <a:tcPr marL="0" marR="0" marT="0" marB="0">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963342526"/>
                  </a:ext>
                </a:extLst>
              </a:tr>
            </a:tbl>
          </a:graphicData>
        </a:graphic>
      </p:graphicFrame>
    </p:spTree>
    <p:extLst>
      <p:ext uri="{BB962C8B-B14F-4D97-AF65-F5344CB8AC3E}">
        <p14:creationId xmlns:p14="http://schemas.microsoft.com/office/powerpoint/2010/main" val="90632758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7" name="TextBox 8">
            <a:extLst>
              <a:ext uri="{FF2B5EF4-FFF2-40B4-BE49-F238E27FC236}">
                <a16:creationId xmlns:a16="http://schemas.microsoft.com/office/drawing/2014/main" id="{84B107DC-B90C-4A45-B422-BA8DE29C2552}"/>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pic>
        <p:nvPicPr>
          <p:cNvPr id="20" name="Picture 19">
            <a:extLst>
              <a:ext uri="{FF2B5EF4-FFF2-40B4-BE49-F238E27FC236}">
                <a16:creationId xmlns:a16="http://schemas.microsoft.com/office/drawing/2014/main" id="{458D138A-BDBA-4D82-A070-57743525E276}"/>
              </a:ext>
            </a:extLst>
          </p:cNvPr>
          <p:cNvPicPr>
            <a:picLocks noChangeAspect="1"/>
          </p:cNvPicPr>
          <p:nvPr/>
        </p:nvPicPr>
        <p:blipFill>
          <a:blip r:embed="rId4"/>
          <a:stretch>
            <a:fillRect/>
          </a:stretch>
        </p:blipFill>
        <p:spPr>
          <a:xfrm>
            <a:off x="115438" y="135870"/>
            <a:ext cx="8913124" cy="6322100"/>
          </a:xfrm>
          <a:prstGeom prst="rect">
            <a:avLst/>
          </a:prstGeom>
        </p:spPr>
      </p:pic>
      <p:sp>
        <p:nvSpPr>
          <p:cNvPr id="21" name="Rectangle 20">
            <a:extLst>
              <a:ext uri="{FF2B5EF4-FFF2-40B4-BE49-F238E27FC236}">
                <a16:creationId xmlns:a16="http://schemas.microsoft.com/office/drawing/2014/main" id="{4F1ECAC3-64BF-4ACC-B1A1-DF63E023DB80}"/>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1</a:t>
            </a:r>
          </a:p>
          <a:p>
            <a:pPr lvl="0" algn="ctr"/>
            <a:endParaRPr lang="en-GB" sz="2000" b="1" u="sng"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A cashier is sorting the money in the till.</a:t>
            </a:r>
          </a:p>
          <a:p>
            <a:pPr algn="ctr"/>
            <a:r>
              <a:rPr lang="en-GB" sz="2000" b="1" dirty="0">
                <a:solidFill>
                  <a:schemeClr val="tx1"/>
                </a:solidFill>
                <a:latin typeface="Century Gothic" panose="020B0502020202020204" pitchFamily="34" charset="0"/>
              </a:rPr>
              <a:t>He works out the ratio of £5 notes to £10 notes is 2:1</a:t>
            </a:r>
          </a:p>
          <a:p>
            <a:pPr algn="ctr"/>
            <a:endParaRPr lang="en-GB" sz="2000" b="1"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sym typeface="Wingdings" panose="05000000000000000000" pitchFamily="2" charset="2"/>
              </a:rPr>
              <a:t>Have the notes been sorted correctly?</a:t>
            </a:r>
          </a:p>
          <a:p>
            <a:endParaRPr lang="en-GB" sz="2000" b="1" dirty="0">
              <a:solidFill>
                <a:schemeClr val="tx1"/>
              </a:solidFill>
              <a:latin typeface="Century Gothic" panose="020B0502020202020204" pitchFamily="34" charset="0"/>
              <a:sym typeface="Wingdings" panose="05000000000000000000" pitchFamily="2" charset="2"/>
            </a:endParaRPr>
          </a:p>
          <a:p>
            <a:endParaRPr lang="en-GB" sz="2000" b="1" dirty="0">
              <a:solidFill>
                <a:schemeClr val="tx1"/>
              </a:solidFill>
              <a:latin typeface="Century Gothic" panose="020B0502020202020204" pitchFamily="34" charset="0"/>
              <a:sym typeface="Wingdings" panose="05000000000000000000" pitchFamily="2" charset="2"/>
            </a:endParaRPr>
          </a:p>
          <a:p>
            <a:endParaRPr lang="en-GB" sz="2000" b="1" dirty="0">
              <a:solidFill>
                <a:schemeClr val="tx1"/>
              </a:solidFill>
              <a:latin typeface="Century Gothic" panose="020B0502020202020204" pitchFamily="34" charset="0"/>
              <a:sym typeface="Wingdings" panose="05000000000000000000" pitchFamily="2" charset="2"/>
            </a:endParaRPr>
          </a:p>
          <a:p>
            <a:endParaRPr lang="en-GB" sz="2000" b="1" dirty="0">
              <a:solidFill>
                <a:schemeClr val="tx1"/>
              </a:solidFill>
              <a:latin typeface="Century Gothic" panose="020B0502020202020204" pitchFamily="34" charset="0"/>
              <a:sym typeface="Wingdings" panose="05000000000000000000" pitchFamily="2" charset="2"/>
            </a:endParaRPr>
          </a:p>
          <a:p>
            <a:endParaRPr lang="en-GB" sz="2000" b="1" dirty="0">
              <a:solidFill>
                <a:schemeClr val="tx1"/>
              </a:solidFill>
              <a:latin typeface="Century Gothic" panose="020B0502020202020204" pitchFamily="34" charset="0"/>
              <a:sym typeface="Wingdings" panose="05000000000000000000" pitchFamily="2" charset="2"/>
            </a:endParaRPr>
          </a:p>
          <a:p>
            <a:endParaRPr lang="en-GB" sz="2000" b="1" dirty="0">
              <a:solidFill>
                <a:schemeClr val="tx1"/>
              </a:solidFill>
              <a:latin typeface="Century Gothic" panose="020B0502020202020204" pitchFamily="34" charset="0"/>
              <a:sym typeface="Wingdings" panose="05000000000000000000" pitchFamily="2" charset="2"/>
            </a:endParaRPr>
          </a:p>
          <a:p>
            <a:endParaRPr lang="en-GB" sz="2000" b="1" dirty="0">
              <a:solidFill>
                <a:schemeClr val="tx1"/>
              </a:solidFill>
              <a:latin typeface="Century Gothic" panose="020B0502020202020204" pitchFamily="34" charset="0"/>
              <a:sym typeface="Wingdings" panose="05000000000000000000" pitchFamily="2" charset="2"/>
            </a:endParaRPr>
          </a:p>
          <a:p>
            <a:endParaRPr lang="en-GB" sz="2000" b="1" dirty="0">
              <a:solidFill>
                <a:schemeClr val="tx1"/>
              </a:solidFill>
              <a:latin typeface="Century Gothic" panose="020B0502020202020204" pitchFamily="34" charset="0"/>
              <a:sym typeface="Wingdings" panose="05000000000000000000" pitchFamily="2" charset="2"/>
            </a:endParaRPr>
          </a:p>
          <a:p>
            <a:endParaRPr lang="en-GB" sz="2000" b="1" dirty="0">
              <a:solidFill>
                <a:schemeClr val="tx1"/>
              </a:solidFill>
              <a:latin typeface="Century Gothic" panose="020B0502020202020204" pitchFamily="34" charset="0"/>
              <a:sym typeface="Wingdings" panose="05000000000000000000" pitchFamily="2" charset="2"/>
            </a:endParaRPr>
          </a:p>
          <a:p>
            <a:endParaRPr lang="en-GB" sz="2000" b="1" dirty="0">
              <a:solidFill>
                <a:schemeClr val="tx1"/>
              </a:solidFill>
              <a:latin typeface="Century Gothic" panose="020B0502020202020204" pitchFamily="34" charset="0"/>
              <a:sym typeface="Wingdings" panose="05000000000000000000" pitchFamily="2" charset="2"/>
            </a:endParaRPr>
          </a:p>
          <a:p>
            <a:r>
              <a:rPr lang="en-GB" sz="2000" b="1" dirty="0">
                <a:solidFill>
                  <a:schemeClr val="tx1"/>
                </a:solidFill>
                <a:latin typeface="Century Gothic" panose="020B0502020202020204" pitchFamily="34" charset="0"/>
                <a:sym typeface="Wingdings" panose="05000000000000000000" pitchFamily="2" charset="2"/>
              </a:rPr>
              <a:t>Explain your answer.</a:t>
            </a:r>
          </a:p>
          <a:p>
            <a:pPr lvl="0" algn="ctr"/>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p:txBody>
      </p:sp>
    </p:spTree>
    <p:extLst>
      <p:ext uri="{BB962C8B-B14F-4D97-AF65-F5344CB8AC3E}">
        <p14:creationId xmlns:p14="http://schemas.microsoft.com/office/powerpoint/2010/main" val="63601457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7" name="TextBox 8">
            <a:extLst>
              <a:ext uri="{FF2B5EF4-FFF2-40B4-BE49-F238E27FC236}">
                <a16:creationId xmlns:a16="http://schemas.microsoft.com/office/drawing/2014/main" id="{84B107DC-B90C-4A45-B422-BA8DE29C2552}"/>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pic>
        <p:nvPicPr>
          <p:cNvPr id="20" name="Picture 19">
            <a:extLst>
              <a:ext uri="{FF2B5EF4-FFF2-40B4-BE49-F238E27FC236}">
                <a16:creationId xmlns:a16="http://schemas.microsoft.com/office/drawing/2014/main" id="{458D138A-BDBA-4D82-A070-57743525E276}"/>
              </a:ext>
            </a:extLst>
          </p:cNvPr>
          <p:cNvPicPr>
            <a:picLocks noChangeAspect="1"/>
          </p:cNvPicPr>
          <p:nvPr/>
        </p:nvPicPr>
        <p:blipFill>
          <a:blip r:embed="rId4"/>
          <a:stretch>
            <a:fillRect/>
          </a:stretch>
        </p:blipFill>
        <p:spPr>
          <a:xfrm>
            <a:off x="115438" y="135870"/>
            <a:ext cx="8913124" cy="6322100"/>
          </a:xfrm>
          <a:prstGeom prst="rect">
            <a:avLst/>
          </a:prstGeom>
        </p:spPr>
      </p:pic>
      <p:sp>
        <p:nvSpPr>
          <p:cNvPr id="21" name="Rectangle 20">
            <a:extLst>
              <a:ext uri="{FF2B5EF4-FFF2-40B4-BE49-F238E27FC236}">
                <a16:creationId xmlns:a16="http://schemas.microsoft.com/office/drawing/2014/main" id="{4F1ECAC3-64BF-4ACC-B1A1-DF63E023DB80}"/>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1</a:t>
            </a:r>
          </a:p>
          <a:p>
            <a:pPr lvl="0" algn="ctr"/>
            <a:endParaRPr lang="en-GB" sz="2000" b="1" u="sng"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A cashier is sorting the money in the till.</a:t>
            </a:r>
          </a:p>
          <a:p>
            <a:pPr algn="ctr"/>
            <a:r>
              <a:rPr lang="en-GB" sz="2000" b="1" dirty="0">
                <a:solidFill>
                  <a:schemeClr val="tx1"/>
                </a:solidFill>
                <a:latin typeface="Century Gothic" panose="020B0502020202020204" pitchFamily="34" charset="0"/>
              </a:rPr>
              <a:t>He works out the ratio of £5 notes to £10 notes is 2:1</a:t>
            </a:r>
          </a:p>
          <a:p>
            <a:pPr algn="ctr"/>
            <a:endParaRPr lang="en-GB" sz="2000" b="1"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sym typeface="Wingdings" panose="05000000000000000000" pitchFamily="2" charset="2"/>
              </a:rPr>
              <a:t>Have the notes been sorted correctly?</a:t>
            </a:r>
          </a:p>
          <a:p>
            <a:endParaRPr lang="en-GB" sz="2000" b="1" dirty="0">
              <a:solidFill>
                <a:schemeClr val="tx1"/>
              </a:solidFill>
              <a:latin typeface="Century Gothic" panose="020B0502020202020204" pitchFamily="34" charset="0"/>
              <a:sym typeface="Wingdings" panose="05000000000000000000" pitchFamily="2" charset="2"/>
            </a:endParaRPr>
          </a:p>
          <a:p>
            <a:endParaRPr lang="en-GB" sz="2000" b="1" dirty="0">
              <a:solidFill>
                <a:schemeClr val="tx1"/>
              </a:solidFill>
              <a:latin typeface="Century Gothic" panose="020B0502020202020204" pitchFamily="34" charset="0"/>
              <a:sym typeface="Wingdings" panose="05000000000000000000" pitchFamily="2" charset="2"/>
            </a:endParaRPr>
          </a:p>
          <a:p>
            <a:endParaRPr lang="en-GB" sz="2000" b="1" dirty="0">
              <a:solidFill>
                <a:schemeClr val="tx1"/>
              </a:solidFill>
              <a:latin typeface="Century Gothic" panose="020B0502020202020204" pitchFamily="34" charset="0"/>
              <a:sym typeface="Wingdings" panose="05000000000000000000" pitchFamily="2" charset="2"/>
            </a:endParaRPr>
          </a:p>
          <a:p>
            <a:endParaRPr lang="en-GB" sz="2000" b="1" dirty="0">
              <a:solidFill>
                <a:schemeClr val="tx1"/>
              </a:solidFill>
              <a:latin typeface="Century Gothic" panose="020B0502020202020204" pitchFamily="34" charset="0"/>
              <a:sym typeface="Wingdings" panose="05000000000000000000" pitchFamily="2" charset="2"/>
            </a:endParaRPr>
          </a:p>
          <a:p>
            <a:endParaRPr lang="en-GB" sz="2000" b="1" dirty="0">
              <a:solidFill>
                <a:schemeClr val="tx1"/>
              </a:solidFill>
              <a:latin typeface="Century Gothic" panose="020B0502020202020204" pitchFamily="34" charset="0"/>
              <a:sym typeface="Wingdings" panose="05000000000000000000" pitchFamily="2" charset="2"/>
            </a:endParaRPr>
          </a:p>
          <a:p>
            <a:endParaRPr lang="en-GB" sz="2000" b="1" dirty="0">
              <a:solidFill>
                <a:schemeClr val="tx1"/>
              </a:solidFill>
              <a:latin typeface="Century Gothic" panose="020B0502020202020204" pitchFamily="34" charset="0"/>
              <a:sym typeface="Wingdings" panose="05000000000000000000" pitchFamily="2" charset="2"/>
            </a:endParaRPr>
          </a:p>
          <a:p>
            <a:endParaRPr lang="en-GB" sz="2000" b="1" dirty="0">
              <a:solidFill>
                <a:schemeClr val="tx1"/>
              </a:solidFill>
              <a:latin typeface="Century Gothic" panose="020B0502020202020204" pitchFamily="34" charset="0"/>
              <a:sym typeface="Wingdings" panose="05000000000000000000" pitchFamily="2" charset="2"/>
            </a:endParaRPr>
          </a:p>
          <a:p>
            <a:endParaRPr lang="en-GB" sz="2000" b="1" dirty="0">
              <a:solidFill>
                <a:schemeClr val="tx1"/>
              </a:solidFill>
              <a:latin typeface="Century Gothic" panose="020B0502020202020204" pitchFamily="34" charset="0"/>
              <a:sym typeface="Wingdings" panose="05000000000000000000" pitchFamily="2" charset="2"/>
            </a:endParaRPr>
          </a:p>
          <a:p>
            <a:endParaRPr lang="en-GB" sz="2000" b="1" dirty="0">
              <a:solidFill>
                <a:schemeClr val="tx1"/>
              </a:solidFill>
              <a:latin typeface="Century Gothic" panose="020B0502020202020204" pitchFamily="34" charset="0"/>
              <a:sym typeface="Wingdings" panose="05000000000000000000" pitchFamily="2" charset="2"/>
            </a:endParaRPr>
          </a:p>
          <a:p>
            <a:endParaRPr lang="en-GB" sz="2000" b="1" dirty="0">
              <a:solidFill>
                <a:schemeClr val="tx1"/>
              </a:solidFill>
              <a:latin typeface="Century Gothic" panose="020B0502020202020204" pitchFamily="34" charset="0"/>
              <a:sym typeface="Wingdings" panose="05000000000000000000" pitchFamily="2" charset="2"/>
            </a:endParaRPr>
          </a:p>
          <a:p>
            <a:r>
              <a:rPr lang="en-GB" sz="2000" b="1" dirty="0">
                <a:solidFill>
                  <a:schemeClr val="tx1"/>
                </a:solidFill>
                <a:latin typeface="Century Gothic" panose="020B0502020202020204" pitchFamily="34" charset="0"/>
                <a:sym typeface="Wingdings" panose="05000000000000000000" pitchFamily="2" charset="2"/>
              </a:rPr>
              <a:t>Explain your answer.</a:t>
            </a:r>
          </a:p>
          <a:p>
            <a:r>
              <a:rPr lang="en-GB" sz="2000" b="1" dirty="0">
                <a:solidFill>
                  <a:schemeClr val="tx1"/>
                </a:solidFill>
                <a:latin typeface="Century Gothic" panose="020B0502020202020204" pitchFamily="34" charset="0"/>
                <a:sym typeface="Wingdings" panose="05000000000000000000" pitchFamily="2" charset="2"/>
              </a:rPr>
              <a:t>No because…</a:t>
            </a: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p:txBody>
      </p:sp>
    </p:spTree>
    <p:extLst>
      <p:ext uri="{BB962C8B-B14F-4D97-AF65-F5344CB8AC3E}">
        <p14:creationId xmlns:p14="http://schemas.microsoft.com/office/powerpoint/2010/main" val="92737996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7" name="TextBox 8">
            <a:extLst>
              <a:ext uri="{FF2B5EF4-FFF2-40B4-BE49-F238E27FC236}">
                <a16:creationId xmlns:a16="http://schemas.microsoft.com/office/drawing/2014/main" id="{84B107DC-B90C-4A45-B422-BA8DE29C2552}"/>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pic>
        <p:nvPicPr>
          <p:cNvPr id="20" name="Picture 19">
            <a:extLst>
              <a:ext uri="{FF2B5EF4-FFF2-40B4-BE49-F238E27FC236}">
                <a16:creationId xmlns:a16="http://schemas.microsoft.com/office/drawing/2014/main" id="{458D138A-BDBA-4D82-A070-57743525E276}"/>
              </a:ext>
            </a:extLst>
          </p:cNvPr>
          <p:cNvPicPr>
            <a:picLocks noChangeAspect="1"/>
          </p:cNvPicPr>
          <p:nvPr/>
        </p:nvPicPr>
        <p:blipFill>
          <a:blip r:embed="rId4"/>
          <a:stretch>
            <a:fillRect/>
          </a:stretch>
        </p:blipFill>
        <p:spPr>
          <a:xfrm>
            <a:off x="115438" y="135870"/>
            <a:ext cx="8913124" cy="6322100"/>
          </a:xfrm>
          <a:prstGeom prst="rect">
            <a:avLst/>
          </a:prstGeom>
        </p:spPr>
      </p:pic>
      <p:sp>
        <p:nvSpPr>
          <p:cNvPr id="21" name="Rectangle 20">
            <a:extLst>
              <a:ext uri="{FF2B5EF4-FFF2-40B4-BE49-F238E27FC236}">
                <a16:creationId xmlns:a16="http://schemas.microsoft.com/office/drawing/2014/main" id="{4F1ECAC3-64BF-4ACC-B1A1-DF63E023DB80}"/>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1</a:t>
            </a:r>
          </a:p>
          <a:p>
            <a:pPr lvl="0" algn="ctr"/>
            <a:endParaRPr lang="en-GB" sz="2000" b="1" u="sng"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A cashier is sorting the money in the till.</a:t>
            </a:r>
          </a:p>
          <a:p>
            <a:pPr algn="ctr"/>
            <a:r>
              <a:rPr lang="en-GB" sz="2000" b="1" dirty="0">
                <a:solidFill>
                  <a:schemeClr val="tx1"/>
                </a:solidFill>
                <a:latin typeface="Century Gothic" panose="020B0502020202020204" pitchFamily="34" charset="0"/>
              </a:rPr>
              <a:t>He works out the ratio of £5 notes to £10 notes is 2:1</a:t>
            </a:r>
          </a:p>
          <a:p>
            <a:pPr algn="ctr"/>
            <a:endParaRPr lang="en-GB" sz="2000" b="1"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sym typeface="Wingdings" panose="05000000000000000000" pitchFamily="2" charset="2"/>
              </a:rPr>
              <a:t>Have the notes been sorted correctly?</a:t>
            </a:r>
          </a:p>
          <a:p>
            <a:endParaRPr lang="en-GB" sz="2000" b="1" dirty="0">
              <a:solidFill>
                <a:schemeClr val="tx1"/>
              </a:solidFill>
              <a:latin typeface="Century Gothic" panose="020B0502020202020204" pitchFamily="34" charset="0"/>
              <a:sym typeface="Wingdings" panose="05000000000000000000" pitchFamily="2" charset="2"/>
            </a:endParaRPr>
          </a:p>
          <a:p>
            <a:endParaRPr lang="en-GB" sz="2000" b="1" dirty="0">
              <a:solidFill>
                <a:schemeClr val="tx1"/>
              </a:solidFill>
              <a:latin typeface="Century Gothic" panose="020B0502020202020204" pitchFamily="34" charset="0"/>
              <a:sym typeface="Wingdings" panose="05000000000000000000" pitchFamily="2" charset="2"/>
            </a:endParaRPr>
          </a:p>
          <a:p>
            <a:endParaRPr lang="en-GB" sz="2000" b="1" dirty="0">
              <a:solidFill>
                <a:schemeClr val="tx1"/>
              </a:solidFill>
              <a:latin typeface="Century Gothic" panose="020B0502020202020204" pitchFamily="34" charset="0"/>
              <a:sym typeface="Wingdings" panose="05000000000000000000" pitchFamily="2" charset="2"/>
            </a:endParaRPr>
          </a:p>
          <a:p>
            <a:endParaRPr lang="en-GB" sz="2000" b="1" dirty="0">
              <a:solidFill>
                <a:schemeClr val="tx1"/>
              </a:solidFill>
              <a:latin typeface="Century Gothic" panose="020B0502020202020204" pitchFamily="34" charset="0"/>
              <a:sym typeface="Wingdings" panose="05000000000000000000" pitchFamily="2" charset="2"/>
            </a:endParaRPr>
          </a:p>
          <a:p>
            <a:endParaRPr lang="en-GB" sz="2000" b="1" dirty="0">
              <a:solidFill>
                <a:schemeClr val="tx1"/>
              </a:solidFill>
              <a:latin typeface="Century Gothic" panose="020B0502020202020204" pitchFamily="34" charset="0"/>
              <a:sym typeface="Wingdings" panose="05000000000000000000" pitchFamily="2" charset="2"/>
            </a:endParaRPr>
          </a:p>
          <a:p>
            <a:endParaRPr lang="en-GB" sz="2000" b="1" dirty="0">
              <a:solidFill>
                <a:schemeClr val="tx1"/>
              </a:solidFill>
              <a:latin typeface="Century Gothic" panose="020B0502020202020204" pitchFamily="34" charset="0"/>
              <a:sym typeface="Wingdings" panose="05000000000000000000" pitchFamily="2" charset="2"/>
            </a:endParaRPr>
          </a:p>
          <a:p>
            <a:endParaRPr lang="en-GB" sz="2000" b="1" dirty="0">
              <a:solidFill>
                <a:schemeClr val="tx1"/>
              </a:solidFill>
              <a:latin typeface="Century Gothic" panose="020B0502020202020204" pitchFamily="34" charset="0"/>
              <a:sym typeface="Wingdings" panose="05000000000000000000" pitchFamily="2" charset="2"/>
            </a:endParaRPr>
          </a:p>
          <a:p>
            <a:endParaRPr lang="en-GB" sz="2000" b="1" dirty="0">
              <a:solidFill>
                <a:schemeClr val="tx1"/>
              </a:solidFill>
              <a:latin typeface="Century Gothic" panose="020B0502020202020204" pitchFamily="34" charset="0"/>
              <a:sym typeface="Wingdings" panose="05000000000000000000" pitchFamily="2" charset="2"/>
            </a:endParaRPr>
          </a:p>
          <a:p>
            <a:endParaRPr lang="en-GB" sz="2000" b="1" dirty="0">
              <a:solidFill>
                <a:schemeClr val="tx1"/>
              </a:solidFill>
              <a:latin typeface="Century Gothic" panose="020B0502020202020204" pitchFamily="34" charset="0"/>
              <a:sym typeface="Wingdings" panose="05000000000000000000" pitchFamily="2" charset="2"/>
            </a:endParaRPr>
          </a:p>
          <a:p>
            <a:endParaRPr lang="en-GB" sz="2000" b="1" dirty="0">
              <a:solidFill>
                <a:schemeClr val="tx1"/>
              </a:solidFill>
              <a:latin typeface="Century Gothic" panose="020B0502020202020204" pitchFamily="34" charset="0"/>
              <a:sym typeface="Wingdings" panose="05000000000000000000" pitchFamily="2" charset="2"/>
            </a:endParaRPr>
          </a:p>
          <a:p>
            <a:r>
              <a:rPr lang="en-GB" sz="2000" b="1" dirty="0">
                <a:solidFill>
                  <a:schemeClr val="tx1"/>
                </a:solidFill>
                <a:latin typeface="Century Gothic" panose="020B0502020202020204" pitchFamily="34" charset="0"/>
                <a:sym typeface="Wingdings" panose="05000000000000000000" pitchFamily="2" charset="2"/>
              </a:rPr>
              <a:t>Explain your answer.</a:t>
            </a:r>
          </a:p>
          <a:p>
            <a:r>
              <a:rPr lang="en-GB" sz="2000" b="1" dirty="0">
                <a:solidFill>
                  <a:srgbClr val="FF0000"/>
                </a:solidFill>
                <a:latin typeface="Century Gothic" panose="020B0502020202020204" pitchFamily="34" charset="0"/>
                <a:sym typeface="Wingdings" panose="05000000000000000000" pitchFamily="2" charset="2"/>
              </a:rPr>
              <a:t>No because there are 1 too many £10 notes (or there needs to be 2 more £5 notes).</a:t>
            </a:r>
            <a:endParaRPr lang="en-GB" sz="2000" b="1" dirty="0">
              <a:solidFill>
                <a:srgbClr val="FF0000"/>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p:txBody>
      </p:sp>
    </p:spTree>
    <p:extLst>
      <p:ext uri="{BB962C8B-B14F-4D97-AF65-F5344CB8AC3E}">
        <p14:creationId xmlns:p14="http://schemas.microsoft.com/office/powerpoint/2010/main" val="311408596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Problem Solving 2</a:t>
            </a:r>
          </a:p>
          <a:p>
            <a:pPr lvl="0" algn="ctr"/>
            <a:endParaRPr lang="en-GB" sz="2000" b="1" dirty="0">
              <a:solidFill>
                <a:prstClr val="black"/>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For every blue front door on the row of terraces, there are 2 red doors. There are 12 blue doors altogether.</a:t>
            </a: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One third of the red doors are repainted blue.</a:t>
            </a: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What is the new ratio of blue doors to red doors? </a:t>
            </a: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How many red doors are there altogether? </a:t>
            </a:r>
            <a:endParaRPr lang="en-GB" sz="32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F2267ACB-233E-41BC-B01B-8F3DC45483E4}"/>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spTree>
    <p:extLst>
      <p:ext uri="{BB962C8B-B14F-4D97-AF65-F5344CB8AC3E}">
        <p14:creationId xmlns:p14="http://schemas.microsoft.com/office/powerpoint/2010/main" val="12907587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Problem Solving 2</a:t>
            </a:r>
          </a:p>
          <a:p>
            <a:pPr lvl="0" algn="ctr"/>
            <a:endParaRPr lang="en-GB" sz="2000" b="1" dirty="0">
              <a:solidFill>
                <a:prstClr val="black"/>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For every blue front door on the row of terraces, there are 2 red doors. There are 12 blue doors altogether.</a:t>
            </a: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One third of the red doors are repainted blue.</a:t>
            </a: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What is the new ratio of blue doors to red doors? </a:t>
            </a:r>
          </a:p>
          <a:p>
            <a:pPr algn="ctr"/>
            <a:r>
              <a:rPr lang="en-GB" sz="2000" b="1" dirty="0">
                <a:solidFill>
                  <a:srgbClr val="FF0000"/>
                </a:solidFill>
                <a:latin typeface="Century Gothic" panose="020B0502020202020204" pitchFamily="34" charset="0"/>
              </a:rPr>
              <a:t>20:16 (accept 5:4)</a:t>
            </a: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How many red doors are there altogether? </a:t>
            </a:r>
            <a:endParaRPr lang="en-GB" sz="3200" b="1" dirty="0">
              <a:solidFill>
                <a:schemeClr val="tx1"/>
              </a:solidFill>
              <a:latin typeface="Century Gothic" panose="020B0502020202020204" pitchFamily="34" charset="0"/>
            </a:endParaRPr>
          </a:p>
          <a:p>
            <a:pPr lvl="0" algn="ctr"/>
            <a:r>
              <a:rPr lang="en-GB" sz="2000" b="1" dirty="0">
                <a:solidFill>
                  <a:srgbClr val="FF0000"/>
                </a:solidFill>
                <a:latin typeface="Century Gothic" panose="020B0502020202020204" pitchFamily="34" charset="0"/>
              </a:rPr>
              <a:t>16</a:t>
            </a:r>
          </a:p>
        </p:txBody>
      </p:sp>
      <p:sp>
        <p:nvSpPr>
          <p:cNvPr id="7" name="TextBox 8">
            <a:extLst>
              <a:ext uri="{FF2B5EF4-FFF2-40B4-BE49-F238E27FC236}">
                <a16:creationId xmlns:a16="http://schemas.microsoft.com/office/drawing/2014/main" id="{F2267ACB-233E-41BC-B01B-8F3DC45483E4}"/>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spTree>
    <p:extLst>
      <p:ext uri="{BB962C8B-B14F-4D97-AF65-F5344CB8AC3E}">
        <p14:creationId xmlns:p14="http://schemas.microsoft.com/office/powerpoint/2010/main" val="1023881192"/>
      </p:ext>
    </p:extLst>
  </p:cSld>
  <p:clrMapOvr>
    <a:masterClrMapping/>
  </p:clrMapOvr>
</p:sld>
</file>

<file path=ppt/theme/theme1.xml><?xml version="1.0" encoding="utf-8"?>
<a:theme xmlns:a="http://schemas.openxmlformats.org/drawingml/2006/main" name="Office Theme">
  <a:themeElements>
    <a:clrScheme name="Custom 5">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0563C1"/>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_ip_UnifiedCompliancePolicyUIAction xmlns="http://schemas.microsoft.com/sharepoint/v3" xsi:nil="true"/>
    <TaxKeywordTaxHTField xmlns="86144f90-c7b6-48d0-aae5-f5e9e48cc3df">
      <Terms xmlns="http://schemas.microsoft.com/office/infopath/2007/PartnerControls"/>
    </TaxKeywordTaxHTField>
    <_ip_UnifiedCompliancePolicyProperties xmlns="http://schemas.microsoft.com/sharepoint/v3" xsi:nil="true"/>
    <TaxCatchAll xmlns="86144f90-c7b6-48d0-aae5-f5e9e48cc3df"/>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60FAF844F8D8A5418E98F34D21016ED8" ma:contentTypeVersion="17" ma:contentTypeDescription="Create a new document." ma:contentTypeScope="" ma:versionID="2858803b8c6804fdc137be4329942ee3">
  <xsd:schema xmlns:xsd="http://www.w3.org/2001/XMLSchema" xmlns:xs="http://www.w3.org/2001/XMLSchema" xmlns:p="http://schemas.microsoft.com/office/2006/metadata/properties" xmlns:ns1="http://schemas.microsoft.com/sharepoint/v3" xmlns:ns2="86144f90-c7b6-48d0-aae5-f5e9e48cc3df" xmlns:ns3="0f0ae0ff-29c4-4766-b250-c1a9bee8d430" targetNamespace="http://schemas.microsoft.com/office/2006/metadata/properties" ma:root="true" ma:fieldsID="04d8a99e9b37cab27d9252feb61c8588" ns1:_="" ns2:_="" ns3:_="">
    <xsd:import namespace="http://schemas.microsoft.com/sharepoint/v3"/>
    <xsd:import namespace="86144f90-c7b6-48d0-aae5-f5e9e48cc3df"/>
    <xsd:import namespace="0f0ae0ff-29c4-4766-b250-c1a9bee8d430"/>
    <xsd:element name="properties">
      <xsd:complexType>
        <xsd:sequence>
          <xsd:element name="documentManagement">
            <xsd:complexType>
              <xsd:all>
                <xsd:element ref="ns2:SharedWithUsers" minOccurs="0"/>
                <xsd:element ref="ns2:SharedWithDetails" minOccurs="0"/>
                <xsd:element ref="ns2:LastSharedByUser" minOccurs="0"/>
                <xsd:element ref="ns2:LastSharedByTime" minOccurs="0"/>
                <xsd:element ref="ns2:TaxKeywordTaxHTField" minOccurs="0"/>
                <xsd:element ref="ns2:TaxCatchAll" minOccurs="0"/>
                <xsd:element ref="ns3:MediaServiceMetadata" minOccurs="0"/>
                <xsd:element ref="ns3:MediaServiceFastMetadata" minOccurs="0"/>
                <xsd:element ref="ns3:MediaServiceDateTaken" minOccurs="0"/>
                <xsd:element ref="ns3:MediaServiceAutoTags" minOccurs="0"/>
                <xsd:element ref="ns3:MediaServiceLocation" minOccurs="0"/>
                <xsd:element ref="ns1:_ip_UnifiedCompliancePolicyProperties" minOccurs="0"/>
                <xsd:element ref="ns1:_ip_UnifiedCompliancePolicyUIAction" minOccurs="0"/>
                <xsd:element ref="ns3:MediaServiceOCR" minOccurs="0"/>
                <xsd:element ref="ns3:MediaServiceEventHashCode" minOccurs="0"/>
                <xsd:element ref="ns3:MediaServiceGenerationTim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20" nillable="true" ma:displayName="Unified Compliance Policy Properties" ma:description="" ma:hidden="true" ma:internalName="_ip_UnifiedCompliancePolicyProperties">
      <xsd:simpleType>
        <xsd:restriction base="dms:Note"/>
      </xsd:simpleType>
    </xsd:element>
    <xsd:element name="_ip_UnifiedCompliancePolicyUIAction" ma:index="21" nillable="true" ma:displayName="Unified Compliance Policy UI Action" ma:description="" ma:hidden="true" ma:internalName="_ip_UnifiedCompliancePolicyUIAction">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86144f90-c7b6-48d0-aae5-f5e9e48cc3df"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element name="LastSharedByUser" ma:index="10" nillable="true" ma:displayName="Last Shared By User" ma:description="" ma:internalName="LastSharedByUser" ma:readOnly="true">
      <xsd:simpleType>
        <xsd:restriction base="dms:Note">
          <xsd:maxLength value="255"/>
        </xsd:restriction>
      </xsd:simpleType>
    </xsd:element>
    <xsd:element name="LastSharedByTime" ma:index="11" nillable="true" ma:displayName="Last Shared By Time" ma:description="" ma:internalName="LastSharedByTime" ma:readOnly="true">
      <xsd:simpleType>
        <xsd:restriction base="dms:DateTime"/>
      </xsd:simpleType>
    </xsd:element>
    <xsd:element name="TaxKeywordTaxHTField" ma:index="13" nillable="true" ma:taxonomy="true" ma:internalName="TaxKeywordTaxHTField" ma:taxonomyFieldName="TaxKeyword" ma:displayName="Enterprise Keywords" ma:fieldId="{23f27201-bee3-471e-b2e7-b64fd8b7ca38}" ma:taxonomyMulti="true" ma:sspId="00000000-0000-0000-0000-000000000000" ma:termSetId="00000000-0000-0000-0000-000000000000" ma:anchorId="00000000-0000-0000-0000-000000000000" ma:open="true" ma:isKeyword="true">
      <xsd:complexType>
        <xsd:sequence>
          <xsd:element ref="pc:Terms" minOccurs="0" maxOccurs="1"/>
        </xsd:sequence>
      </xsd:complexType>
    </xsd:element>
    <xsd:element name="TaxCatchAll" ma:index="14" nillable="true" ma:displayName="Taxonomy Catch All Column" ma:description="" ma:hidden="true" ma:list="{22ec0cf8-456d-4606-8852-2ed8c6b517f4}" ma:internalName="TaxCatchAll" ma:showField="CatchAllData" ma:web="86144f90-c7b6-48d0-aae5-f5e9e48cc3df">
      <xsd:complexType>
        <xsd:complexContent>
          <xsd:extension base="dms:MultiChoiceLookup">
            <xsd:sequence>
              <xsd:element name="Value" type="dms:Lookup" maxOccurs="unbounded" minOccurs="0" nillable="true"/>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0f0ae0ff-29c4-4766-b250-c1a9bee8d430" elementFormDefault="qualified">
    <xsd:import namespace="http://schemas.microsoft.com/office/2006/documentManagement/types"/>
    <xsd:import namespace="http://schemas.microsoft.com/office/infopath/2007/PartnerControls"/>
    <xsd:element name="MediaServiceMetadata" ma:index="15" nillable="true" ma:displayName="MediaServiceMetadata" ma:description="" ma:hidden="true" ma:internalName="MediaServiceMetadata" ma:readOnly="true">
      <xsd:simpleType>
        <xsd:restriction base="dms:Note"/>
      </xsd:simpleType>
    </xsd:element>
    <xsd:element name="MediaServiceFastMetadata" ma:index="16" nillable="true" ma:displayName="MediaServiceFastMetadata" ma:description="" ma:hidden="true" ma:internalName="MediaServiceFastMetadata" ma:readOnly="true">
      <xsd:simpleType>
        <xsd:restriction base="dms:Note"/>
      </xsd:simpleType>
    </xsd:element>
    <xsd:element name="MediaServiceDateTaken" ma:index="17" nillable="true" ma:displayName="MediaServiceDateTaken" ma:description="" ma:hidden="true" ma:internalName="MediaServiceDateTaken" ma:readOnly="true">
      <xsd:simpleType>
        <xsd:restriction base="dms:Text"/>
      </xsd:simpleType>
    </xsd:element>
    <xsd:element name="MediaServiceAutoTags" ma:index="18" nillable="true" ma:displayName="MediaServiceAutoTags" ma:description="" ma:internalName="MediaServiceAutoTags" ma:readOnly="true">
      <xsd:simpleType>
        <xsd:restriction base="dms:Text"/>
      </xsd:simpleType>
    </xsd:element>
    <xsd:element name="MediaServiceLocation" ma:index="19" nillable="true" ma:displayName="MediaServiceLocation" ma:description="" ma:internalName="MediaServiceLocation" ma:readOnly="true">
      <xsd:simpleType>
        <xsd:restriction base="dms:Text"/>
      </xsd:simpleType>
    </xsd:element>
    <xsd:element name="MediaServiceOCR" ma:index="22" nillable="true" ma:displayName="MediaServiceOCR" ma:internalName="MediaServiceOCR" ma:readOnly="true">
      <xsd:simpleType>
        <xsd:restriction base="dms:Note">
          <xsd:maxLength value="255"/>
        </xsd:restriction>
      </xsd:simpleType>
    </xsd:element>
    <xsd:element name="MediaServiceEventHashCode" ma:index="23" nillable="true" ma:displayName="MediaServiceEventHashCode" ma:hidden="true" ma:internalName="MediaServiceEventHashCode" ma:readOnly="true">
      <xsd:simpleType>
        <xsd:restriction base="dms:Text"/>
      </xsd:simpleType>
    </xsd:element>
    <xsd:element name="MediaServiceGenerationTime" ma:index="24" nillable="true" ma:displayName="MediaServiceGenerationTime" ma:hidden="true" ma:internalName="MediaServiceGenerationTime"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0EF8F11D-A449-4684-B8E0-461263A2E192}">
  <ds:schemaRefs>
    <ds:schemaRef ds:uri="http://schemas.openxmlformats.org/package/2006/metadata/core-properties"/>
    <ds:schemaRef ds:uri="http://schemas.microsoft.com/office/2006/documentManagement/types"/>
    <ds:schemaRef ds:uri="http://schemas.microsoft.com/office/infopath/2007/PartnerControls"/>
    <ds:schemaRef ds:uri="86144f90-c7b6-48d0-aae5-f5e9e48cc3df"/>
    <ds:schemaRef ds:uri="http://purl.org/dc/elements/1.1/"/>
    <ds:schemaRef ds:uri="http://schemas.microsoft.com/office/2006/metadata/properties"/>
    <ds:schemaRef ds:uri="http://schemas.microsoft.com/sharepoint/v3"/>
    <ds:schemaRef ds:uri="http://purl.org/dc/terms/"/>
    <ds:schemaRef ds:uri="0f0ae0ff-29c4-4766-b250-c1a9bee8d430"/>
    <ds:schemaRef ds:uri="http://www.w3.org/XML/1998/namespace"/>
    <ds:schemaRef ds:uri="http://purl.org/dc/dcmitype/"/>
  </ds:schemaRefs>
</ds:datastoreItem>
</file>

<file path=customXml/itemProps2.xml><?xml version="1.0" encoding="utf-8"?>
<ds:datastoreItem xmlns:ds="http://schemas.openxmlformats.org/officeDocument/2006/customXml" ds:itemID="{EFDDCAE5-86CF-4716-9E31-6DFAC13D2C2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86144f90-c7b6-48d0-aae5-f5e9e48cc3df"/>
    <ds:schemaRef ds:uri="0f0ae0ff-29c4-4766-b250-c1a9bee8d430"/>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8BE7001C-4FE1-4FF1-8D32-419BDEA7C0F6}">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Office Theme</Template>
  <TotalTime>2025</TotalTime>
  <Words>852</Words>
  <Application>Microsoft Office PowerPoint</Application>
  <PresentationFormat>On-screen Show (4:3)</PresentationFormat>
  <Paragraphs>315</Paragraphs>
  <Slides>18</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18</vt:i4>
      </vt:variant>
    </vt:vector>
  </HeadingPairs>
  <TitlesOfParts>
    <vt:vector size="23" baseType="lpstr">
      <vt:lpstr>Arial</vt:lpstr>
      <vt:lpstr>Calibri</vt:lpstr>
      <vt:lpstr>Calibri Light</vt:lpstr>
      <vt:lpstr>Century Gothic</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Ashleigh Sobol</dc:creator>
  <cp:lastModifiedBy>Kyle Berkeley</cp:lastModifiedBy>
  <cp:revision>48</cp:revision>
  <dcterms:created xsi:type="dcterms:W3CDTF">2018-03-17T10:08:43Z</dcterms:created>
  <dcterms:modified xsi:type="dcterms:W3CDTF">2019-02-28T15:52:45Z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0x01010060FAF844F8D8A5418E98F34D21016ED8</vt:lpwstr>
  </property>
  <property fmtid="{D5CDD505-2E9C-101B-9397-08002B2CF9AE}" pid="3" name="TaxKeyword">
    <vt:lpwstr/>
  </property>
</Properties>
</file>