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65" r:id="rId5"/>
    <p:sldId id="256" r:id="rId6"/>
    <p:sldId id="402" r:id="rId7"/>
    <p:sldId id="420" r:id="rId8"/>
    <p:sldId id="404" r:id="rId9"/>
    <p:sldId id="405" r:id="rId10"/>
    <p:sldId id="406" r:id="rId11"/>
    <p:sldId id="407" r:id="rId12"/>
    <p:sldId id="408" r:id="rId13"/>
    <p:sldId id="409" r:id="rId14"/>
    <p:sldId id="419" r:id="rId15"/>
    <p:sldId id="411" r:id="rId16"/>
    <p:sldId id="412" r:id="rId17"/>
    <p:sldId id="413" r:id="rId18"/>
    <p:sldId id="416" r:id="rId19"/>
    <p:sldId id="417" r:id="rId20"/>
    <p:sldId id="418" r:id="rId21"/>
    <p:sldId id="414" r:id="rId22"/>
    <p:sldId id="415"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398A9C-8572-4A6F-92D6-FC7BD002AE10}" v="65" dt="2020-03-02T09:57:31.583"/>
    <p1510:client id="{DDA1E3F5-C48C-49D8-B3DA-91AD06AF200B}" v="8" dt="2020-03-02T09:36:20.15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93" d="100"/>
          <a:sy n="93" d="100"/>
        </p:scale>
        <p:origin x="1128"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Cockroft" userId="8f30a50e-58ce-4dcf-9d6d-3f5968f31273" providerId="ADAL" clId="{DDA1E3F5-C48C-49D8-B3DA-91AD06AF200B}"/>
    <pc:docChg chg="undo custSel modSld sldOrd">
      <pc:chgData name="Katie Cockroft" userId="8f30a50e-58ce-4dcf-9d6d-3f5968f31273" providerId="ADAL" clId="{DDA1E3F5-C48C-49D8-B3DA-91AD06AF200B}" dt="2020-03-02T09:36:49.084" v="290" actId="20577"/>
      <pc:docMkLst>
        <pc:docMk/>
      </pc:docMkLst>
      <pc:sldChg chg="modSp">
        <pc:chgData name="Katie Cockroft" userId="8f30a50e-58ce-4dcf-9d6d-3f5968f31273" providerId="ADAL" clId="{DDA1E3F5-C48C-49D8-B3DA-91AD06AF200B}" dt="2020-03-02T09:28:16.116" v="2" actId="255"/>
        <pc:sldMkLst>
          <pc:docMk/>
          <pc:sldMk cId="2637481266" sldId="256"/>
        </pc:sldMkLst>
        <pc:spChg chg="mod">
          <ac:chgData name="Katie Cockroft" userId="8f30a50e-58ce-4dcf-9d6d-3f5968f31273" providerId="ADAL" clId="{DDA1E3F5-C48C-49D8-B3DA-91AD06AF200B}" dt="2020-03-02T09:28:16.116" v="2" actId="255"/>
          <ac:spMkLst>
            <pc:docMk/>
            <pc:sldMk cId="2637481266" sldId="256"/>
            <ac:spMk id="19" creationId="{5252A847-DE45-4FA3-A1F8-EEBEB845FF8E}"/>
          </ac:spMkLst>
        </pc:spChg>
      </pc:sldChg>
      <pc:sldChg chg="addSp delSp modSp">
        <pc:chgData name="Katie Cockroft" userId="8f30a50e-58ce-4dcf-9d6d-3f5968f31273" providerId="ADAL" clId="{DDA1E3F5-C48C-49D8-B3DA-91AD06AF200B}" dt="2020-03-02T09:33:33.616" v="73" actId="1035"/>
        <pc:sldMkLst>
          <pc:docMk/>
          <pc:sldMk cId="3333756327" sldId="407"/>
        </pc:sldMkLst>
        <pc:spChg chg="del">
          <ac:chgData name="Katie Cockroft" userId="8f30a50e-58ce-4dcf-9d6d-3f5968f31273" providerId="ADAL" clId="{DDA1E3F5-C48C-49D8-B3DA-91AD06AF200B}" dt="2020-03-02T09:32:58.375" v="33" actId="478"/>
          <ac:spMkLst>
            <pc:docMk/>
            <pc:sldMk cId="3333756327" sldId="407"/>
            <ac:spMk id="3" creationId="{073F8BD1-9F69-4434-8718-D4BFEC7DA883}"/>
          </ac:spMkLst>
        </pc:spChg>
        <pc:spChg chg="mod">
          <ac:chgData name="Katie Cockroft" userId="8f30a50e-58ce-4dcf-9d6d-3f5968f31273" providerId="ADAL" clId="{DDA1E3F5-C48C-49D8-B3DA-91AD06AF200B}" dt="2020-03-02T09:32:54.200" v="32" actId="20577"/>
          <ac:spMkLst>
            <pc:docMk/>
            <pc:sldMk cId="3333756327" sldId="407"/>
            <ac:spMk id="19" creationId="{5252A847-DE45-4FA3-A1F8-EEBEB845FF8E}"/>
          </ac:spMkLst>
        </pc:spChg>
        <pc:picChg chg="add mod">
          <ac:chgData name="Katie Cockroft" userId="8f30a50e-58ce-4dcf-9d6d-3f5968f31273" providerId="ADAL" clId="{DDA1E3F5-C48C-49D8-B3DA-91AD06AF200B}" dt="2020-03-02T09:33:33.616" v="73" actId="1035"/>
          <ac:picMkLst>
            <pc:docMk/>
            <pc:sldMk cId="3333756327" sldId="407"/>
            <ac:picMk id="2" creationId="{4A19A6EF-2A9D-4679-9E89-205F59FF8595}"/>
          </ac:picMkLst>
        </pc:picChg>
        <pc:picChg chg="del">
          <ac:chgData name="Katie Cockroft" userId="8f30a50e-58ce-4dcf-9d6d-3f5968f31273" providerId="ADAL" clId="{DDA1E3F5-C48C-49D8-B3DA-91AD06AF200B}" dt="2020-03-02T09:33:22.298" v="41" actId="478"/>
          <ac:picMkLst>
            <pc:docMk/>
            <pc:sldMk cId="3333756327" sldId="407"/>
            <ac:picMk id="49" creationId="{3BC634F6-F7F1-4CF7-AB32-6CFE380688D9}"/>
          </ac:picMkLst>
        </pc:picChg>
      </pc:sldChg>
      <pc:sldChg chg="addSp delSp modSp">
        <pc:chgData name="Katie Cockroft" userId="8f30a50e-58ce-4dcf-9d6d-3f5968f31273" providerId="ADAL" clId="{DDA1E3F5-C48C-49D8-B3DA-91AD06AF200B}" dt="2020-03-02T09:33:57.686" v="114" actId="1038"/>
        <pc:sldMkLst>
          <pc:docMk/>
          <pc:sldMk cId="309359193" sldId="408"/>
        </pc:sldMkLst>
        <pc:spChg chg="mod">
          <ac:chgData name="Katie Cockroft" userId="8f30a50e-58ce-4dcf-9d6d-3f5968f31273" providerId="ADAL" clId="{DDA1E3F5-C48C-49D8-B3DA-91AD06AF200B}" dt="2020-03-02T09:33:57.686" v="114" actId="1038"/>
          <ac:spMkLst>
            <pc:docMk/>
            <pc:sldMk cId="309359193" sldId="408"/>
            <ac:spMk id="2" creationId="{5D447156-65E4-4AA9-9303-E6E90E652CAA}"/>
          </ac:spMkLst>
        </pc:spChg>
        <pc:spChg chg="mod">
          <ac:chgData name="Katie Cockroft" userId="8f30a50e-58ce-4dcf-9d6d-3f5968f31273" providerId="ADAL" clId="{DDA1E3F5-C48C-49D8-B3DA-91AD06AF200B}" dt="2020-03-02T09:33:50.801" v="91" actId="20577"/>
          <ac:spMkLst>
            <pc:docMk/>
            <pc:sldMk cId="309359193" sldId="408"/>
            <ac:spMk id="19" creationId="{5252A847-DE45-4FA3-A1F8-EEBEB845FF8E}"/>
          </ac:spMkLst>
        </pc:spChg>
        <pc:picChg chg="del">
          <ac:chgData name="Katie Cockroft" userId="8f30a50e-58ce-4dcf-9d6d-3f5968f31273" providerId="ADAL" clId="{DDA1E3F5-C48C-49D8-B3DA-91AD06AF200B}" dt="2020-03-02T09:33:42.466" v="74" actId="478"/>
          <ac:picMkLst>
            <pc:docMk/>
            <pc:sldMk cId="309359193" sldId="408"/>
            <ac:picMk id="49" creationId="{3BC634F6-F7F1-4CF7-AB32-6CFE380688D9}"/>
          </ac:picMkLst>
        </pc:picChg>
        <pc:picChg chg="add">
          <ac:chgData name="Katie Cockroft" userId="8f30a50e-58ce-4dcf-9d6d-3f5968f31273" providerId="ADAL" clId="{DDA1E3F5-C48C-49D8-B3DA-91AD06AF200B}" dt="2020-03-02T09:33:44.140" v="75"/>
          <ac:picMkLst>
            <pc:docMk/>
            <pc:sldMk cId="309359193" sldId="408"/>
            <ac:picMk id="51" creationId="{7F352AAF-29F7-485A-A56E-7507D4C5C67F}"/>
          </ac:picMkLst>
        </pc:picChg>
      </pc:sldChg>
      <pc:sldChg chg="delSp modSp">
        <pc:chgData name="Katie Cockroft" userId="8f30a50e-58ce-4dcf-9d6d-3f5968f31273" providerId="ADAL" clId="{DDA1E3F5-C48C-49D8-B3DA-91AD06AF200B}" dt="2020-03-02T09:34:44.319" v="221" actId="1037"/>
        <pc:sldMkLst>
          <pc:docMk/>
          <pc:sldMk cId="993508863" sldId="409"/>
        </pc:sldMkLst>
        <pc:grpChg chg="mod topLvl">
          <ac:chgData name="Katie Cockroft" userId="8f30a50e-58ce-4dcf-9d6d-3f5968f31273" providerId="ADAL" clId="{DDA1E3F5-C48C-49D8-B3DA-91AD06AF200B}" dt="2020-03-02T09:34:31.328" v="116" actId="165"/>
          <ac:grpSpMkLst>
            <pc:docMk/>
            <pc:sldMk cId="993508863" sldId="409"/>
            <ac:grpSpMk id="4" creationId="{9207CF25-F782-44F6-8AB4-3AAB2B691173}"/>
          </ac:grpSpMkLst>
        </pc:grpChg>
        <pc:grpChg chg="del mod topLvl">
          <ac:chgData name="Katie Cockroft" userId="8f30a50e-58ce-4dcf-9d6d-3f5968f31273" providerId="ADAL" clId="{DDA1E3F5-C48C-49D8-B3DA-91AD06AF200B}" dt="2020-03-02T09:34:31.328" v="116" actId="165"/>
          <ac:grpSpMkLst>
            <pc:docMk/>
            <pc:sldMk cId="993508863" sldId="409"/>
            <ac:grpSpMk id="16" creationId="{B09A8BAB-8BCD-4D82-8AC5-1DAD8969AD9F}"/>
          </ac:grpSpMkLst>
        </pc:grpChg>
        <pc:grpChg chg="del mod topLvl">
          <ac:chgData name="Katie Cockroft" userId="8f30a50e-58ce-4dcf-9d6d-3f5968f31273" providerId="ADAL" clId="{DDA1E3F5-C48C-49D8-B3DA-91AD06AF200B}" dt="2020-03-02T09:34:31.328" v="116" actId="165"/>
          <ac:grpSpMkLst>
            <pc:docMk/>
            <pc:sldMk cId="993508863" sldId="409"/>
            <ac:grpSpMk id="20" creationId="{EC72C05D-E970-4C4B-B0CA-041BB39577EA}"/>
          </ac:grpSpMkLst>
        </pc:grpChg>
        <pc:grpChg chg="mod topLvl">
          <ac:chgData name="Katie Cockroft" userId="8f30a50e-58ce-4dcf-9d6d-3f5968f31273" providerId="ADAL" clId="{DDA1E3F5-C48C-49D8-B3DA-91AD06AF200B}" dt="2020-03-02T09:34:31.328" v="116" actId="165"/>
          <ac:grpSpMkLst>
            <pc:docMk/>
            <pc:sldMk cId="993508863" sldId="409"/>
            <ac:grpSpMk id="51" creationId="{B4A4823E-C1FD-4823-B97F-AB774E8211D0}"/>
          </ac:grpSpMkLst>
        </pc:grpChg>
        <pc:grpChg chg="del">
          <ac:chgData name="Katie Cockroft" userId="8f30a50e-58ce-4dcf-9d6d-3f5968f31273" providerId="ADAL" clId="{DDA1E3F5-C48C-49D8-B3DA-91AD06AF200B}" dt="2020-03-02T09:34:29.923" v="115" actId="165"/>
          <ac:grpSpMkLst>
            <pc:docMk/>
            <pc:sldMk cId="993508863" sldId="409"/>
            <ac:grpSpMk id="63" creationId="{57B64608-BDFD-469A-AB17-1DCDD2D8BB3B}"/>
          </ac:grpSpMkLst>
        </pc:grpChg>
        <pc:picChg chg="mod topLvl">
          <ac:chgData name="Katie Cockroft" userId="8f30a50e-58ce-4dcf-9d6d-3f5968f31273" providerId="ADAL" clId="{DDA1E3F5-C48C-49D8-B3DA-91AD06AF200B}" dt="2020-03-02T09:34:44.319" v="221" actId="1037"/>
          <ac:picMkLst>
            <pc:docMk/>
            <pc:sldMk cId="993508863" sldId="409"/>
            <ac:picMk id="13" creationId="{66077F9B-7FC6-4B8B-8683-94068869CD27}"/>
          </ac:picMkLst>
        </pc:picChg>
        <pc:picChg chg="mod topLvl">
          <ac:chgData name="Katie Cockroft" userId="8f30a50e-58ce-4dcf-9d6d-3f5968f31273" providerId="ADAL" clId="{DDA1E3F5-C48C-49D8-B3DA-91AD06AF200B}" dt="2020-03-02T09:34:38.901" v="163" actId="1037"/>
          <ac:picMkLst>
            <pc:docMk/>
            <pc:sldMk cId="993508863" sldId="409"/>
            <ac:picMk id="15" creationId="{F17CC5EF-44D5-44D2-8EF4-75FF3CCD674B}"/>
          </ac:picMkLst>
        </pc:picChg>
      </pc:sldChg>
      <pc:sldChg chg="addSp modSp">
        <pc:chgData name="Katie Cockroft" userId="8f30a50e-58ce-4dcf-9d6d-3f5968f31273" providerId="ADAL" clId="{DDA1E3F5-C48C-49D8-B3DA-91AD06AF200B}" dt="2020-03-02T09:36:15.768" v="258" actId="1037"/>
        <pc:sldMkLst>
          <pc:docMk/>
          <pc:sldMk cId="3046571674" sldId="412"/>
        </pc:sldMkLst>
        <pc:cxnChg chg="add mod">
          <ac:chgData name="Katie Cockroft" userId="8f30a50e-58ce-4dcf-9d6d-3f5968f31273" providerId="ADAL" clId="{DDA1E3F5-C48C-49D8-B3DA-91AD06AF200B}" dt="2020-03-02T09:36:15.768" v="258" actId="1037"/>
          <ac:cxnSpMkLst>
            <pc:docMk/>
            <pc:sldMk cId="3046571674" sldId="412"/>
            <ac:cxnSpMk id="4" creationId="{C2727556-6BF4-42B0-9B36-F2245C78796B}"/>
          </ac:cxnSpMkLst>
        </pc:cxnChg>
      </pc:sldChg>
      <pc:sldChg chg="addSp modSp">
        <pc:chgData name="Katie Cockroft" userId="8f30a50e-58ce-4dcf-9d6d-3f5968f31273" providerId="ADAL" clId="{DDA1E3F5-C48C-49D8-B3DA-91AD06AF200B}" dt="2020-03-02T09:36:20.143" v="259"/>
        <pc:sldMkLst>
          <pc:docMk/>
          <pc:sldMk cId="4095953194" sldId="413"/>
        </pc:sldMkLst>
        <pc:spChg chg="mod">
          <ac:chgData name="Katie Cockroft" userId="8f30a50e-58ce-4dcf-9d6d-3f5968f31273" providerId="ADAL" clId="{DDA1E3F5-C48C-49D8-B3DA-91AD06AF200B}" dt="2020-03-02T09:35:41.465" v="251" actId="20577"/>
          <ac:spMkLst>
            <pc:docMk/>
            <pc:sldMk cId="4095953194" sldId="413"/>
            <ac:spMk id="19" creationId="{5252A847-DE45-4FA3-A1F8-EEBEB845FF8E}"/>
          </ac:spMkLst>
        </pc:spChg>
        <pc:cxnChg chg="add">
          <ac:chgData name="Katie Cockroft" userId="8f30a50e-58ce-4dcf-9d6d-3f5968f31273" providerId="ADAL" clId="{DDA1E3F5-C48C-49D8-B3DA-91AD06AF200B}" dt="2020-03-02T09:36:20.143" v="259"/>
          <ac:cxnSpMkLst>
            <pc:docMk/>
            <pc:sldMk cId="4095953194" sldId="413"/>
            <ac:cxnSpMk id="22" creationId="{88D8B9D3-5015-4CF0-BD21-9AC5D1870C3B}"/>
          </ac:cxnSpMkLst>
        </pc:cxnChg>
      </pc:sldChg>
      <pc:sldChg chg="modSp">
        <pc:chgData name="Katie Cockroft" userId="8f30a50e-58ce-4dcf-9d6d-3f5968f31273" providerId="ADAL" clId="{DDA1E3F5-C48C-49D8-B3DA-91AD06AF200B}" dt="2020-03-02T09:29:58.748" v="4" actId="20577"/>
        <pc:sldMkLst>
          <pc:docMk/>
          <pc:sldMk cId="3779580696" sldId="414"/>
        </pc:sldMkLst>
        <pc:spChg chg="mod">
          <ac:chgData name="Katie Cockroft" userId="8f30a50e-58ce-4dcf-9d6d-3f5968f31273" providerId="ADAL" clId="{DDA1E3F5-C48C-49D8-B3DA-91AD06AF200B}" dt="2020-03-02T09:29:58.748" v="4" actId="20577"/>
          <ac:spMkLst>
            <pc:docMk/>
            <pc:sldMk cId="3779580696" sldId="414"/>
            <ac:spMk id="19" creationId="{5252A847-DE45-4FA3-A1F8-EEBEB845FF8E}"/>
          </ac:spMkLst>
        </pc:spChg>
      </pc:sldChg>
      <pc:sldChg chg="modSp">
        <pc:chgData name="Katie Cockroft" userId="8f30a50e-58ce-4dcf-9d6d-3f5968f31273" providerId="ADAL" clId="{DDA1E3F5-C48C-49D8-B3DA-91AD06AF200B}" dt="2020-03-02T09:30:01.731" v="6" actId="20577"/>
        <pc:sldMkLst>
          <pc:docMk/>
          <pc:sldMk cId="1565832586" sldId="415"/>
        </pc:sldMkLst>
        <pc:spChg chg="mod">
          <ac:chgData name="Katie Cockroft" userId="8f30a50e-58ce-4dcf-9d6d-3f5968f31273" providerId="ADAL" clId="{DDA1E3F5-C48C-49D8-B3DA-91AD06AF200B}" dt="2020-03-02T09:30:01.731" v="6" actId="20577"/>
          <ac:spMkLst>
            <pc:docMk/>
            <pc:sldMk cId="1565832586" sldId="415"/>
            <ac:spMk id="19" creationId="{5252A847-DE45-4FA3-A1F8-EEBEB845FF8E}"/>
          </ac:spMkLst>
        </pc:spChg>
      </pc:sldChg>
      <pc:sldChg chg="modSp ord">
        <pc:chgData name="Katie Cockroft" userId="8f30a50e-58ce-4dcf-9d6d-3f5968f31273" providerId="ADAL" clId="{DDA1E3F5-C48C-49D8-B3DA-91AD06AF200B}" dt="2020-03-02T09:36:34.905" v="261" actId="1036"/>
        <pc:sldMkLst>
          <pc:docMk/>
          <pc:sldMk cId="3046093688" sldId="416"/>
        </pc:sldMkLst>
        <pc:picChg chg="mod">
          <ac:chgData name="Katie Cockroft" userId="8f30a50e-58ce-4dcf-9d6d-3f5968f31273" providerId="ADAL" clId="{DDA1E3F5-C48C-49D8-B3DA-91AD06AF200B}" dt="2020-03-02T09:36:34.905" v="261" actId="1036"/>
          <ac:picMkLst>
            <pc:docMk/>
            <pc:sldMk cId="3046093688" sldId="416"/>
            <ac:picMk id="34" creationId="{C41072E0-202B-45C1-9614-AE475227D556}"/>
          </ac:picMkLst>
        </pc:picChg>
      </pc:sldChg>
      <pc:sldChg chg="modSp ord">
        <pc:chgData name="Katie Cockroft" userId="8f30a50e-58ce-4dcf-9d6d-3f5968f31273" providerId="ADAL" clId="{DDA1E3F5-C48C-49D8-B3DA-91AD06AF200B}" dt="2020-03-02T09:36:39.357" v="263" actId="1036"/>
        <pc:sldMkLst>
          <pc:docMk/>
          <pc:sldMk cId="3734772385" sldId="417"/>
        </pc:sldMkLst>
        <pc:picChg chg="mod">
          <ac:chgData name="Katie Cockroft" userId="8f30a50e-58ce-4dcf-9d6d-3f5968f31273" providerId="ADAL" clId="{DDA1E3F5-C48C-49D8-B3DA-91AD06AF200B}" dt="2020-03-02T09:36:39.357" v="263" actId="1036"/>
          <ac:picMkLst>
            <pc:docMk/>
            <pc:sldMk cId="3734772385" sldId="417"/>
            <ac:picMk id="3" creationId="{7884666F-3374-4561-830B-6FDCA0C2D9E8}"/>
          </ac:picMkLst>
        </pc:picChg>
      </pc:sldChg>
      <pc:sldChg chg="modSp ord">
        <pc:chgData name="Katie Cockroft" userId="8f30a50e-58ce-4dcf-9d6d-3f5968f31273" providerId="ADAL" clId="{DDA1E3F5-C48C-49D8-B3DA-91AD06AF200B}" dt="2020-03-02T09:36:49.084" v="290" actId="20577"/>
        <pc:sldMkLst>
          <pc:docMk/>
          <pc:sldMk cId="4076870445" sldId="418"/>
        </pc:sldMkLst>
        <pc:spChg chg="mod">
          <ac:chgData name="Katie Cockroft" userId="8f30a50e-58ce-4dcf-9d6d-3f5968f31273" providerId="ADAL" clId="{DDA1E3F5-C48C-49D8-B3DA-91AD06AF200B}" dt="2020-03-02T09:36:49.084" v="290" actId="20577"/>
          <ac:spMkLst>
            <pc:docMk/>
            <pc:sldMk cId="4076870445" sldId="418"/>
            <ac:spMk id="19" creationId="{5252A847-DE45-4FA3-A1F8-EEBEB845FF8E}"/>
          </ac:spMkLst>
        </pc:spChg>
        <pc:picChg chg="mod">
          <ac:chgData name="Katie Cockroft" userId="8f30a50e-58ce-4dcf-9d6d-3f5968f31273" providerId="ADAL" clId="{DDA1E3F5-C48C-49D8-B3DA-91AD06AF200B}" dt="2020-03-02T09:36:41.264" v="265" actId="1036"/>
          <ac:picMkLst>
            <pc:docMk/>
            <pc:sldMk cId="4076870445" sldId="418"/>
            <ac:picMk id="33" creationId="{3183BE9B-B361-4EB1-9F70-CFFFCBCD622E}"/>
          </ac:picMkLst>
        </pc:picChg>
      </pc:sldChg>
      <pc:sldChg chg="addSp delSp">
        <pc:chgData name="Katie Cockroft" userId="8f30a50e-58ce-4dcf-9d6d-3f5968f31273" providerId="ADAL" clId="{DDA1E3F5-C48C-49D8-B3DA-91AD06AF200B}" dt="2020-03-02T09:34:51.958" v="224"/>
        <pc:sldMkLst>
          <pc:docMk/>
          <pc:sldMk cId="2683327491" sldId="419"/>
        </pc:sldMkLst>
        <pc:grpChg chg="del">
          <ac:chgData name="Katie Cockroft" userId="8f30a50e-58ce-4dcf-9d6d-3f5968f31273" providerId="ADAL" clId="{DDA1E3F5-C48C-49D8-B3DA-91AD06AF200B}" dt="2020-03-02T09:34:51.395" v="223" actId="478"/>
          <ac:grpSpMkLst>
            <pc:docMk/>
            <pc:sldMk cId="2683327491" sldId="419"/>
            <ac:grpSpMk id="16" creationId="{B09A8BAB-8BCD-4D82-8AC5-1DAD8969AD9F}"/>
          </ac:grpSpMkLst>
        </pc:grpChg>
        <pc:grpChg chg="del">
          <ac:chgData name="Katie Cockroft" userId="8f30a50e-58ce-4dcf-9d6d-3f5968f31273" providerId="ADAL" clId="{DDA1E3F5-C48C-49D8-B3DA-91AD06AF200B}" dt="2020-03-02T09:34:50.338" v="222" actId="478"/>
          <ac:grpSpMkLst>
            <pc:docMk/>
            <pc:sldMk cId="2683327491" sldId="419"/>
            <ac:grpSpMk id="20" creationId="{EC72C05D-E970-4C4B-B0CA-041BB39577EA}"/>
          </ac:grpSpMkLst>
        </pc:grpChg>
        <pc:picChg chg="del">
          <ac:chgData name="Katie Cockroft" userId="8f30a50e-58ce-4dcf-9d6d-3f5968f31273" providerId="ADAL" clId="{DDA1E3F5-C48C-49D8-B3DA-91AD06AF200B}" dt="2020-03-02T09:34:51.395" v="223" actId="478"/>
          <ac:picMkLst>
            <pc:docMk/>
            <pc:sldMk cId="2683327491" sldId="419"/>
            <ac:picMk id="13" creationId="{66077F9B-7FC6-4B8B-8683-94068869CD27}"/>
          </ac:picMkLst>
        </pc:picChg>
        <pc:picChg chg="del">
          <ac:chgData name="Katie Cockroft" userId="8f30a50e-58ce-4dcf-9d6d-3f5968f31273" providerId="ADAL" clId="{DDA1E3F5-C48C-49D8-B3DA-91AD06AF200B}" dt="2020-03-02T09:34:50.338" v="222" actId="478"/>
          <ac:picMkLst>
            <pc:docMk/>
            <pc:sldMk cId="2683327491" sldId="419"/>
            <ac:picMk id="15" creationId="{F17CC5EF-44D5-44D2-8EF4-75FF3CCD674B}"/>
          </ac:picMkLst>
        </pc:picChg>
        <pc:picChg chg="add">
          <ac:chgData name="Katie Cockroft" userId="8f30a50e-58ce-4dcf-9d6d-3f5968f31273" providerId="ADAL" clId="{DDA1E3F5-C48C-49D8-B3DA-91AD06AF200B}" dt="2020-03-02T09:34:51.958" v="224"/>
          <ac:picMkLst>
            <pc:docMk/>
            <pc:sldMk cId="2683327491" sldId="419"/>
            <ac:picMk id="37" creationId="{AC2CE6ED-9488-45AE-BE69-732ED392D6B2}"/>
          </ac:picMkLst>
        </pc:picChg>
        <pc:picChg chg="add">
          <ac:chgData name="Katie Cockroft" userId="8f30a50e-58ce-4dcf-9d6d-3f5968f31273" providerId="ADAL" clId="{DDA1E3F5-C48C-49D8-B3DA-91AD06AF200B}" dt="2020-03-02T09:34:51.958" v="224"/>
          <ac:picMkLst>
            <pc:docMk/>
            <pc:sldMk cId="2683327491" sldId="419"/>
            <ac:picMk id="38" creationId="{7636F524-254E-4FAD-92CF-483E74B311BC}"/>
          </ac:picMkLst>
        </pc:picChg>
      </pc:sldChg>
    </pc:docChg>
  </pc:docChgLst>
  <pc:docChgLst>
    <pc:chgData name="Theresa Hodgson" userId="213b339f-9e68-4d61-b6e1-9aa385d3ff46" providerId="ADAL" clId="{A7F9448E-007C-480A-8BEA-E671D8FD5A89}"/>
    <pc:docChg chg="undo redo custSel addSld delSld modSld sldOrd">
      <pc:chgData name="Theresa Hodgson" userId="213b339f-9e68-4d61-b6e1-9aa385d3ff46" providerId="ADAL" clId="{A7F9448E-007C-480A-8BEA-E671D8FD5A89}" dt="2019-02-13T17:32:10.566" v="6163" actId="20577"/>
      <pc:docMkLst>
        <pc:docMk/>
      </pc:docMkLst>
      <pc:sldChg chg="modSp">
        <pc:chgData name="Theresa Hodgson" userId="213b339f-9e68-4d61-b6e1-9aa385d3ff46" providerId="ADAL" clId="{A7F9448E-007C-480A-8BEA-E671D8FD5A89}" dt="2019-02-13T13:21:34.104" v="46" actId="20577"/>
        <pc:sldMkLst>
          <pc:docMk/>
          <pc:sldMk cId="2637481266" sldId="256"/>
        </pc:sldMkLst>
        <pc:spChg chg="mod">
          <ac:chgData name="Theresa Hodgson" userId="213b339f-9e68-4d61-b6e1-9aa385d3ff46" providerId="ADAL" clId="{A7F9448E-007C-480A-8BEA-E671D8FD5A89}" dt="2019-02-13T13:21:34.104" v="46" actId="20577"/>
          <ac:spMkLst>
            <pc:docMk/>
            <pc:sldMk cId="2637481266" sldId="256"/>
            <ac:spMk id="19" creationId="{5252A847-DE45-4FA3-A1F8-EEBEB845FF8E}"/>
          </ac:spMkLst>
        </pc:spChg>
      </pc:sldChg>
      <pc:sldChg chg="addSp delSp modSp del">
        <pc:chgData name="Theresa Hodgson" userId="213b339f-9e68-4d61-b6e1-9aa385d3ff46" providerId="ADAL" clId="{A7F9448E-007C-480A-8BEA-E671D8FD5A89}" dt="2019-02-13T14:31:30.942" v="5115" actId="2696"/>
        <pc:sldMkLst>
          <pc:docMk/>
          <pc:sldMk cId="636014570" sldId="314"/>
        </pc:sldMkLst>
        <pc:spChg chg="add del mod">
          <ac:chgData name="Theresa Hodgson" userId="213b339f-9e68-4d61-b6e1-9aa385d3ff46" providerId="ADAL" clId="{A7F9448E-007C-480A-8BEA-E671D8FD5A89}" dt="2019-02-13T14:27:39.099" v="4891" actId="478"/>
          <ac:spMkLst>
            <pc:docMk/>
            <pc:sldMk cId="636014570" sldId="314"/>
            <ac:spMk id="6" creationId="{51707D3A-BA8D-41BE-B1FC-66FA4FDA6519}"/>
          </ac:spMkLst>
        </pc:spChg>
        <pc:spChg chg="add mod">
          <ac:chgData name="Theresa Hodgson" userId="213b339f-9e68-4d61-b6e1-9aa385d3ff46" providerId="ADAL" clId="{A7F9448E-007C-480A-8BEA-E671D8FD5A89}" dt="2019-02-13T14:28:59.877" v="5013" actId="1036"/>
          <ac:spMkLst>
            <pc:docMk/>
            <pc:sldMk cId="636014570" sldId="314"/>
            <ac:spMk id="15" creationId="{B0D9896C-CF7A-4A06-912C-5BAC633D28B7}"/>
          </ac:spMkLst>
        </pc:spChg>
        <pc:spChg chg="mod">
          <ac:chgData name="Theresa Hodgson" userId="213b339f-9e68-4d61-b6e1-9aa385d3ff46" providerId="ADAL" clId="{A7F9448E-007C-480A-8BEA-E671D8FD5A89}" dt="2019-02-13T14:22:32.137" v="4309" actId="122"/>
          <ac:spMkLst>
            <pc:docMk/>
            <pc:sldMk cId="636014570" sldId="314"/>
            <ac:spMk id="19" creationId="{5252A847-DE45-4FA3-A1F8-EEBEB845FF8E}"/>
          </ac:spMkLst>
        </pc:spChg>
        <pc:grpChg chg="add mod">
          <ac:chgData name="Theresa Hodgson" userId="213b339f-9e68-4d61-b6e1-9aa385d3ff46" providerId="ADAL" clId="{A7F9448E-007C-480A-8BEA-E671D8FD5A89}" dt="2019-02-13T14:28:19.172" v="4963" actId="12788"/>
          <ac:grpSpMkLst>
            <pc:docMk/>
            <pc:sldMk cId="636014570" sldId="314"/>
            <ac:grpSpMk id="2" creationId="{AE16DCD5-85D5-472B-913D-6A7E048C4227}"/>
          </ac:grpSpMkLst>
        </pc:grpChg>
        <pc:grpChg chg="add mod">
          <ac:chgData name="Theresa Hodgson" userId="213b339f-9e68-4d61-b6e1-9aa385d3ff46" providerId="ADAL" clId="{A7F9448E-007C-480A-8BEA-E671D8FD5A89}" dt="2019-02-13T14:28:19.172" v="4963" actId="12788"/>
          <ac:grpSpMkLst>
            <pc:docMk/>
            <pc:sldMk cId="636014570" sldId="314"/>
            <ac:grpSpMk id="3" creationId="{F5C41A2B-3E05-4F5A-848B-9D87A87FC994}"/>
          </ac:grpSpMkLst>
        </pc:grpChg>
        <pc:grpChg chg="add mod">
          <ac:chgData name="Theresa Hodgson" userId="213b339f-9e68-4d61-b6e1-9aa385d3ff46" providerId="ADAL" clId="{A7F9448E-007C-480A-8BEA-E671D8FD5A89}" dt="2019-02-13T14:28:43.590" v="4985" actId="1036"/>
          <ac:grpSpMkLst>
            <pc:docMk/>
            <pc:sldMk cId="636014570" sldId="314"/>
            <ac:grpSpMk id="4" creationId="{5D110AFA-36C8-450E-AD23-5C168F194241}"/>
          </ac:grpSpMkLst>
        </pc:grpChg>
        <pc:picChg chg="add del mod">
          <ac:chgData name="Theresa Hodgson" userId="213b339f-9e68-4d61-b6e1-9aa385d3ff46" providerId="ADAL" clId="{A7F9448E-007C-480A-8BEA-E671D8FD5A89}" dt="2019-02-13T14:22:58.286" v="4313"/>
          <ac:picMkLst>
            <pc:docMk/>
            <pc:sldMk cId="636014570" sldId="314"/>
            <ac:picMk id="9" creationId="{5C895773-31A4-4270-B499-A8FA78E22578}"/>
          </ac:picMkLst>
        </pc:picChg>
        <pc:picChg chg="add del mod">
          <ac:chgData name="Theresa Hodgson" userId="213b339f-9e68-4d61-b6e1-9aa385d3ff46" providerId="ADAL" clId="{A7F9448E-007C-480A-8BEA-E671D8FD5A89}" dt="2019-02-13T14:22:58.286" v="4313"/>
          <ac:picMkLst>
            <pc:docMk/>
            <pc:sldMk cId="636014570" sldId="314"/>
            <ac:picMk id="10" creationId="{4F063276-BE51-45A2-87DC-91C6B2A68600}"/>
          </ac:picMkLst>
        </pc:picChg>
        <pc:picChg chg="add mod ord">
          <ac:chgData name="Theresa Hodgson" userId="213b339f-9e68-4d61-b6e1-9aa385d3ff46" providerId="ADAL" clId="{A7F9448E-007C-480A-8BEA-E671D8FD5A89}" dt="2019-02-13T14:26:16.431" v="4635" actId="164"/>
          <ac:picMkLst>
            <pc:docMk/>
            <pc:sldMk cId="636014570" sldId="314"/>
            <ac:picMk id="11" creationId="{AAB8075A-C5D1-4ED8-B52F-EC50841EA818}"/>
          </ac:picMkLst>
        </pc:picChg>
        <pc:picChg chg="add mod ord">
          <ac:chgData name="Theresa Hodgson" userId="213b339f-9e68-4d61-b6e1-9aa385d3ff46" providerId="ADAL" clId="{A7F9448E-007C-480A-8BEA-E671D8FD5A89}" dt="2019-02-13T14:26:32.870" v="4722" actId="164"/>
          <ac:picMkLst>
            <pc:docMk/>
            <pc:sldMk cId="636014570" sldId="314"/>
            <ac:picMk id="12" creationId="{300B186E-2E9B-4F34-B110-31FBCDC65646}"/>
          </ac:picMkLst>
        </pc:picChg>
        <pc:picChg chg="add mod">
          <ac:chgData name="Theresa Hodgson" userId="213b339f-9e68-4d61-b6e1-9aa385d3ff46" providerId="ADAL" clId="{A7F9448E-007C-480A-8BEA-E671D8FD5A89}" dt="2019-02-13T14:26:16.431" v="4635" actId="164"/>
          <ac:picMkLst>
            <pc:docMk/>
            <pc:sldMk cId="636014570" sldId="314"/>
            <ac:picMk id="13" creationId="{4EBF8282-FD8A-4D40-BA4C-714C8A9E48E6}"/>
          </ac:picMkLst>
        </pc:picChg>
        <pc:picChg chg="add mod">
          <ac:chgData name="Theresa Hodgson" userId="213b339f-9e68-4d61-b6e1-9aa385d3ff46" providerId="ADAL" clId="{A7F9448E-007C-480A-8BEA-E671D8FD5A89}" dt="2019-02-13T14:26:32.870" v="4722" actId="164"/>
          <ac:picMkLst>
            <pc:docMk/>
            <pc:sldMk cId="636014570" sldId="314"/>
            <ac:picMk id="14" creationId="{672B64B9-290E-4ED8-99CA-0506F70D74F2}"/>
          </ac:picMkLst>
        </pc:picChg>
      </pc:sldChg>
      <pc:sldChg chg="addSp delSp modSp del">
        <pc:chgData name="Theresa Hodgson" userId="213b339f-9e68-4d61-b6e1-9aa385d3ff46" providerId="ADAL" clId="{A7F9448E-007C-480A-8BEA-E671D8FD5A89}" dt="2019-02-13T14:17:06.316" v="3799" actId="2696"/>
        <pc:sldMkLst>
          <pc:docMk/>
          <pc:sldMk cId="1071900124" sldId="355"/>
        </pc:sldMkLst>
        <pc:spChg chg="mod">
          <ac:chgData name="Theresa Hodgson" userId="213b339f-9e68-4d61-b6e1-9aa385d3ff46" providerId="ADAL" clId="{A7F9448E-007C-480A-8BEA-E671D8FD5A89}" dt="2019-02-13T13:56:37.464" v="2220"/>
          <ac:spMkLst>
            <pc:docMk/>
            <pc:sldMk cId="1071900124" sldId="355"/>
            <ac:spMk id="19" creationId="{5252A847-DE45-4FA3-A1F8-EEBEB845FF8E}"/>
          </ac:spMkLst>
        </pc:spChg>
        <pc:grpChg chg="add del mod">
          <ac:chgData name="Theresa Hodgson" userId="213b339f-9e68-4d61-b6e1-9aa385d3ff46" providerId="ADAL" clId="{A7F9448E-007C-480A-8BEA-E671D8FD5A89}" dt="2019-02-13T14:01:08.001" v="2380" actId="165"/>
          <ac:grpSpMkLst>
            <pc:docMk/>
            <pc:sldMk cId="1071900124" sldId="355"/>
            <ac:grpSpMk id="2" creationId="{3A35E481-AA57-4A40-8AEF-31F4CB6C33F5}"/>
          </ac:grpSpMkLst>
        </pc:grpChg>
        <pc:grpChg chg="add del mod topLvl">
          <ac:chgData name="Theresa Hodgson" userId="213b339f-9e68-4d61-b6e1-9aa385d3ff46" providerId="ADAL" clId="{A7F9448E-007C-480A-8BEA-E671D8FD5A89}" dt="2019-02-13T14:06:25.382" v="3105" actId="165"/>
          <ac:grpSpMkLst>
            <pc:docMk/>
            <pc:sldMk cId="1071900124" sldId="355"/>
            <ac:grpSpMk id="3" creationId="{47B7978F-B058-4897-B05F-A8B173638C9C}"/>
          </ac:grpSpMkLst>
        </pc:grpChg>
        <pc:grpChg chg="add del mod">
          <ac:chgData name="Theresa Hodgson" userId="213b339f-9e68-4d61-b6e1-9aa385d3ff46" providerId="ADAL" clId="{A7F9448E-007C-480A-8BEA-E671D8FD5A89}" dt="2019-02-13T14:06:03.726" v="3092" actId="165"/>
          <ac:grpSpMkLst>
            <pc:docMk/>
            <pc:sldMk cId="1071900124" sldId="355"/>
            <ac:grpSpMk id="4" creationId="{BDC2B7E8-FE58-42BA-A3DC-1CC1A9C0F43F}"/>
          </ac:grpSpMkLst>
        </pc:grpChg>
        <pc:grpChg chg="add del mod">
          <ac:chgData name="Theresa Hodgson" userId="213b339f-9e68-4d61-b6e1-9aa385d3ff46" providerId="ADAL" clId="{A7F9448E-007C-480A-8BEA-E671D8FD5A89}" dt="2019-02-13T14:09:04.237" v="3220" actId="165"/>
          <ac:grpSpMkLst>
            <pc:docMk/>
            <pc:sldMk cId="1071900124" sldId="355"/>
            <ac:grpSpMk id="5" creationId="{22C4025C-8419-4FD9-86C7-3568E8FE4416}"/>
          </ac:grpSpMkLst>
        </pc:grpChg>
        <pc:grpChg chg="add mod">
          <ac:chgData name="Theresa Hodgson" userId="213b339f-9e68-4d61-b6e1-9aa385d3ff46" providerId="ADAL" clId="{A7F9448E-007C-480A-8BEA-E671D8FD5A89}" dt="2019-02-13T14:08:32.401" v="3219" actId="408"/>
          <ac:grpSpMkLst>
            <pc:docMk/>
            <pc:sldMk cId="1071900124" sldId="355"/>
            <ac:grpSpMk id="15" creationId="{489915A7-DBA2-4085-976D-E46D026A11CC}"/>
          </ac:grpSpMkLst>
        </pc:grpChg>
        <pc:grpChg chg="add mod">
          <ac:chgData name="Theresa Hodgson" userId="213b339f-9e68-4d61-b6e1-9aa385d3ff46" providerId="ADAL" clId="{A7F9448E-007C-480A-8BEA-E671D8FD5A89}" dt="2019-02-13T14:08:32.401" v="3219" actId="408"/>
          <ac:grpSpMkLst>
            <pc:docMk/>
            <pc:sldMk cId="1071900124" sldId="355"/>
            <ac:grpSpMk id="16" creationId="{DB2239B4-BF92-4DA9-8BC8-C5F462752073}"/>
          </ac:grpSpMkLst>
        </pc:grpChg>
        <pc:picChg chg="add mod topLvl">
          <ac:chgData name="Theresa Hodgson" userId="213b339f-9e68-4d61-b6e1-9aa385d3ff46" providerId="ADAL" clId="{A7F9448E-007C-480A-8BEA-E671D8FD5A89}" dt="2019-02-13T14:08:26.373" v="3218" actId="164"/>
          <ac:picMkLst>
            <pc:docMk/>
            <pc:sldMk cId="1071900124" sldId="355"/>
            <ac:picMk id="6" creationId="{7C953CD8-D65C-4714-85B8-47852AFACD49}"/>
          </ac:picMkLst>
        </pc:picChg>
        <pc:picChg chg="add mod topLvl">
          <ac:chgData name="Theresa Hodgson" userId="213b339f-9e68-4d61-b6e1-9aa385d3ff46" providerId="ADAL" clId="{A7F9448E-007C-480A-8BEA-E671D8FD5A89}" dt="2019-02-13T14:08:23.576" v="3217" actId="164"/>
          <ac:picMkLst>
            <pc:docMk/>
            <pc:sldMk cId="1071900124" sldId="355"/>
            <ac:picMk id="9" creationId="{D6474CFE-4CDB-47DE-B56F-B0CB1B829007}"/>
          </ac:picMkLst>
        </pc:picChg>
        <pc:picChg chg="add mod topLvl">
          <ac:chgData name="Theresa Hodgson" userId="213b339f-9e68-4d61-b6e1-9aa385d3ff46" providerId="ADAL" clId="{A7F9448E-007C-480A-8BEA-E671D8FD5A89}" dt="2019-02-13T14:09:04.237" v="3220" actId="165"/>
          <ac:picMkLst>
            <pc:docMk/>
            <pc:sldMk cId="1071900124" sldId="355"/>
            <ac:picMk id="10" creationId="{925A8918-96A2-427F-820F-B510003AAC14}"/>
          </ac:picMkLst>
        </pc:picChg>
        <pc:picChg chg="add mod topLvl">
          <ac:chgData name="Theresa Hodgson" userId="213b339f-9e68-4d61-b6e1-9aa385d3ff46" providerId="ADAL" clId="{A7F9448E-007C-480A-8BEA-E671D8FD5A89}" dt="2019-02-13T14:08:26.373" v="3218" actId="164"/>
          <ac:picMkLst>
            <pc:docMk/>
            <pc:sldMk cId="1071900124" sldId="355"/>
            <ac:picMk id="11" creationId="{C08E26A2-5B6B-4661-87A0-F070C4420D28}"/>
          </ac:picMkLst>
        </pc:picChg>
        <pc:picChg chg="add mod topLvl">
          <ac:chgData name="Theresa Hodgson" userId="213b339f-9e68-4d61-b6e1-9aa385d3ff46" providerId="ADAL" clId="{A7F9448E-007C-480A-8BEA-E671D8FD5A89}" dt="2019-02-13T14:08:23.576" v="3217" actId="164"/>
          <ac:picMkLst>
            <pc:docMk/>
            <pc:sldMk cId="1071900124" sldId="355"/>
            <ac:picMk id="12" creationId="{94950F1F-527A-4673-99EE-F9906518B1EB}"/>
          </ac:picMkLst>
        </pc:picChg>
        <pc:picChg chg="add del mod modCrop">
          <ac:chgData name="Theresa Hodgson" userId="213b339f-9e68-4d61-b6e1-9aa385d3ff46" providerId="ADAL" clId="{A7F9448E-007C-480A-8BEA-E671D8FD5A89}" dt="2019-02-13T14:02:46.220" v="2502"/>
          <ac:picMkLst>
            <pc:docMk/>
            <pc:sldMk cId="1071900124" sldId="355"/>
            <ac:picMk id="13" creationId="{CADB45A7-575A-4BBC-B87C-10FC50D63106}"/>
          </ac:picMkLst>
        </pc:picChg>
        <pc:picChg chg="add del mod topLvl modCrop">
          <ac:chgData name="Theresa Hodgson" userId="213b339f-9e68-4d61-b6e1-9aa385d3ff46" providerId="ADAL" clId="{A7F9448E-007C-480A-8BEA-E671D8FD5A89}" dt="2019-02-13T14:09:59.430" v="3228"/>
          <ac:picMkLst>
            <pc:docMk/>
            <pc:sldMk cId="1071900124" sldId="355"/>
            <ac:picMk id="14" creationId="{DA839759-509B-4E25-8CA1-37183C12C1C6}"/>
          </ac:picMkLst>
        </pc:picChg>
        <pc:picChg chg="add mod">
          <ac:chgData name="Theresa Hodgson" userId="213b339f-9e68-4d61-b6e1-9aa385d3ff46" providerId="ADAL" clId="{A7F9448E-007C-480A-8BEA-E671D8FD5A89}" dt="2019-02-13T14:13:55.604" v="3532" actId="1037"/>
          <ac:picMkLst>
            <pc:docMk/>
            <pc:sldMk cId="1071900124" sldId="355"/>
            <ac:picMk id="20" creationId="{F270024A-3A06-4340-9DC8-46317BD5E653}"/>
          </ac:picMkLst>
        </pc:picChg>
      </pc:sldChg>
      <pc:sldChg chg="addSp modSp">
        <pc:chgData name="Theresa Hodgson" userId="213b339f-9e68-4d61-b6e1-9aa385d3ff46" providerId="ADAL" clId="{A7F9448E-007C-480A-8BEA-E671D8FD5A89}" dt="2019-02-13T13:44:44.234" v="1180" actId="12788"/>
        <pc:sldMkLst>
          <pc:docMk/>
          <pc:sldMk cId="36917022" sldId="360"/>
        </pc:sldMkLst>
        <pc:spChg chg="add mod">
          <ac:chgData name="Theresa Hodgson" userId="213b339f-9e68-4d61-b6e1-9aa385d3ff46" providerId="ADAL" clId="{A7F9448E-007C-480A-8BEA-E671D8FD5A89}" dt="2019-02-13T13:36:26.735" v="463" actId="20577"/>
          <ac:spMkLst>
            <pc:docMk/>
            <pc:sldMk cId="36917022" sldId="360"/>
            <ac:spMk id="6" creationId="{686136C5-5814-448B-B767-A5AA8FC1D1AC}"/>
          </ac:spMkLst>
        </pc:spChg>
        <pc:spChg chg="add mod">
          <ac:chgData name="Theresa Hodgson" userId="213b339f-9e68-4d61-b6e1-9aa385d3ff46" providerId="ADAL" clId="{A7F9448E-007C-480A-8BEA-E671D8FD5A89}" dt="2019-02-13T13:36:29.045" v="465" actId="20577"/>
          <ac:spMkLst>
            <pc:docMk/>
            <pc:sldMk cId="36917022" sldId="360"/>
            <ac:spMk id="9" creationId="{351046D9-B531-4D70-A893-3C7479B22B38}"/>
          </ac:spMkLst>
        </pc:spChg>
        <pc:spChg chg="add mod">
          <ac:chgData name="Theresa Hodgson" userId="213b339f-9e68-4d61-b6e1-9aa385d3ff46" providerId="ADAL" clId="{A7F9448E-007C-480A-8BEA-E671D8FD5A89}" dt="2019-02-13T13:36:30.960" v="467" actId="20577"/>
          <ac:spMkLst>
            <pc:docMk/>
            <pc:sldMk cId="36917022" sldId="360"/>
            <ac:spMk id="10" creationId="{9B94D6FC-0985-4ED5-84FB-0C9C8CB5A91C}"/>
          </ac:spMkLst>
        </pc:spChg>
        <pc:spChg chg="mod">
          <ac:chgData name="Theresa Hodgson" userId="213b339f-9e68-4d61-b6e1-9aa385d3ff46" providerId="ADAL" clId="{A7F9448E-007C-480A-8BEA-E671D8FD5A89}" dt="2019-02-13T13:33:07.480" v="132" actId="20577"/>
          <ac:spMkLst>
            <pc:docMk/>
            <pc:sldMk cId="36917022" sldId="360"/>
            <ac:spMk id="19" creationId="{5252A847-DE45-4FA3-A1F8-EEBEB845FF8E}"/>
          </ac:spMkLst>
        </pc:spChg>
        <pc:grpChg chg="add mod">
          <ac:chgData name="Theresa Hodgson" userId="213b339f-9e68-4d61-b6e1-9aa385d3ff46" providerId="ADAL" clId="{A7F9448E-007C-480A-8BEA-E671D8FD5A89}" dt="2019-02-13T13:44:44.234" v="1180" actId="12788"/>
          <ac:grpSpMkLst>
            <pc:docMk/>
            <pc:sldMk cId="36917022" sldId="360"/>
            <ac:grpSpMk id="2" creationId="{028058CB-3BCA-4CAB-B66B-DCF4B1990ED1}"/>
          </ac:grpSpMkLst>
        </pc:grpChg>
        <pc:grpChg chg="add mod">
          <ac:chgData name="Theresa Hodgson" userId="213b339f-9e68-4d61-b6e1-9aa385d3ff46" providerId="ADAL" clId="{A7F9448E-007C-480A-8BEA-E671D8FD5A89}" dt="2019-02-13T13:44:44.234" v="1180" actId="12788"/>
          <ac:grpSpMkLst>
            <pc:docMk/>
            <pc:sldMk cId="36917022" sldId="360"/>
            <ac:grpSpMk id="3" creationId="{38A0D78D-3F26-4384-8DC6-0FC5F96C9219}"/>
          </ac:grpSpMkLst>
        </pc:grpChg>
        <pc:picChg chg="add mod">
          <ac:chgData name="Theresa Hodgson" userId="213b339f-9e68-4d61-b6e1-9aa385d3ff46" providerId="ADAL" clId="{A7F9448E-007C-480A-8BEA-E671D8FD5A89}" dt="2019-02-13T13:35:39.318" v="434" actId="164"/>
          <ac:picMkLst>
            <pc:docMk/>
            <pc:sldMk cId="36917022" sldId="360"/>
            <ac:picMk id="11" creationId="{6CC0C330-DFCC-4BB0-BF95-99FFE0C5EAF8}"/>
          </ac:picMkLst>
        </pc:picChg>
        <pc:picChg chg="add mod">
          <ac:chgData name="Theresa Hodgson" userId="213b339f-9e68-4d61-b6e1-9aa385d3ff46" providerId="ADAL" clId="{A7F9448E-007C-480A-8BEA-E671D8FD5A89}" dt="2019-02-13T13:35:39.318" v="434" actId="164"/>
          <ac:picMkLst>
            <pc:docMk/>
            <pc:sldMk cId="36917022" sldId="360"/>
            <ac:picMk id="12" creationId="{C1741311-A70D-4123-A2BB-C4C5415BEAE5}"/>
          </ac:picMkLst>
        </pc:picChg>
      </pc:sldChg>
      <pc:sldChg chg="addSp delSp modSp">
        <pc:chgData name="Theresa Hodgson" userId="213b339f-9e68-4d61-b6e1-9aa385d3ff46" providerId="ADAL" clId="{A7F9448E-007C-480A-8BEA-E671D8FD5A89}" dt="2019-02-13T14:48:17.668" v="5369" actId="404"/>
        <pc:sldMkLst>
          <pc:docMk/>
          <pc:sldMk cId="1669721746" sldId="365"/>
        </pc:sldMkLst>
        <pc:spChg chg="add del mod">
          <ac:chgData name="Theresa Hodgson" userId="213b339f-9e68-4d61-b6e1-9aa385d3ff46" providerId="ADAL" clId="{A7F9448E-007C-480A-8BEA-E671D8FD5A89}" dt="2019-02-13T14:37:09.718" v="5240" actId="478"/>
          <ac:spMkLst>
            <pc:docMk/>
            <pc:sldMk cId="1669721746" sldId="365"/>
            <ac:spMk id="2" creationId="{C3E2AD02-BBCD-4160-87E4-467EF6FD2D42}"/>
          </ac:spMkLst>
        </pc:spChg>
        <pc:spChg chg="add mod">
          <ac:chgData name="Theresa Hodgson" userId="213b339f-9e68-4d61-b6e1-9aa385d3ff46" providerId="ADAL" clId="{A7F9448E-007C-480A-8BEA-E671D8FD5A89}" dt="2019-02-13T14:47:44.028" v="5361"/>
          <ac:spMkLst>
            <pc:docMk/>
            <pc:sldMk cId="1669721746" sldId="365"/>
            <ac:spMk id="3" creationId="{073F8BD1-9F69-4434-8718-D4BFEC7DA883}"/>
          </ac:spMkLst>
        </pc:spChg>
        <pc:spChg chg="add del">
          <ac:chgData name="Theresa Hodgson" userId="213b339f-9e68-4d61-b6e1-9aa385d3ff46" providerId="ADAL" clId="{A7F9448E-007C-480A-8BEA-E671D8FD5A89}" dt="2019-02-13T14:47:22.750" v="5356"/>
          <ac:spMkLst>
            <pc:docMk/>
            <pc:sldMk cId="1669721746" sldId="365"/>
            <ac:spMk id="4" creationId="{94B8DADB-FFA1-4FA0-B027-E4A29DFB2CCB}"/>
          </ac:spMkLst>
        </pc:spChg>
        <pc:spChg chg="add del mod">
          <ac:chgData name="Theresa Hodgson" userId="213b339f-9e68-4d61-b6e1-9aa385d3ff46" providerId="ADAL" clId="{A7F9448E-007C-480A-8BEA-E671D8FD5A89}" dt="2019-02-13T14:46:55.637" v="5351" actId="478"/>
          <ac:spMkLst>
            <pc:docMk/>
            <pc:sldMk cId="1669721746" sldId="365"/>
            <ac:spMk id="15" creationId="{C77600C4-A20D-45A8-8F69-876BA0FF3813}"/>
          </ac:spMkLst>
        </pc:spChg>
        <pc:spChg chg="mod">
          <ac:chgData name="Theresa Hodgson" userId="213b339f-9e68-4d61-b6e1-9aa385d3ff46" providerId="ADAL" clId="{A7F9448E-007C-480A-8BEA-E671D8FD5A89}" dt="2019-02-13T14:48:17.668" v="5369" actId="404"/>
          <ac:spMkLst>
            <pc:docMk/>
            <pc:sldMk cId="1669721746" sldId="365"/>
            <ac:spMk id="19" creationId="{5252A847-DE45-4FA3-A1F8-EEBEB845FF8E}"/>
          </ac:spMkLst>
        </pc:spChg>
        <pc:grpChg chg="add del mod ord">
          <ac:chgData name="Theresa Hodgson" userId="213b339f-9e68-4d61-b6e1-9aa385d3ff46" providerId="ADAL" clId="{A7F9448E-007C-480A-8BEA-E671D8FD5A89}" dt="2019-02-13T14:46:55.637" v="5351" actId="478"/>
          <ac:grpSpMkLst>
            <pc:docMk/>
            <pc:sldMk cId="1669721746" sldId="365"/>
            <ac:grpSpMk id="6" creationId="{CD81C227-142D-44A6-9D81-9A45F61B4619}"/>
          </ac:grpSpMkLst>
        </pc:grpChg>
        <pc:graphicFrameChg chg="add del mod">
          <ac:chgData name="Theresa Hodgson" userId="213b339f-9e68-4d61-b6e1-9aa385d3ff46" providerId="ADAL" clId="{A7F9448E-007C-480A-8BEA-E671D8FD5A89}" dt="2019-02-13T14:43:11.412" v="5344" actId="478"/>
          <ac:graphicFrameMkLst>
            <pc:docMk/>
            <pc:sldMk cId="1669721746" sldId="365"/>
            <ac:graphicFrameMk id="13" creationId="{171F5569-0360-46E8-84F8-4C3D3B108B73}"/>
          </ac:graphicFrameMkLst>
        </pc:graphicFrameChg>
        <pc:graphicFrameChg chg="add del mod">
          <ac:chgData name="Theresa Hodgson" userId="213b339f-9e68-4d61-b6e1-9aa385d3ff46" providerId="ADAL" clId="{A7F9448E-007C-480A-8BEA-E671D8FD5A89}" dt="2019-02-13T14:43:11.412" v="5344" actId="478"/>
          <ac:graphicFrameMkLst>
            <pc:docMk/>
            <pc:sldMk cId="1669721746" sldId="365"/>
            <ac:graphicFrameMk id="17" creationId="{B40C7477-DFF8-400D-89F2-14BC467BD551}"/>
          </ac:graphicFrameMkLst>
        </pc:graphicFrameChg>
        <pc:graphicFrameChg chg="add del">
          <ac:chgData name="Theresa Hodgson" userId="213b339f-9e68-4d61-b6e1-9aa385d3ff46" providerId="ADAL" clId="{A7F9448E-007C-480A-8BEA-E671D8FD5A89}" dt="2019-02-13T14:46:55.637" v="5351" actId="478"/>
          <ac:graphicFrameMkLst>
            <pc:docMk/>
            <pc:sldMk cId="1669721746" sldId="365"/>
            <ac:graphicFrameMk id="20" creationId="{F5C4C5EC-EC73-4F08-A2EA-8AD01E278817}"/>
          </ac:graphicFrameMkLst>
        </pc:graphicFrameChg>
        <pc:graphicFrameChg chg="add del modGraphic">
          <ac:chgData name="Theresa Hodgson" userId="213b339f-9e68-4d61-b6e1-9aa385d3ff46" providerId="ADAL" clId="{A7F9448E-007C-480A-8BEA-E671D8FD5A89}" dt="2019-02-13T14:46:55.637" v="5351" actId="478"/>
          <ac:graphicFrameMkLst>
            <pc:docMk/>
            <pc:sldMk cId="1669721746" sldId="365"/>
            <ac:graphicFrameMk id="23" creationId="{2053F794-311A-4144-979E-C2E87CC6296D}"/>
          </ac:graphicFrameMkLst>
        </pc:graphicFrameChg>
        <pc:picChg chg="mod">
          <ac:chgData name="Theresa Hodgson" userId="213b339f-9e68-4d61-b6e1-9aa385d3ff46" providerId="ADAL" clId="{A7F9448E-007C-480A-8BEA-E671D8FD5A89}" dt="2019-02-13T14:34:39.883" v="5198"/>
          <ac:picMkLst>
            <pc:docMk/>
            <pc:sldMk cId="1669721746" sldId="365"/>
            <ac:picMk id="11" creationId="{25AB3A94-12EE-4B45-AC0B-466CFAED26A2}"/>
          </ac:picMkLst>
        </pc:picChg>
        <pc:picChg chg="mod">
          <ac:chgData name="Theresa Hodgson" userId="213b339f-9e68-4d61-b6e1-9aa385d3ff46" providerId="ADAL" clId="{A7F9448E-007C-480A-8BEA-E671D8FD5A89}" dt="2019-02-13T14:36:30.148" v="5236"/>
          <ac:picMkLst>
            <pc:docMk/>
            <pc:sldMk cId="1669721746" sldId="365"/>
            <ac:picMk id="12" creationId="{CDC367CA-C193-4EDD-885F-99B9A6521B6A}"/>
          </ac:picMkLst>
        </pc:picChg>
        <pc:picChg chg="add del mod">
          <ac:chgData name="Theresa Hodgson" userId="213b339f-9e68-4d61-b6e1-9aa385d3ff46" providerId="ADAL" clId="{A7F9448E-007C-480A-8BEA-E671D8FD5A89}" dt="2019-02-13T14:43:11.412" v="5344" actId="478"/>
          <ac:picMkLst>
            <pc:docMk/>
            <pc:sldMk cId="1669721746" sldId="365"/>
            <ac:picMk id="14" creationId="{1C7DC081-C066-45DA-BF99-6F106ABF22CF}"/>
          </ac:picMkLst>
        </pc:picChg>
        <pc:picChg chg="add del mod">
          <ac:chgData name="Theresa Hodgson" userId="213b339f-9e68-4d61-b6e1-9aa385d3ff46" providerId="ADAL" clId="{A7F9448E-007C-480A-8BEA-E671D8FD5A89}" dt="2019-02-13T14:43:11.412" v="5344" actId="478"/>
          <ac:picMkLst>
            <pc:docMk/>
            <pc:sldMk cId="1669721746" sldId="365"/>
            <ac:picMk id="16" creationId="{D023DF07-6AD7-4170-AECE-2862D27C2A7F}"/>
          </ac:picMkLst>
        </pc:picChg>
        <pc:picChg chg="add del">
          <ac:chgData name="Theresa Hodgson" userId="213b339f-9e68-4d61-b6e1-9aa385d3ff46" providerId="ADAL" clId="{A7F9448E-007C-480A-8BEA-E671D8FD5A89}" dt="2019-02-13T14:46:55.637" v="5351" actId="478"/>
          <ac:picMkLst>
            <pc:docMk/>
            <pc:sldMk cId="1669721746" sldId="365"/>
            <ac:picMk id="21" creationId="{69649D4A-D965-4C76-A312-940F9BA7371A}"/>
          </ac:picMkLst>
        </pc:picChg>
        <pc:picChg chg="add del">
          <ac:chgData name="Theresa Hodgson" userId="213b339f-9e68-4d61-b6e1-9aa385d3ff46" providerId="ADAL" clId="{A7F9448E-007C-480A-8BEA-E671D8FD5A89}" dt="2019-02-13T14:46:55.637" v="5351" actId="478"/>
          <ac:picMkLst>
            <pc:docMk/>
            <pc:sldMk cId="1669721746" sldId="365"/>
            <ac:picMk id="22" creationId="{C65128B3-16E9-4CC1-A355-5AC7A3161CDE}"/>
          </ac:picMkLst>
        </pc:picChg>
      </pc:sldChg>
      <pc:sldChg chg="modSp del">
        <pc:chgData name="Theresa Hodgson" userId="213b339f-9e68-4d61-b6e1-9aa385d3ff46" providerId="ADAL" clId="{A7F9448E-007C-480A-8BEA-E671D8FD5A89}" dt="2019-02-13T14:48:05.799" v="5367" actId="2696"/>
        <pc:sldMkLst>
          <pc:docMk/>
          <pc:sldMk cId="332354265" sldId="366"/>
        </pc:sldMkLst>
        <pc:spChg chg="mod">
          <ac:chgData name="Theresa Hodgson" userId="213b339f-9e68-4d61-b6e1-9aa385d3ff46" providerId="ADAL" clId="{A7F9448E-007C-480A-8BEA-E671D8FD5A89}" dt="2019-02-13T14:47:04.844" v="5352"/>
          <ac:spMkLst>
            <pc:docMk/>
            <pc:sldMk cId="332354265" sldId="366"/>
            <ac:spMk id="19" creationId="{5252A847-DE45-4FA3-A1F8-EEBEB845FF8E}"/>
          </ac:spMkLst>
        </pc:spChg>
      </pc:sldChg>
      <pc:sldChg chg="addSp delSp modSp add">
        <pc:chgData name="Theresa Hodgson" userId="213b339f-9e68-4d61-b6e1-9aa385d3ff46" providerId="ADAL" clId="{A7F9448E-007C-480A-8BEA-E671D8FD5A89}" dt="2019-02-13T13:44:26.123" v="1178" actId="12788"/>
        <pc:sldMkLst>
          <pc:docMk/>
          <pc:sldMk cId="3029112580" sldId="367"/>
        </pc:sldMkLst>
        <pc:spChg chg="mod">
          <ac:chgData name="Theresa Hodgson" userId="213b339f-9e68-4d61-b6e1-9aa385d3ff46" providerId="ADAL" clId="{A7F9448E-007C-480A-8BEA-E671D8FD5A89}" dt="2019-02-13T13:41:03.544" v="858" actId="20577"/>
          <ac:spMkLst>
            <pc:docMk/>
            <pc:sldMk cId="3029112580" sldId="367"/>
            <ac:spMk id="19" creationId="{5252A847-DE45-4FA3-A1F8-EEBEB845FF8E}"/>
          </ac:spMkLst>
        </pc:spChg>
        <pc:grpChg chg="add mod">
          <ac:chgData name="Theresa Hodgson" userId="213b339f-9e68-4d61-b6e1-9aa385d3ff46" providerId="ADAL" clId="{A7F9448E-007C-480A-8BEA-E671D8FD5A89}" dt="2019-02-13T13:40:10.936" v="826" actId="164"/>
          <ac:grpSpMkLst>
            <pc:docMk/>
            <pc:sldMk cId="3029112580" sldId="367"/>
            <ac:grpSpMk id="2" creationId="{333F3719-42DD-4F45-9472-51DF53824FB0}"/>
          </ac:grpSpMkLst>
        </pc:grpChg>
        <pc:grpChg chg="add mod">
          <ac:chgData name="Theresa Hodgson" userId="213b339f-9e68-4d61-b6e1-9aa385d3ff46" providerId="ADAL" clId="{A7F9448E-007C-480A-8BEA-E671D8FD5A89}" dt="2019-02-13T13:44:26.123" v="1178" actId="12788"/>
          <ac:grpSpMkLst>
            <pc:docMk/>
            <pc:sldMk cId="3029112580" sldId="367"/>
            <ac:grpSpMk id="3" creationId="{89BD9B24-E2BC-4A26-BE90-58DF1C5D3CBD}"/>
          </ac:grpSpMkLst>
        </pc:grpChg>
        <pc:grpChg chg="add del mod">
          <ac:chgData name="Theresa Hodgson" userId="213b339f-9e68-4d61-b6e1-9aa385d3ff46" providerId="ADAL" clId="{A7F9448E-007C-480A-8BEA-E671D8FD5A89}" dt="2019-02-13T13:38:08.078" v="492"/>
          <ac:grpSpMkLst>
            <pc:docMk/>
            <pc:sldMk cId="3029112580" sldId="367"/>
            <ac:grpSpMk id="6" creationId="{48055A7C-4350-4594-AB25-63AF2BE05492}"/>
          </ac:grpSpMkLst>
        </pc:grpChg>
        <pc:grpChg chg="add mod">
          <ac:chgData name="Theresa Hodgson" userId="213b339f-9e68-4d61-b6e1-9aa385d3ff46" providerId="ADAL" clId="{A7F9448E-007C-480A-8BEA-E671D8FD5A89}" dt="2019-02-13T13:44:26.123" v="1178" actId="12788"/>
          <ac:grpSpMkLst>
            <pc:docMk/>
            <pc:sldMk cId="3029112580" sldId="367"/>
            <ac:grpSpMk id="13" creationId="{D2030768-FA25-4971-B085-59032595896C}"/>
          </ac:grpSpMkLst>
        </pc:grpChg>
        <pc:picChg chg="add mod ord">
          <ac:chgData name="Theresa Hodgson" userId="213b339f-9e68-4d61-b6e1-9aa385d3ff46" providerId="ADAL" clId="{A7F9448E-007C-480A-8BEA-E671D8FD5A89}" dt="2019-02-13T13:40:23.110" v="833" actId="164"/>
          <ac:picMkLst>
            <pc:docMk/>
            <pc:sldMk cId="3029112580" sldId="367"/>
            <ac:picMk id="11" creationId="{64C716E8-E52C-4F30-88F0-DA480E8267BC}"/>
          </ac:picMkLst>
        </pc:picChg>
        <pc:picChg chg="add mod ord">
          <ac:chgData name="Theresa Hodgson" userId="213b339f-9e68-4d61-b6e1-9aa385d3ff46" providerId="ADAL" clId="{A7F9448E-007C-480A-8BEA-E671D8FD5A89}" dt="2019-02-13T13:40:23.110" v="833" actId="164"/>
          <ac:picMkLst>
            <pc:docMk/>
            <pc:sldMk cId="3029112580" sldId="367"/>
            <ac:picMk id="12" creationId="{B0F8A71E-58C1-4E32-BD8E-F1DD792FE81C}"/>
          </ac:picMkLst>
        </pc:picChg>
      </pc:sldChg>
      <pc:sldChg chg="addSp delSp modSp add del">
        <pc:chgData name="Theresa Hodgson" userId="213b339f-9e68-4d61-b6e1-9aa385d3ff46" providerId="ADAL" clId="{A7F9448E-007C-480A-8BEA-E671D8FD5A89}" dt="2019-02-13T13:55:32.227" v="2210" actId="2696"/>
        <pc:sldMkLst>
          <pc:docMk/>
          <pc:sldMk cId="2182510583" sldId="368"/>
        </pc:sldMkLst>
        <pc:spChg chg="mod">
          <ac:chgData name="Theresa Hodgson" userId="213b339f-9e68-4d61-b6e1-9aa385d3ff46" providerId="ADAL" clId="{A7F9448E-007C-480A-8BEA-E671D8FD5A89}" dt="2019-02-13T13:52:34.159" v="2046" actId="1038"/>
          <ac:spMkLst>
            <pc:docMk/>
            <pc:sldMk cId="2182510583" sldId="368"/>
            <ac:spMk id="19" creationId="{5252A847-DE45-4FA3-A1F8-EEBEB845FF8E}"/>
          </ac:spMkLst>
        </pc:spChg>
        <pc:grpChg chg="add del mod">
          <ac:chgData name="Theresa Hodgson" userId="213b339f-9e68-4d61-b6e1-9aa385d3ff46" providerId="ADAL" clId="{A7F9448E-007C-480A-8BEA-E671D8FD5A89}" dt="2019-02-13T13:51:43.646" v="1887" actId="165"/>
          <ac:grpSpMkLst>
            <pc:docMk/>
            <pc:sldMk cId="2182510583" sldId="368"/>
            <ac:grpSpMk id="2" creationId="{3440E38D-5949-4F6D-BC86-7A2A5F58B7BC}"/>
          </ac:grpSpMkLst>
        </pc:grpChg>
        <pc:grpChg chg="add del mod">
          <ac:chgData name="Theresa Hodgson" userId="213b339f-9e68-4d61-b6e1-9aa385d3ff46" providerId="ADAL" clId="{A7F9448E-007C-480A-8BEA-E671D8FD5A89}" dt="2019-02-13T13:42:06.836" v="869" actId="478"/>
          <ac:grpSpMkLst>
            <pc:docMk/>
            <pc:sldMk cId="2182510583" sldId="368"/>
            <ac:grpSpMk id="6" creationId="{F55283E4-4760-4D5F-8433-1B63926E95FB}"/>
          </ac:grpSpMkLst>
        </pc:grpChg>
        <pc:grpChg chg="add del mod">
          <ac:chgData name="Theresa Hodgson" userId="213b339f-9e68-4d61-b6e1-9aa385d3ff46" providerId="ADAL" clId="{A7F9448E-007C-480A-8BEA-E671D8FD5A89}" dt="2019-02-13T13:42:27.739" v="874"/>
          <ac:grpSpMkLst>
            <pc:docMk/>
            <pc:sldMk cId="2182510583" sldId="368"/>
            <ac:grpSpMk id="13" creationId="{6807FA46-D4C7-41AF-BB38-811C3EA1A3AB}"/>
          </ac:grpSpMkLst>
        </pc:grpChg>
        <pc:grpChg chg="add del">
          <ac:chgData name="Theresa Hodgson" userId="213b339f-9e68-4d61-b6e1-9aa385d3ff46" providerId="ADAL" clId="{A7F9448E-007C-480A-8BEA-E671D8FD5A89}" dt="2019-02-13T13:43:20.538" v="946" actId="165"/>
          <ac:grpSpMkLst>
            <pc:docMk/>
            <pc:sldMk cId="2182510583" sldId="368"/>
            <ac:grpSpMk id="21" creationId="{B0972142-31ED-47B4-A214-CBF2030C2CA1}"/>
          </ac:grpSpMkLst>
        </pc:grpChg>
        <pc:graphicFrameChg chg="add del mod">
          <ac:chgData name="Theresa Hodgson" userId="213b339f-9e68-4d61-b6e1-9aa385d3ff46" providerId="ADAL" clId="{A7F9448E-007C-480A-8BEA-E671D8FD5A89}" dt="2019-02-13T13:42:06.836" v="869" actId="478"/>
          <ac:graphicFrameMkLst>
            <pc:docMk/>
            <pc:sldMk cId="2182510583" sldId="368"/>
            <ac:graphicFrameMk id="11" creationId="{0085E4BC-D4D9-499D-AF6E-B60CA299E4C7}"/>
          </ac:graphicFrameMkLst>
        </pc:graphicFrameChg>
        <pc:graphicFrameChg chg="add mod modGraphic">
          <ac:chgData name="Theresa Hodgson" userId="213b339f-9e68-4d61-b6e1-9aa385d3ff46" providerId="ADAL" clId="{A7F9448E-007C-480A-8BEA-E671D8FD5A89}" dt="2019-02-13T13:47:27.474" v="1411" actId="1035"/>
          <ac:graphicFrameMkLst>
            <pc:docMk/>
            <pc:sldMk cId="2182510583" sldId="368"/>
            <ac:graphicFrameMk id="16" creationId="{44B20F90-9607-4912-9DED-48F44D94A8D0}"/>
          </ac:graphicFrameMkLst>
        </pc:graphicFrameChg>
        <pc:picChg chg="add mod">
          <ac:chgData name="Theresa Hodgson" userId="213b339f-9e68-4d61-b6e1-9aa385d3ff46" providerId="ADAL" clId="{A7F9448E-007C-480A-8BEA-E671D8FD5A89}" dt="2019-02-13T13:53:20.086" v="2164" actId="1035"/>
          <ac:picMkLst>
            <pc:docMk/>
            <pc:sldMk cId="2182510583" sldId="368"/>
            <ac:picMk id="3" creationId="{68BC5E53-674D-41A4-8F71-B4C71CEE8176}"/>
          </ac:picMkLst>
        </pc:picChg>
        <pc:picChg chg="add del mod">
          <ac:chgData name="Theresa Hodgson" userId="213b339f-9e68-4d61-b6e1-9aa385d3ff46" providerId="ADAL" clId="{A7F9448E-007C-480A-8BEA-E671D8FD5A89}" dt="2019-02-13T13:42:06.836" v="869" actId="478"/>
          <ac:picMkLst>
            <pc:docMk/>
            <pc:sldMk cId="2182510583" sldId="368"/>
            <ac:picMk id="12" creationId="{C9DEDE35-D2ED-4D5C-B2A2-C5FA5B65E5F2}"/>
          </ac:picMkLst>
        </pc:picChg>
        <pc:picChg chg="add del mod modCrop">
          <ac:chgData name="Theresa Hodgson" userId="213b339f-9e68-4d61-b6e1-9aa385d3ff46" providerId="ADAL" clId="{A7F9448E-007C-480A-8BEA-E671D8FD5A89}" dt="2019-02-13T13:46:17.074" v="1348"/>
          <ac:picMkLst>
            <pc:docMk/>
            <pc:sldMk cId="2182510583" sldId="368"/>
            <ac:picMk id="17" creationId="{B1E30F8F-AF9D-4FF0-8AEA-2AD1A6D4A8F1}"/>
          </ac:picMkLst>
        </pc:picChg>
        <pc:picChg chg="add del mod modCrop">
          <ac:chgData name="Theresa Hodgson" userId="213b339f-9e68-4d61-b6e1-9aa385d3ff46" providerId="ADAL" clId="{A7F9448E-007C-480A-8BEA-E671D8FD5A89}" dt="2019-02-13T13:52:15.240" v="1956"/>
          <ac:picMkLst>
            <pc:docMk/>
            <pc:sldMk cId="2182510583" sldId="368"/>
            <ac:picMk id="20" creationId="{39887628-99E9-48DF-A574-A1B526BEBDE8}"/>
          </ac:picMkLst>
        </pc:picChg>
        <pc:picChg chg="mod topLvl">
          <ac:chgData name="Theresa Hodgson" userId="213b339f-9e68-4d61-b6e1-9aa385d3ff46" providerId="ADAL" clId="{A7F9448E-007C-480A-8BEA-E671D8FD5A89}" dt="2019-02-13T13:51:48.630" v="1913" actId="1035"/>
          <ac:picMkLst>
            <pc:docMk/>
            <pc:sldMk cId="2182510583" sldId="368"/>
            <ac:picMk id="22" creationId="{8833E98F-9541-497F-B14C-232656A8E2EF}"/>
          </ac:picMkLst>
        </pc:picChg>
        <pc:picChg chg="mod topLvl">
          <ac:chgData name="Theresa Hodgson" userId="213b339f-9e68-4d61-b6e1-9aa385d3ff46" providerId="ADAL" clId="{A7F9448E-007C-480A-8BEA-E671D8FD5A89}" dt="2019-02-13T13:51:54.582" v="1939" actId="1036"/>
          <ac:picMkLst>
            <pc:docMk/>
            <pc:sldMk cId="2182510583" sldId="368"/>
            <ac:picMk id="23" creationId="{EBB68454-CBD8-4168-B187-ADBFF45919AC}"/>
          </ac:picMkLst>
        </pc:picChg>
        <pc:picChg chg="add del mod">
          <ac:chgData name="Theresa Hodgson" userId="213b339f-9e68-4d61-b6e1-9aa385d3ff46" providerId="ADAL" clId="{A7F9448E-007C-480A-8BEA-E671D8FD5A89}" dt="2019-02-13T13:49:29.668" v="1670" actId="478"/>
          <ac:picMkLst>
            <pc:docMk/>
            <pc:sldMk cId="2182510583" sldId="368"/>
            <ac:picMk id="24" creationId="{150B6263-A5D3-4990-80CD-630FF59ED07A}"/>
          </ac:picMkLst>
        </pc:picChg>
        <pc:picChg chg="add mod">
          <ac:chgData name="Theresa Hodgson" userId="213b339f-9e68-4d61-b6e1-9aa385d3ff46" providerId="ADAL" clId="{A7F9448E-007C-480A-8BEA-E671D8FD5A89}" dt="2019-02-13T13:52:47.889" v="2090" actId="1035"/>
          <ac:picMkLst>
            <pc:docMk/>
            <pc:sldMk cId="2182510583" sldId="368"/>
            <ac:picMk id="25" creationId="{26B35171-A699-43DB-B7F4-D4194B64729A}"/>
          </ac:picMkLst>
        </pc:picChg>
      </pc:sldChg>
      <pc:sldChg chg="addSp delSp modSp add">
        <pc:chgData name="Theresa Hodgson" userId="213b339f-9e68-4d61-b6e1-9aa385d3ff46" providerId="ADAL" clId="{A7F9448E-007C-480A-8BEA-E671D8FD5A89}" dt="2019-02-13T17:27:29.535" v="6046"/>
        <pc:sldMkLst>
          <pc:docMk/>
          <pc:sldMk cId="487568716" sldId="369"/>
        </pc:sldMkLst>
        <pc:spChg chg="add del">
          <ac:chgData name="Theresa Hodgson" userId="213b339f-9e68-4d61-b6e1-9aa385d3ff46" providerId="ADAL" clId="{A7F9448E-007C-480A-8BEA-E671D8FD5A89}" dt="2019-02-13T14:17:59.792" v="3896"/>
          <ac:spMkLst>
            <pc:docMk/>
            <pc:sldMk cId="487568716" sldId="369"/>
            <ac:spMk id="2" creationId="{3518A1AB-DBCD-40E4-808E-15D31D0A2BEA}"/>
          </ac:spMkLst>
        </pc:spChg>
        <pc:spChg chg="mod topLvl">
          <ac:chgData name="Theresa Hodgson" userId="213b339f-9e68-4d61-b6e1-9aa385d3ff46" providerId="ADAL" clId="{A7F9448E-007C-480A-8BEA-E671D8FD5A89}" dt="2019-02-13T14:56:59.082" v="5727" actId="164"/>
          <ac:spMkLst>
            <pc:docMk/>
            <pc:sldMk cId="487568716" sldId="369"/>
            <ac:spMk id="13" creationId="{EF048AA9-8A28-467C-9F62-FC45A0246320}"/>
          </ac:spMkLst>
        </pc:spChg>
        <pc:spChg chg="mod topLvl">
          <ac:chgData name="Theresa Hodgson" userId="213b339f-9e68-4d61-b6e1-9aa385d3ff46" providerId="ADAL" clId="{A7F9448E-007C-480A-8BEA-E671D8FD5A89}" dt="2019-02-13T14:57:13.298" v="5731" actId="164"/>
          <ac:spMkLst>
            <pc:docMk/>
            <pc:sldMk cId="487568716" sldId="369"/>
            <ac:spMk id="14" creationId="{1DC13CA1-D4EC-4162-99D1-438217BCE50D}"/>
          </ac:spMkLst>
        </pc:spChg>
        <pc:spChg chg="del mod topLvl">
          <ac:chgData name="Theresa Hodgson" userId="213b339f-9e68-4d61-b6e1-9aa385d3ff46" providerId="ADAL" clId="{A7F9448E-007C-480A-8BEA-E671D8FD5A89}" dt="2019-02-13T17:25:46.822" v="5927"/>
          <ac:spMkLst>
            <pc:docMk/>
            <pc:sldMk cId="487568716" sldId="369"/>
            <ac:spMk id="15" creationId="{5C6A685F-D2CB-4A10-8AD8-346A39615010}"/>
          </ac:spMkLst>
        </pc:spChg>
        <pc:spChg chg="del mod topLvl">
          <ac:chgData name="Theresa Hodgson" userId="213b339f-9e68-4d61-b6e1-9aa385d3ff46" providerId="ADAL" clId="{A7F9448E-007C-480A-8BEA-E671D8FD5A89}" dt="2019-02-13T17:25:46.822" v="5927"/>
          <ac:spMkLst>
            <pc:docMk/>
            <pc:sldMk cId="487568716" sldId="369"/>
            <ac:spMk id="16" creationId="{ECFBACBB-B390-4411-BEB3-4BA0AA95988D}"/>
          </ac:spMkLst>
        </pc:spChg>
        <pc:spChg chg="mod">
          <ac:chgData name="Theresa Hodgson" userId="213b339f-9e68-4d61-b6e1-9aa385d3ff46" providerId="ADAL" clId="{A7F9448E-007C-480A-8BEA-E671D8FD5A89}" dt="2019-02-13T17:27:29.535" v="6046"/>
          <ac:spMkLst>
            <pc:docMk/>
            <pc:sldMk cId="487568716" sldId="369"/>
            <ac:spMk id="19" creationId="{5252A847-DE45-4FA3-A1F8-EEBEB845FF8E}"/>
          </ac:spMkLst>
        </pc:spChg>
        <pc:spChg chg="add del mod">
          <ac:chgData name="Theresa Hodgson" userId="213b339f-9e68-4d61-b6e1-9aa385d3ff46" providerId="ADAL" clId="{A7F9448E-007C-480A-8BEA-E671D8FD5A89}" dt="2019-02-13T14:57:38.963" v="5772" actId="478"/>
          <ac:spMkLst>
            <pc:docMk/>
            <pc:sldMk cId="487568716" sldId="369"/>
            <ac:spMk id="21" creationId="{0E5B7363-E852-42FD-B243-B93470FF38AB}"/>
          </ac:spMkLst>
        </pc:spChg>
        <pc:spChg chg="mod">
          <ac:chgData name="Theresa Hodgson" userId="213b339f-9e68-4d61-b6e1-9aa385d3ff46" providerId="ADAL" clId="{A7F9448E-007C-480A-8BEA-E671D8FD5A89}" dt="2019-02-13T14:59:47.098" v="5800" actId="207"/>
          <ac:spMkLst>
            <pc:docMk/>
            <pc:sldMk cId="487568716" sldId="369"/>
            <ac:spMk id="26" creationId="{F87266EA-FBA4-4761-8822-7AFF5301960C}"/>
          </ac:spMkLst>
        </pc:spChg>
        <pc:spChg chg="add">
          <ac:chgData name="Theresa Hodgson" userId="213b339f-9e68-4d61-b6e1-9aa385d3ff46" providerId="ADAL" clId="{A7F9448E-007C-480A-8BEA-E671D8FD5A89}" dt="2019-02-13T17:25:56.413" v="5956"/>
          <ac:spMkLst>
            <pc:docMk/>
            <pc:sldMk cId="487568716" sldId="369"/>
            <ac:spMk id="28" creationId="{B066E240-EC88-41B4-8432-B1081FA55E65}"/>
          </ac:spMkLst>
        </pc:spChg>
        <pc:spChg chg="add">
          <ac:chgData name="Theresa Hodgson" userId="213b339f-9e68-4d61-b6e1-9aa385d3ff46" providerId="ADAL" clId="{A7F9448E-007C-480A-8BEA-E671D8FD5A89}" dt="2019-02-13T17:25:56.413" v="5956"/>
          <ac:spMkLst>
            <pc:docMk/>
            <pc:sldMk cId="487568716" sldId="369"/>
            <ac:spMk id="29" creationId="{C7BF868A-FDE8-45C4-81C5-6F888B8F0F79}"/>
          </ac:spMkLst>
        </pc:spChg>
        <pc:grpChg chg="add mod">
          <ac:chgData name="Theresa Hodgson" userId="213b339f-9e68-4d61-b6e1-9aa385d3ff46" providerId="ADAL" clId="{A7F9448E-007C-480A-8BEA-E671D8FD5A89}" dt="2019-02-13T14:21:20.791" v="4269" actId="1036"/>
          <ac:grpSpMkLst>
            <pc:docMk/>
            <pc:sldMk cId="487568716" sldId="369"/>
            <ac:grpSpMk id="3" creationId="{2AAF0E6B-0AC4-4053-B1F8-12E38E309158}"/>
          </ac:grpSpMkLst>
        </pc:grpChg>
        <pc:grpChg chg="add del mod">
          <ac:chgData name="Theresa Hodgson" userId="213b339f-9e68-4d61-b6e1-9aa385d3ff46" providerId="ADAL" clId="{A7F9448E-007C-480A-8BEA-E671D8FD5A89}" dt="2019-02-13T17:25:46.822" v="5927"/>
          <ac:grpSpMkLst>
            <pc:docMk/>
            <pc:sldMk cId="487568716" sldId="369"/>
            <ac:grpSpMk id="4" creationId="{7A442879-9502-47E3-83B3-CEF86370DD63}"/>
          </ac:grpSpMkLst>
        </pc:grpChg>
        <pc:grpChg chg="add del mod">
          <ac:chgData name="Theresa Hodgson" userId="213b339f-9e68-4d61-b6e1-9aa385d3ff46" providerId="ADAL" clId="{A7F9448E-007C-480A-8BEA-E671D8FD5A89}" dt="2019-02-13T14:59:41.638" v="5798" actId="478"/>
          <ac:grpSpMkLst>
            <pc:docMk/>
            <pc:sldMk cId="487568716" sldId="369"/>
            <ac:grpSpMk id="5" creationId="{7D0F3757-AD58-40D8-841C-8C511EE31297}"/>
          </ac:grpSpMkLst>
        </pc:grpChg>
        <pc:grpChg chg="add del mod">
          <ac:chgData name="Theresa Hodgson" userId="213b339f-9e68-4d61-b6e1-9aa385d3ff46" providerId="ADAL" clId="{A7F9448E-007C-480A-8BEA-E671D8FD5A89}" dt="2019-02-13T14:18:45.305" v="3908" actId="165"/>
          <ac:grpSpMkLst>
            <pc:docMk/>
            <pc:sldMk cId="487568716" sldId="369"/>
            <ac:grpSpMk id="9" creationId="{99587D1C-2CAD-4EA7-87B5-F9FAF7749BE7}"/>
          </ac:grpSpMkLst>
        </pc:grpChg>
        <pc:grpChg chg="del mod topLvl">
          <ac:chgData name="Theresa Hodgson" userId="213b339f-9e68-4d61-b6e1-9aa385d3ff46" providerId="ADAL" clId="{A7F9448E-007C-480A-8BEA-E671D8FD5A89}" dt="2019-02-13T14:20:14.350" v="4084" actId="165"/>
          <ac:grpSpMkLst>
            <pc:docMk/>
            <pc:sldMk cId="487568716" sldId="369"/>
            <ac:grpSpMk id="11" creationId="{E619AE8F-58D4-40F6-9AD7-F5BC8B6B82EE}"/>
          </ac:grpSpMkLst>
        </pc:grpChg>
        <pc:grpChg chg="del mod topLvl">
          <ac:chgData name="Theresa Hodgson" userId="213b339f-9e68-4d61-b6e1-9aa385d3ff46" providerId="ADAL" clId="{A7F9448E-007C-480A-8BEA-E671D8FD5A89}" dt="2019-02-13T14:20:17.236" v="4085" actId="165"/>
          <ac:grpSpMkLst>
            <pc:docMk/>
            <pc:sldMk cId="487568716" sldId="369"/>
            <ac:grpSpMk id="12" creationId="{FF0E24CD-5C75-43E7-B16E-8B2CDB8402D5}"/>
          </ac:grpSpMkLst>
        </pc:grpChg>
        <pc:grpChg chg="add del">
          <ac:chgData name="Theresa Hodgson" userId="213b339f-9e68-4d61-b6e1-9aa385d3ff46" providerId="ADAL" clId="{A7F9448E-007C-480A-8BEA-E671D8FD5A89}" dt="2019-02-13T17:25:46.822" v="5927"/>
          <ac:grpSpMkLst>
            <pc:docMk/>
            <pc:sldMk cId="487568716" sldId="369"/>
            <ac:grpSpMk id="25" creationId="{860823FD-DD66-498A-9B36-3B6805C934BA}"/>
          </ac:grpSpMkLst>
        </pc:grpChg>
        <pc:grpChg chg="add">
          <ac:chgData name="Theresa Hodgson" userId="213b339f-9e68-4d61-b6e1-9aa385d3ff46" providerId="ADAL" clId="{A7F9448E-007C-480A-8BEA-E671D8FD5A89}" dt="2019-02-13T17:25:56.413" v="5956"/>
          <ac:grpSpMkLst>
            <pc:docMk/>
            <pc:sldMk cId="487568716" sldId="369"/>
            <ac:grpSpMk id="30" creationId="{C5FEF992-0C77-4EFB-8F51-E7C03C64C844}"/>
          </ac:grpSpMkLst>
        </pc:grpChg>
        <pc:grpChg chg="add">
          <ac:chgData name="Theresa Hodgson" userId="213b339f-9e68-4d61-b6e1-9aa385d3ff46" providerId="ADAL" clId="{A7F9448E-007C-480A-8BEA-E671D8FD5A89}" dt="2019-02-13T17:25:56.413" v="5956"/>
          <ac:grpSpMkLst>
            <pc:docMk/>
            <pc:sldMk cId="487568716" sldId="369"/>
            <ac:grpSpMk id="33" creationId="{AE6DC375-4399-45AC-A148-4FC26A6D9259}"/>
          </ac:grpSpMkLst>
        </pc:grpChg>
        <pc:picChg chg="del mod topLvl">
          <ac:chgData name="Theresa Hodgson" userId="213b339f-9e68-4d61-b6e1-9aa385d3ff46" providerId="ADAL" clId="{A7F9448E-007C-480A-8BEA-E671D8FD5A89}" dt="2019-02-13T14:18:50.776" v="3909"/>
          <ac:picMkLst>
            <pc:docMk/>
            <pc:sldMk cId="487568716" sldId="369"/>
            <ac:picMk id="10" creationId="{AC9BB7EF-0031-4573-B389-4A1D9FAB2526}"/>
          </ac:picMkLst>
        </pc:picChg>
        <pc:picChg chg="add mod ord">
          <ac:chgData name="Theresa Hodgson" userId="213b339f-9e68-4d61-b6e1-9aa385d3ff46" providerId="ADAL" clId="{A7F9448E-007C-480A-8BEA-E671D8FD5A89}" dt="2019-02-13T14:21:18.807" v="4245" actId="164"/>
          <ac:picMkLst>
            <pc:docMk/>
            <pc:sldMk cId="487568716" sldId="369"/>
            <ac:picMk id="17" creationId="{7B2BB303-CE9B-4F89-8A41-3D18FF3CB533}"/>
          </ac:picMkLst>
        </pc:picChg>
        <pc:picChg chg="add mod">
          <ac:chgData name="Theresa Hodgson" userId="213b339f-9e68-4d61-b6e1-9aa385d3ff46" providerId="ADAL" clId="{A7F9448E-007C-480A-8BEA-E671D8FD5A89}" dt="2019-02-13T14:21:18.807" v="4245" actId="164"/>
          <ac:picMkLst>
            <pc:docMk/>
            <pc:sldMk cId="487568716" sldId="369"/>
            <ac:picMk id="20" creationId="{A73DC9AA-649B-46D4-80B4-6DB18CFEE4CB}"/>
          </ac:picMkLst>
        </pc:picChg>
        <pc:picChg chg="add mod ord">
          <ac:chgData name="Theresa Hodgson" userId="213b339f-9e68-4d61-b6e1-9aa385d3ff46" providerId="ADAL" clId="{A7F9448E-007C-480A-8BEA-E671D8FD5A89}" dt="2019-02-13T14:57:13.298" v="5731" actId="164"/>
          <ac:picMkLst>
            <pc:docMk/>
            <pc:sldMk cId="487568716" sldId="369"/>
            <ac:picMk id="22" creationId="{33EC1F02-A612-473E-8594-321D7DB3CD24}"/>
          </ac:picMkLst>
        </pc:picChg>
        <pc:picChg chg="add del mod ord">
          <ac:chgData name="Theresa Hodgson" userId="213b339f-9e68-4d61-b6e1-9aa385d3ff46" providerId="ADAL" clId="{A7F9448E-007C-480A-8BEA-E671D8FD5A89}" dt="2019-02-13T14:57:35.714" v="5771"/>
          <ac:picMkLst>
            <pc:docMk/>
            <pc:sldMk cId="487568716" sldId="369"/>
            <ac:picMk id="23" creationId="{782636EC-6613-4E5E-AEC2-EB9D93ECF820}"/>
          </ac:picMkLst>
        </pc:picChg>
        <pc:picChg chg="add mod">
          <ac:chgData name="Theresa Hodgson" userId="213b339f-9e68-4d61-b6e1-9aa385d3ff46" providerId="ADAL" clId="{A7F9448E-007C-480A-8BEA-E671D8FD5A89}" dt="2019-02-13T14:56:59.082" v="5727" actId="164"/>
          <ac:picMkLst>
            <pc:docMk/>
            <pc:sldMk cId="487568716" sldId="369"/>
            <ac:picMk id="24" creationId="{060216A7-62F0-45C2-8DC5-412344D10E5A}"/>
          </ac:picMkLst>
        </pc:picChg>
      </pc:sldChg>
      <pc:sldChg chg="addSp delSp modSp add">
        <pc:chgData name="Theresa Hodgson" userId="213b339f-9e68-4d61-b6e1-9aa385d3ff46" providerId="ADAL" clId="{A7F9448E-007C-480A-8BEA-E671D8FD5A89}" dt="2019-02-13T13:44:36.410" v="1179" actId="12788"/>
        <pc:sldMkLst>
          <pc:docMk/>
          <pc:sldMk cId="3942253201" sldId="370"/>
        </pc:sldMkLst>
        <pc:spChg chg="mod">
          <ac:chgData name="Theresa Hodgson" userId="213b339f-9e68-4d61-b6e1-9aa385d3ff46" providerId="ADAL" clId="{A7F9448E-007C-480A-8BEA-E671D8FD5A89}" dt="2019-02-13T13:37:22.134" v="477" actId="207"/>
          <ac:spMkLst>
            <pc:docMk/>
            <pc:sldMk cId="3942253201" sldId="370"/>
            <ac:spMk id="6" creationId="{686136C5-5814-448B-B767-A5AA8FC1D1AC}"/>
          </ac:spMkLst>
        </pc:spChg>
        <pc:spChg chg="mod">
          <ac:chgData name="Theresa Hodgson" userId="213b339f-9e68-4d61-b6e1-9aa385d3ff46" providerId="ADAL" clId="{A7F9448E-007C-480A-8BEA-E671D8FD5A89}" dt="2019-02-13T13:37:02.363" v="476" actId="208"/>
          <ac:spMkLst>
            <pc:docMk/>
            <pc:sldMk cId="3942253201" sldId="370"/>
            <ac:spMk id="9" creationId="{351046D9-B531-4D70-A893-3C7479B22B38}"/>
          </ac:spMkLst>
        </pc:spChg>
        <pc:spChg chg="mod">
          <ac:chgData name="Theresa Hodgson" userId="213b339f-9e68-4d61-b6e1-9aa385d3ff46" providerId="ADAL" clId="{A7F9448E-007C-480A-8BEA-E671D8FD5A89}" dt="2019-02-13T13:37:02.363" v="476" actId="208"/>
          <ac:spMkLst>
            <pc:docMk/>
            <pc:sldMk cId="3942253201" sldId="370"/>
            <ac:spMk id="10" creationId="{9B94D6FC-0985-4ED5-84FB-0C9C8CB5A91C}"/>
          </ac:spMkLst>
        </pc:spChg>
        <pc:grpChg chg="mod">
          <ac:chgData name="Theresa Hodgson" userId="213b339f-9e68-4d61-b6e1-9aa385d3ff46" providerId="ADAL" clId="{A7F9448E-007C-480A-8BEA-E671D8FD5A89}" dt="2019-02-13T13:44:36.410" v="1179" actId="12788"/>
          <ac:grpSpMkLst>
            <pc:docMk/>
            <pc:sldMk cId="3942253201" sldId="370"/>
            <ac:grpSpMk id="2" creationId="{028058CB-3BCA-4CAB-B66B-DCF4B1990ED1}"/>
          </ac:grpSpMkLst>
        </pc:grpChg>
        <pc:grpChg chg="mod">
          <ac:chgData name="Theresa Hodgson" userId="213b339f-9e68-4d61-b6e1-9aa385d3ff46" providerId="ADAL" clId="{A7F9448E-007C-480A-8BEA-E671D8FD5A89}" dt="2019-02-13T13:44:36.410" v="1179" actId="12788"/>
          <ac:grpSpMkLst>
            <pc:docMk/>
            <pc:sldMk cId="3942253201" sldId="370"/>
            <ac:grpSpMk id="3" creationId="{38A0D78D-3F26-4384-8DC6-0FC5F96C9219}"/>
          </ac:grpSpMkLst>
        </pc:grpChg>
        <pc:grpChg chg="add del mod">
          <ac:chgData name="Theresa Hodgson" userId="213b339f-9e68-4d61-b6e1-9aa385d3ff46" providerId="ADAL" clId="{A7F9448E-007C-480A-8BEA-E671D8FD5A89}" dt="2019-02-13T13:38:33.809" v="533"/>
          <ac:grpSpMkLst>
            <pc:docMk/>
            <pc:sldMk cId="3942253201" sldId="370"/>
            <ac:grpSpMk id="13" creationId="{C109A0FE-C8E5-4494-B17C-D8D618ED122E}"/>
          </ac:grpSpMkLst>
        </pc:grpChg>
      </pc:sldChg>
      <pc:sldChg chg="addSp delSp modSp add">
        <pc:chgData name="Theresa Hodgson" userId="213b339f-9e68-4d61-b6e1-9aa385d3ff46" providerId="ADAL" clId="{A7F9448E-007C-480A-8BEA-E671D8FD5A89}" dt="2019-02-13T14:49:34.116" v="5423"/>
        <pc:sldMkLst>
          <pc:docMk/>
          <pc:sldMk cId="828304951" sldId="371"/>
        </pc:sldMkLst>
        <pc:spChg chg="mod">
          <ac:chgData name="Theresa Hodgson" userId="213b339f-9e68-4d61-b6e1-9aa385d3ff46" providerId="ADAL" clId="{A7F9448E-007C-480A-8BEA-E671D8FD5A89}" dt="2019-02-13T14:32:35.789" v="5134" actId="20577"/>
          <ac:spMkLst>
            <pc:docMk/>
            <pc:sldMk cId="828304951" sldId="371"/>
            <ac:spMk id="19" creationId="{5252A847-DE45-4FA3-A1F8-EEBEB845FF8E}"/>
          </ac:spMkLst>
        </pc:spChg>
        <pc:spChg chg="add del mod">
          <ac:chgData name="Theresa Hodgson" userId="213b339f-9e68-4d61-b6e1-9aa385d3ff46" providerId="ADAL" clId="{A7F9448E-007C-480A-8BEA-E671D8FD5A89}" dt="2019-02-13T14:49:34.116" v="5423"/>
          <ac:spMkLst>
            <pc:docMk/>
            <pc:sldMk cId="828304951" sldId="371"/>
            <ac:spMk id="21" creationId="{9BB0CE6E-9A2A-45A6-B7B3-E814D8A014E3}"/>
          </ac:spMkLst>
        </pc:spChg>
        <pc:grpChg chg="mod">
          <ac:chgData name="Theresa Hodgson" userId="213b339f-9e68-4d61-b6e1-9aa385d3ff46" providerId="ADAL" clId="{A7F9448E-007C-480A-8BEA-E671D8FD5A89}" dt="2019-02-13T13:44:16.308" v="1177" actId="12788"/>
          <ac:grpSpMkLst>
            <pc:docMk/>
            <pc:sldMk cId="828304951" sldId="371"/>
            <ac:grpSpMk id="3" creationId="{89BD9B24-E2BC-4A26-BE90-58DF1C5D3CBD}"/>
          </ac:grpSpMkLst>
        </pc:grpChg>
        <pc:grpChg chg="mod">
          <ac:chgData name="Theresa Hodgson" userId="213b339f-9e68-4d61-b6e1-9aa385d3ff46" providerId="ADAL" clId="{A7F9448E-007C-480A-8BEA-E671D8FD5A89}" dt="2019-02-13T13:44:16.308" v="1177" actId="12788"/>
          <ac:grpSpMkLst>
            <pc:docMk/>
            <pc:sldMk cId="828304951" sldId="371"/>
            <ac:grpSpMk id="13" creationId="{D2030768-FA25-4971-B085-59032595896C}"/>
          </ac:grpSpMkLst>
        </pc:grpChg>
        <pc:grpChg chg="add del mod">
          <ac:chgData name="Theresa Hodgson" userId="213b339f-9e68-4d61-b6e1-9aa385d3ff46" providerId="ADAL" clId="{A7F9448E-007C-480A-8BEA-E671D8FD5A89}" dt="2019-02-13T13:43:16.330" v="944"/>
          <ac:grpSpMkLst>
            <pc:docMk/>
            <pc:sldMk cId="828304951" sldId="371"/>
            <ac:grpSpMk id="16" creationId="{97325BA0-B507-46E8-872A-5E663D73DF20}"/>
          </ac:grpSpMkLst>
        </pc:grpChg>
      </pc:sldChg>
      <pc:sldChg chg="addSp delSp modSp add del">
        <pc:chgData name="Theresa Hodgson" userId="213b339f-9e68-4d61-b6e1-9aa385d3ff46" providerId="ADAL" clId="{A7F9448E-007C-480A-8BEA-E671D8FD5A89}" dt="2019-02-13T14:50:16.910" v="5427" actId="2696"/>
        <pc:sldMkLst>
          <pc:docMk/>
          <pc:sldMk cId="2669953288" sldId="372"/>
        </pc:sldMkLst>
        <pc:spChg chg="add del ord">
          <ac:chgData name="Theresa Hodgson" userId="213b339f-9e68-4d61-b6e1-9aa385d3ff46" providerId="ADAL" clId="{A7F9448E-007C-480A-8BEA-E671D8FD5A89}" dt="2019-02-13T14:49:29.883" v="5417"/>
          <ac:spMkLst>
            <pc:docMk/>
            <pc:sldMk cId="2669953288" sldId="372"/>
            <ac:spMk id="11" creationId="{8DCA740C-E2DD-42C4-A6B1-CA4881F15067}"/>
          </ac:spMkLst>
        </pc:spChg>
        <pc:spChg chg="add del">
          <ac:chgData name="Theresa Hodgson" userId="213b339f-9e68-4d61-b6e1-9aa385d3ff46" providerId="ADAL" clId="{A7F9448E-007C-480A-8BEA-E671D8FD5A89}" dt="2019-02-13T14:49:36.691" v="5424"/>
          <ac:spMkLst>
            <pc:docMk/>
            <pc:sldMk cId="2669953288" sldId="372"/>
            <ac:spMk id="19" creationId="{5252A847-DE45-4FA3-A1F8-EEBEB845FF8E}"/>
          </ac:spMkLst>
        </pc:spChg>
        <pc:graphicFrameChg chg="mod modGraphic">
          <ac:chgData name="Theresa Hodgson" userId="213b339f-9e68-4d61-b6e1-9aa385d3ff46" providerId="ADAL" clId="{A7F9448E-007C-480A-8BEA-E671D8FD5A89}" dt="2019-02-13T13:55:39.996" v="2213" actId="6549"/>
          <ac:graphicFrameMkLst>
            <pc:docMk/>
            <pc:sldMk cId="2669953288" sldId="372"/>
            <ac:graphicFrameMk id="16" creationId="{44B20F90-9607-4912-9DED-48F44D94A8D0}"/>
          </ac:graphicFrameMkLst>
        </pc:graphicFrameChg>
      </pc:sldChg>
      <pc:sldChg chg="addSp delSp modSp add">
        <pc:chgData name="Theresa Hodgson" userId="213b339f-9e68-4d61-b6e1-9aa385d3ff46" providerId="ADAL" clId="{A7F9448E-007C-480A-8BEA-E671D8FD5A89}" dt="2019-02-13T14:52:43.715" v="5533" actId="478"/>
        <pc:sldMkLst>
          <pc:docMk/>
          <pc:sldMk cId="2593023726" sldId="373"/>
        </pc:sldMkLst>
        <pc:spChg chg="add del mod">
          <ac:chgData name="Theresa Hodgson" userId="213b339f-9e68-4d61-b6e1-9aa385d3ff46" providerId="ADAL" clId="{A7F9448E-007C-480A-8BEA-E671D8FD5A89}" dt="2019-02-13T14:52:43.715" v="5533" actId="478"/>
          <ac:spMkLst>
            <pc:docMk/>
            <pc:sldMk cId="2593023726" sldId="373"/>
            <ac:spMk id="12" creationId="{0C42493C-BE85-4718-A0F9-4C1CB37BD38B}"/>
          </ac:spMkLst>
        </pc:spChg>
        <pc:spChg chg="mod">
          <ac:chgData name="Theresa Hodgson" userId="213b339f-9e68-4d61-b6e1-9aa385d3ff46" providerId="ADAL" clId="{A7F9448E-007C-480A-8BEA-E671D8FD5A89}" dt="2019-02-13T14:51:40.047" v="5528" actId="1037"/>
          <ac:spMkLst>
            <pc:docMk/>
            <pc:sldMk cId="2593023726" sldId="373"/>
            <ac:spMk id="19" creationId="{5252A847-DE45-4FA3-A1F8-EEBEB845FF8E}"/>
          </ac:spMkLst>
        </pc:spChg>
        <pc:graphicFrameChg chg="mod modGraphic">
          <ac:chgData name="Theresa Hodgson" userId="213b339f-9e68-4d61-b6e1-9aa385d3ff46" providerId="ADAL" clId="{A7F9448E-007C-480A-8BEA-E671D8FD5A89}" dt="2019-02-13T13:56:16.687" v="2219"/>
          <ac:graphicFrameMkLst>
            <pc:docMk/>
            <pc:sldMk cId="2593023726" sldId="373"/>
            <ac:graphicFrameMk id="16" creationId="{44B20F90-9607-4912-9DED-48F44D94A8D0}"/>
          </ac:graphicFrameMkLst>
        </pc:graphicFrameChg>
        <pc:picChg chg="add del mod">
          <ac:chgData name="Theresa Hodgson" userId="213b339f-9e68-4d61-b6e1-9aa385d3ff46" providerId="ADAL" clId="{A7F9448E-007C-480A-8BEA-E671D8FD5A89}" dt="2019-02-13T14:19:21.992" v="3961"/>
          <ac:picMkLst>
            <pc:docMk/>
            <pc:sldMk cId="2593023726" sldId="373"/>
            <ac:picMk id="11" creationId="{F2905A09-542D-4184-829E-A27652285F90}"/>
          </ac:picMkLst>
        </pc:picChg>
      </pc:sldChg>
      <pc:sldChg chg="addSp delSp modSp add">
        <pc:chgData name="Theresa Hodgson" userId="213b339f-9e68-4d61-b6e1-9aa385d3ff46" providerId="ADAL" clId="{A7F9448E-007C-480A-8BEA-E671D8FD5A89}" dt="2019-02-13T14:53:43.855" v="5536" actId="1036"/>
        <pc:sldMkLst>
          <pc:docMk/>
          <pc:sldMk cId="342337110" sldId="374"/>
        </pc:sldMkLst>
        <pc:spChg chg="mod">
          <ac:chgData name="Theresa Hodgson" userId="213b339f-9e68-4d61-b6e1-9aa385d3ff46" providerId="ADAL" clId="{A7F9448E-007C-480A-8BEA-E671D8FD5A89}" dt="2019-02-13T14:53:43.855" v="5536" actId="1036"/>
          <ac:spMkLst>
            <pc:docMk/>
            <pc:sldMk cId="342337110" sldId="374"/>
            <ac:spMk id="19" creationId="{5252A847-DE45-4FA3-A1F8-EEBEB845FF8E}"/>
          </ac:spMkLst>
        </pc:spChg>
        <pc:grpChg chg="add mod">
          <ac:chgData name="Theresa Hodgson" userId="213b339f-9e68-4d61-b6e1-9aa385d3ff46" providerId="ADAL" clId="{A7F9448E-007C-480A-8BEA-E671D8FD5A89}" dt="2019-02-13T14:17:26.877" v="3891" actId="164"/>
          <ac:grpSpMkLst>
            <pc:docMk/>
            <pc:sldMk cId="342337110" sldId="374"/>
            <ac:grpSpMk id="2" creationId="{46C5635A-797F-4F55-9D80-4887CD89F254}"/>
          </ac:grpSpMkLst>
        </pc:grpChg>
        <pc:grpChg chg="del mod topLvl">
          <ac:chgData name="Theresa Hodgson" userId="213b339f-9e68-4d61-b6e1-9aa385d3ff46" providerId="ADAL" clId="{A7F9448E-007C-480A-8BEA-E671D8FD5A89}" dt="2019-02-13T14:04:42.045" v="2939" actId="165"/>
          <ac:grpSpMkLst>
            <pc:docMk/>
            <pc:sldMk cId="342337110" sldId="374"/>
            <ac:grpSpMk id="3" creationId="{47B7978F-B058-4897-B05F-A8B173638C9C}"/>
          </ac:grpSpMkLst>
        </pc:grpChg>
        <pc:grpChg chg="del">
          <ac:chgData name="Theresa Hodgson" userId="213b339f-9e68-4d61-b6e1-9aa385d3ff46" providerId="ADAL" clId="{A7F9448E-007C-480A-8BEA-E671D8FD5A89}" dt="2019-02-13T14:04:04.438" v="2690" actId="165"/>
          <ac:grpSpMkLst>
            <pc:docMk/>
            <pc:sldMk cId="342337110" sldId="374"/>
            <ac:grpSpMk id="4" creationId="{BDC2B7E8-FE58-42BA-A3DC-1CC1A9C0F43F}"/>
          </ac:grpSpMkLst>
        </pc:grpChg>
        <pc:grpChg chg="add mod">
          <ac:chgData name="Theresa Hodgson" userId="213b339f-9e68-4d61-b6e1-9aa385d3ff46" providerId="ADAL" clId="{A7F9448E-007C-480A-8BEA-E671D8FD5A89}" dt="2019-02-13T14:17:26.877" v="3891" actId="164"/>
          <ac:grpSpMkLst>
            <pc:docMk/>
            <pc:sldMk cId="342337110" sldId="374"/>
            <ac:grpSpMk id="5" creationId="{89D1202A-909B-4707-8461-6C2B1DDEC4A3}"/>
          </ac:grpSpMkLst>
        </pc:grpChg>
        <pc:picChg chg="mod topLvl">
          <ac:chgData name="Theresa Hodgson" userId="213b339f-9e68-4d61-b6e1-9aa385d3ff46" providerId="ADAL" clId="{A7F9448E-007C-480A-8BEA-E671D8FD5A89}" dt="2019-02-13T14:16:21.662" v="3712" actId="164"/>
          <ac:picMkLst>
            <pc:docMk/>
            <pc:sldMk cId="342337110" sldId="374"/>
            <ac:picMk id="6" creationId="{7C953CD8-D65C-4714-85B8-47852AFACD49}"/>
          </ac:picMkLst>
        </pc:picChg>
        <pc:picChg chg="mod topLvl">
          <ac:chgData name="Theresa Hodgson" userId="213b339f-9e68-4d61-b6e1-9aa385d3ff46" providerId="ADAL" clId="{A7F9448E-007C-480A-8BEA-E671D8FD5A89}" dt="2019-02-13T14:16:21.662" v="3712" actId="164"/>
          <ac:picMkLst>
            <pc:docMk/>
            <pc:sldMk cId="342337110" sldId="374"/>
            <ac:picMk id="9" creationId="{D6474CFE-4CDB-47DE-B56F-B0CB1B829007}"/>
          </ac:picMkLst>
        </pc:picChg>
        <pc:picChg chg="mod topLvl">
          <ac:chgData name="Theresa Hodgson" userId="213b339f-9e68-4d61-b6e1-9aa385d3ff46" providerId="ADAL" clId="{A7F9448E-007C-480A-8BEA-E671D8FD5A89}" dt="2019-02-13T14:16:21.662" v="3712" actId="164"/>
          <ac:picMkLst>
            <pc:docMk/>
            <pc:sldMk cId="342337110" sldId="374"/>
            <ac:picMk id="10" creationId="{925A8918-96A2-427F-820F-B510003AAC14}"/>
          </ac:picMkLst>
        </pc:picChg>
        <pc:picChg chg="mod topLvl">
          <ac:chgData name="Theresa Hodgson" userId="213b339f-9e68-4d61-b6e1-9aa385d3ff46" providerId="ADAL" clId="{A7F9448E-007C-480A-8BEA-E671D8FD5A89}" dt="2019-02-13T14:17:26.877" v="3891" actId="164"/>
          <ac:picMkLst>
            <pc:docMk/>
            <pc:sldMk cId="342337110" sldId="374"/>
            <ac:picMk id="11" creationId="{C08E26A2-5B6B-4661-87A0-F070C4420D28}"/>
          </ac:picMkLst>
        </pc:picChg>
        <pc:picChg chg="mod topLvl">
          <ac:chgData name="Theresa Hodgson" userId="213b339f-9e68-4d61-b6e1-9aa385d3ff46" providerId="ADAL" clId="{A7F9448E-007C-480A-8BEA-E671D8FD5A89}" dt="2019-02-13T14:17:26.877" v="3891" actId="164"/>
          <ac:picMkLst>
            <pc:docMk/>
            <pc:sldMk cId="342337110" sldId="374"/>
            <ac:picMk id="12" creationId="{94950F1F-527A-4673-99EE-F9906518B1EB}"/>
          </ac:picMkLst>
        </pc:picChg>
        <pc:picChg chg="del mod topLvl">
          <ac:chgData name="Theresa Hodgson" userId="213b339f-9e68-4d61-b6e1-9aa385d3ff46" providerId="ADAL" clId="{A7F9448E-007C-480A-8BEA-E671D8FD5A89}" dt="2019-02-13T14:10:03.204" v="3230" actId="478"/>
          <ac:picMkLst>
            <pc:docMk/>
            <pc:sldMk cId="342337110" sldId="374"/>
            <ac:picMk id="14" creationId="{DA839759-509B-4E25-8CA1-37183C12C1C6}"/>
          </ac:picMkLst>
        </pc:picChg>
        <pc:picChg chg="add del mod">
          <ac:chgData name="Theresa Hodgson" userId="213b339f-9e68-4d61-b6e1-9aa385d3ff46" providerId="ADAL" clId="{A7F9448E-007C-480A-8BEA-E671D8FD5A89}" dt="2019-02-13T14:14:14.076" v="3534" actId="478"/>
          <ac:picMkLst>
            <pc:docMk/>
            <pc:sldMk cId="342337110" sldId="374"/>
            <ac:picMk id="15" creationId="{392C4A80-512B-48FF-A13A-C71DB828CE99}"/>
          </ac:picMkLst>
        </pc:picChg>
        <pc:picChg chg="add mod">
          <ac:chgData name="Theresa Hodgson" userId="213b339f-9e68-4d61-b6e1-9aa385d3ff46" providerId="ADAL" clId="{A7F9448E-007C-480A-8BEA-E671D8FD5A89}" dt="2019-02-13T14:17:26.877" v="3891" actId="164"/>
          <ac:picMkLst>
            <pc:docMk/>
            <pc:sldMk cId="342337110" sldId="374"/>
            <ac:picMk id="16" creationId="{E37C9E80-84C8-4F70-8077-A3E71AF71844}"/>
          </ac:picMkLst>
        </pc:picChg>
      </pc:sldChg>
      <pc:sldChg chg="addSp modSp add ord">
        <pc:chgData name="Theresa Hodgson" userId="213b339f-9e68-4d61-b6e1-9aa385d3ff46" providerId="ADAL" clId="{A7F9448E-007C-480A-8BEA-E671D8FD5A89}" dt="2019-02-13T14:54:27.020" v="5543"/>
        <pc:sldMkLst>
          <pc:docMk/>
          <pc:sldMk cId="1372382623" sldId="375"/>
        </pc:sldMkLst>
        <pc:spChg chg="mod">
          <ac:chgData name="Theresa Hodgson" userId="213b339f-9e68-4d61-b6e1-9aa385d3ff46" providerId="ADAL" clId="{A7F9448E-007C-480A-8BEA-E671D8FD5A89}" dt="2019-02-13T14:53:47.411" v="5537" actId="1036"/>
          <ac:spMkLst>
            <pc:docMk/>
            <pc:sldMk cId="1372382623" sldId="375"/>
            <ac:spMk id="19" creationId="{5252A847-DE45-4FA3-A1F8-EEBEB845FF8E}"/>
          </ac:spMkLst>
        </pc:spChg>
        <pc:grpChg chg="mod">
          <ac:chgData name="Theresa Hodgson" userId="213b339f-9e68-4d61-b6e1-9aa385d3ff46" providerId="ADAL" clId="{A7F9448E-007C-480A-8BEA-E671D8FD5A89}" dt="2019-02-13T14:17:32.719" v="3892" actId="164"/>
          <ac:grpSpMkLst>
            <pc:docMk/>
            <pc:sldMk cId="1372382623" sldId="375"/>
            <ac:grpSpMk id="2" creationId="{46C5635A-797F-4F55-9D80-4887CD89F254}"/>
          </ac:grpSpMkLst>
        </pc:grpChg>
        <pc:grpChg chg="add mod">
          <ac:chgData name="Theresa Hodgson" userId="213b339f-9e68-4d61-b6e1-9aa385d3ff46" providerId="ADAL" clId="{A7F9448E-007C-480A-8BEA-E671D8FD5A89}" dt="2019-02-13T14:17:32.719" v="3892" actId="164"/>
          <ac:grpSpMkLst>
            <pc:docMk/>
            <pc:sldMk cId="1372382623" sldId="375"/>
            <ac:grpSpMk id="3" creationId="{0E30EB45-7130-41A5-BB66-5D9238E4F40F}"/>
          </ac:grpSpMkLst>
        </pc:grpChg>
        <pc:picChg chg="mod">
          <ac:chgData name="Theresa Hodgson" userId="213b339f-9e68-4d61-b6e1-9aa385d3ff46" providerId="ADAL" clId="{A7F9448E-007C-480A-8BEA-E671D8FD5A89}" dt="2019-02-13T14:17:32.719" v="3892" actId="164"/>
          <ac:picMkLst>
            <pc:docMk/>
            <pc:sldMk cId="1372382623" sldId="375"/>
            <ac:picMk id="11" creationId="{C08E26A2-5B6B-4661-87A0-F070C4420D28}"/>
          </ac:picMkLst>
        </pc:picChg>
        <pc:picChg chg="mod">
          <ac:chgData name="Theresa Hodgson" userId="213b339f-9e68-4d61-b6e1-9aa385d3ff46" providerId="ADAL" clId="{A7F9448E-007C-480A-8BEA-E671D8FD5A89}" dt="2019-02-13T14:17:32.719" v="3892" actId="164"/>
          <ac:picMkLst>
            <pc:docMk/>
            <pc:sldMk cId="1372382623" sldId="375"/>
            <ac:picMk id="12" creationId="{94950F1F-527A-4673-99EE-F9906518B1EB}"/>
          </ac:picMkLst>
        </pc:picChg>
        <pc:picChg chg="mod">
          <ac:chgData name="Theresa Hodgson" userId="213b339f-9e68-4d61-b6e1-9aa385d3ff46" providerId="ADAL" clId="{A7F9448E-007C-480A-8BEA-E671D8FD5A89}" dt="2019-02-13T14:17:32.719" v="3892" actId="164"/>
          <ac:picMkLst>
            <pc:docMk/>
            <pc:sldMk cId="1372382623" sldId="375"/>
            <ac:picMk id="16" creationId="{E37C9E80-84C8-4F70-8077-A3E71AF71844}"/>
          </ac:picMkLst>
        </pc:picChg>
      </pc:sldChg>
      <pc:sldChg chg="addSp delSp modSp add">
        <pc:chgData name="Theresa Hodgson" userId="213b339f-9e68-4d61-b6e1-9aa385d3ff46" providerId="ADAL" clId="{A7F9448E-007C-480A-8BEA-E671D8FD5A89}" dt="2019-02-13T17:28:35.436" v="6070" actId="20577"/>
        <pc:sldMkLst>
          <pc:docMk/>
          <pc:sldMk cId="3138571198" sldId="376"/>
        </pc:sldMkLst>
        <pc:spChg chg="del mod">
          <ac:chgData name="Theresa Hodgson" userId="213b339f-9e68-4d61-b6e1-9aa385d3ff46" providerId="ADAL" clId="{A7F9448E-007C-480A-8BEA-E671D8FD5A89}" dt="2019-02-13T14:58:40.499" v="5786" actId="478"/>
          <ac:spMkLst>
            <pc:docMk/>
            <pc:sldMk cId="3138571198" sldId="376"/>
            <ac:spMk id="13" creationId="{EF048AA9-8A28-467C-9F62-FC45A0246320}"/>
          </ac:spMkLst>
        </pc:spChg>
        <pc:spChg chg="del mod">
          <ac:chgData name="Theresa Hodgson" userId="213b339f-9e68-4d61-b6e1-9aa385d3ff46" providerId="ADAL" clId="{A7F9448E-007C-480A-8BEA-E671D8FD5A89}" dt="2019-02-13T14:58:38.755" v="5785" actId="478"/>
          <ac:spMkLst>
            <pc:docMk/>
            <pc:sldMk cId="3138571198" sldId="376"/>
            <ac:spMk id="14" creationId="{1DC13CA1-D4EC-4162-99D1-438217BCE50D}"/>
          </ac:spMkLst>
        </pc:spChg>
        <pc:spChg chg="del mod">
          <ac:chgData name="Theresa Hodgson" userId="213b339f-9e68-4d61-b6e1-9aa385d3ff46" providerId="ADAL" clId="{A7F9448E-007C-480A-8BEA-E671D8FD5A89}" dt="2019-02-13T17:25:30.646" v="5894"/>
          <ac:spMkLst>
            <pc:docMk/>
            <pc:sldMk cId="3138571198" sldId="376"/>
            <ac:spMk id="15" creationId="{5C6A685F-D2CB-4A10-8AD8-346A39615010}"/>
          </ac:spMkLst>
        </pc:spChg>
        <pc:spChg chg="del mod">
          <ac:chgData name="Theresa Hodgson" userId="213b339f-9e68-4d61-b6e1-9aa385d3ff46" providerId="ADAL" clId="{A7F9448E-007C-480A-8BEA-E671D8FD5A89}" dt="2019-02-13T17:25:30.646" v="5894"/>
          <ac:spMkLst>
            <pc:docMk/>
            <pc:sldMk cId="3138571198" sldId="376"/>
            <ac:spMk id="16" creationId="{ECFBACBB-B390-4411-BEB3-4BA0AA95988D}"/>
          </ac:spMkLst>
        </pc:spChg>
        <pc:spChg chg="mod">
          <ac:chgData name="Theresa Hodgson" userId="213b339f-9e68-4d61-b6e1-9aa385d3ff46" providerId="ADAL" clId="{A7F9448E-007C-480A-8BEA-E671D8FD5A89}" dt="2019-02-13T17:28:35.436" v="6070" actId="20577"/>
          <ac:spMkLst>
            <pc:docMk/>
            <pc:sldMk cId="3138571198" sldId="376"/>
            <ac:spMk id="19" creationId="{5252A847-DE45-4FA3-A1F8-EEBEB845FF8E}"/>
          </ac:spMkLst>
        </pc:spChg>
        <pc:spChg chg="add del">
          <ac:chgData name="Theresa Hodgson" userId="213b339f-9e68-4d61-b6e1-9aa385d3ff46" providerId="ADAL" clId="{A7F9448E-007C-480A-8BEA-E671D8FD5A89}" dt="2019-02-13T14:58:44.392" v="5788" actId="478"/>
          <ac:spMkLst>
            <pc:docMk/>
            <pc:sldMk cId="3138571198" sldId="376"/>
            <ac:spMk id="23" creationId="{CD6D853C-4482-4459-86B1-4669DD3E5B4E}"/>
          </ac:spMkLst>
        </pc:spChg>
        <pc:spChg chg="mod">
          <ac:chgData name="Theresa Hodgson" userId="213b339f-9e68-4d61-b6e1-9aa385d3ff46" providerId="ADAL" clId="{A7F9448E-007C-480A-8BEA-E671D8FD5A89}" dt="2019-02-13T14:58:48.348" v="5789" actId="207"/>
          <ac:spMkLst>
            <pc:docMk/>
            <pc:sldMk cId="3138571198" sldId="376"/>
            <ac:spMk id="31" creationId="{0E3FCEF5-738F-42F1-9337-5ED8BB6A80C9}"/>
          </ac:spMkLst>
        </pc:spChg>
        <pc:spChg chg="mod topLvl">
          <ac:chgData name="Theresa Hodgson" userId="213b339f-9e68-4d61-b6e1-9aa385d3ff46" providerId="ADAL" clId="{A7F9448E-007C-480A-8BEA-E671D8FD5A89}" dt="2019-02-13T14:59:36.162" v="5797" actId="164"/>
          <ac:spMkLst>
            <pc:docMk/>
            <pc:sldMk cId="3138571198" sldId="376"/>
            <ac:spMk id="34" creationId="{3608CFE0-7181-4386-88C5-95BEB590187C}"/>
          </ac:spMkLst>
        </pc:spChg>
        <pc:spChg chg="add">
          <ac:chgData name="Theresa Hodgson" userId="213b339f-9e68-4d61-b6e1-9aa385d3ff46" providerId="ADAL" clId="{A7F9448E-007C-480A-8BEA-E671D8FD5A89}" dt="2019-02-13T17:25:41.608" v="5926"/>
          <ac:spMkLst>
            <pc:docMk/>
            <pc:sldMk cId="3138571198" sldId="376"/>
            <ac:spMk id="37" creationId="{B25BC2E5-CF51-45A1-A7F5-E84746B4CCA0}"/>
          </ac:spMkLst>
        </pc:spChg>
        <pc:spChg chg="add">
          <ac:chgData name="Theresa Hodgson" userId="213b339f-9e68-4d61-b6e1-9aa385d3ff46" providerId="ADAL" clId="{A7F9448E-007C-480A-8BEA-E671D8FD5A89}" dt="2019-02-13T17:25:41.608" v="5926"/>
          <ac:spMkLst>
            <pc:docMk/>
            <pc:sldMk cId="3138571198" sldId="376"/>
            <ac:spMk id="38" creationId="{489B1F9E-9650-4ABE-BD09-9798BF655937}"/>
          </ac:spMkLst>
        </pc:spChg>
        <pc:spChg chg="add del mod">
          <ac:chgData name="Theresa Hodgson" userId="213b339f-9e68-4d61-b6e1-9aa385d3ff46" providerId="ADAL" clId="{A7F9448E-007C-480A-8BEA-E671D8FD5A89}" dt="2019-02-13T17:25:55.337" v="5955"/>
          <ac:spMkLst>
            <pc:docMk/>
            <pc:sldMk cId="3138571198" sldId="376"/>
            <ac:spMk id="45" creationId="{5DA0415B-77B4-4C6A-B90A-5058C260F485}"/>
          </ac:spMkLst>
        </pc:spChg>
        <pc:spChg chg="add del mod">
          <ac:chgData name="Theresa Hodgson" userId="213b339f-9e68-4d61-b6e1-9aa385d3ff46" providerId="ADAL" clId="{A7F9448E-007C-480A-8BEA-E671D8FD5A89}" dt="2019-02-13T17:25:55.337" v="5955"/>
          <ac:spMkLst>
            <pc:docMk/>
            <pc:sldMk cId="3138571198" sldId="376"/>
            <ac:spMk id="46" creationId="{D6562E6A-910A-4E2A-8B6B-B8289A3E0AD8}"/>
          </ac:spMkLst>
        </pc:spChg>
        <pc:grpChg chg="add del mod">
          <ac:chgData name="Theresa Hodgson" userId="213b339f-9e68-4d61-b6e1-9aa385d3ff46" providerId="ADAL" clId="{A7F9448E-007C-480A-8BEA-E671D8FD5A89}" dt="2019-02-13T17:25:30.646" v="5894"/>
          <ac:grpSpMkLst>
            <pc:docMk/>
            <pc:sldMk cId="3138571198" sldId="376"/>
            <ac:grpSpMk id="2" creationId="{24F923DF-C80D-467E-A1AC-4FFB72F8CCA6}"/>
          </ac:grpSpMkLst>
        </pc:grpChg>
        <pc:grpChg chg="add del">
          <ac:chgData name="Theresa Hodgson" userId="213b339f-9e68-4d61-b6e1-9aa385d3ff46" providerId="ADAL" clId="{A7F9448E-007C-480A-8BEA-E671D8FD5A89}" dt="2019-02-13T14:58:27.099" v="5783"/>
          <ac:grpSpMkLst>
            <pc:docMk/>
            <pc:sldMk cId="3138571198" sldId="376"/>
            <ac:grpSpMk id="24" creationId="{A7D0C8D2-EE08-4179-B685-9AD6AA5638C1}"/>
          </ac:grpSpMkLst>
        </pc:grpChg>
        <pc:grpChg chg="add del">
          <ac:chgData name="Theresa Hodgson" userId="213b339f-9e68-4d61-b6e1-9aa385d3ff46" providerId="ADAL" clId="{A7F9448E-007C-480A-8BEA-E671D8FD5A89}" dt="2019-02-13T14:58:27.099" v="5783"/>
          <ac:grpSpMkLst>
            <pc:docMk/>
            <pc:sldMk cId="3138571198" sldId="376"/>
            <ac:grpSpMk id="27" creationId="{648F27BA-647D-4D43-982B-35DE72993287}"/>
          </ac:grpSpMkLst>
        </pc:grpChg>
        <pc:grpChg chg="add del">
          <ac:chgData name="Theresa Hodgson" userId="213b339f-9e68-4d61-b6e1-9aa385d3ff46" providerId="ADAL" clId="{A7F9448E-007C-480A-8BEA-E671D8FD5A89}" dt="2019-02-13T17:25:30.646" v="5894"/>
          <ac:grpSpMkLst>
            <pc:docMk/>
            <pc:sldMk cId="3138571198" sldId="376"/>
            <ac:grpSpMk id="30" creationId="{3516B944-C9B8-4389-A31E-A69D16FE7112}"/>
          </ac:grpSpMkLst>
        </pc:grpChg>
        <pc:grpChg chg="add del">
          <ac:chgData name="Theresa Hodgson" userId="213b339f-9e68-4d61-b6e1-9aa385d3ff46" providerId="ADAL" clId="{A7F9448E-007C-480A-8BEA-E671D8FD5A89}" dt="2019-02-13T14:59:05.966" v="5791" actId="165"/>
          <ac:grpSpMkLst>
            <pc:docMk/>
            <pc:sldMk cId="3138571198" sldId="376"/>
            <ac:grpSpMk id="33" creationId="{0DD135F8-C5E4-497D-ACE2-70C1AE67E7AC}"/>
          </ac:grpSpMkLst>
        </pc:grpChg>
        <pc:grpChg chg="add">
          <ac:chgData name="Theresa Hodgson" userId="213b339f-9e68-4d61-b6e1-9aa385d3ff46" providerId="ADAL" clId="{A7F9448E-007C-480A-8BEA-E671D8FD5A89}" dt="2019-02-13T17:25:41.608" v="5926"/>
          <ac:grpSpMkLst>
            <pc:docMk/>
            <pc:sldMk cId="3138571198" sldId="376"/>
            <ac:grpSpMk id="39" creationId="{E4E662D6-983E-4018-9EB8-2312EA8CDDD5}"/>
          </ac:grpSpMkLst>
        </pc:grpChg>
        <pc:grpChg chg="add">
          <ac:chgData name="Theresa Hodgson" userId="213b339f-9e68-4d61-b6e1-9aa385d3ff46" providerId="ADAL" clId="{A7F9448E-007C-480A-8BEA-E671D8FD5A89}" dt="2019-02-13T17:25:41.608" v="5926"/>
          <ac:grpSpMkLst>
            <pc:docMk/>
            <pc:sldMk cId="3138571198" sldId="376"/>
            <ac:grpSpMk id="42" creationId="{1A7DE972-94A2-4A07-B448-35A4D1E05E31}"/>
          </ac:grpSpMkLst>
        </pc:grpChg>
        <pc:grpChg chg="add del mod">
          <ac:chgData name="Theresa Hodgson" userId="213b339f-9e68-4d61-b6e1-9aa385d3ff46" providerId="ADAL" clId="{A7F9448E-007C-480A-8BEA-E671D8FD5A89}" dt="2019-02-13T17:25:55.337" v="5955"/>
          <ac:grpSpMkLst>
            <pc:docMk/>
            <pc:sldMk cId="3138571198" sldId="376"/>
            <ac:grpSpMk id="47" creationId="{4678A8F8-A7CE-437F-B101-5CD063916BF4}"/>
          </ac:grpSpMkLst>
        </pc:grpChg>
        <pc:grpChg chg="add del mod">
          <ac:chgData name="Theresa Hodgson" userId="213b339f-9e68-4d61-b6e1-9aa385d3ff46" providerId="ADAL" clId="{A7F9448E-007C-480A-8BEA-E671D8FD5A89}" dt="2019-02-13T17:25:55.337" v="5955"/>
          <ac:grpSpMkLst>
            <pc:docMk/>
            <pc:sldMk cId="3138571198" sldId="376"/>
            <ac:grpSpMk id="50" creationId="{7D66F6CC-5204-4540-AA4F-2AFB85734A1F}"/>
          </ac:grpSpMkLst>
        </pc:grpChg>
        <pc:picChg chg="add del mod">
          <ac:chgData name="Theresa Hodgson" userId="213b339f-9e68-4d61-b6e1-9aa385d3ff46" providerId="ADAL" clId="{A7F9448E-007C-480A-8BEA-E671D8FD5A89}" dt="2019-02-13T14:23:17.611" v="4379"/>
          <ac:picMkLst>
            <pc:docMk/>
            <pc:sldMk cId="3138571198" sldId="376"/>
            <ac:picMk id="21" creationId="{A3475634-74B1-4756-A494-6899A4FFAE5D}"/>
          </ac:picMkLst>
        </pc:picChg>
        <pc:picChg chg="add del mod">
          <ac:chgData name="Theresa Hodgson" userId="213b339f-9e68-4d61-b6e1-9aa385d3ff46" providerId="ADAL" clId="{A7F9448E-007C-480A-8BEA-E671D8FD5A89}" dt="2019-02-13T14:23:17.611" v="4379"/>
          <ac:picMkLst>
            <pc:docMk/>
            <pc:sldMk cId="3138571198" sldId="376"/>
            <ac:picMk id="22" creationId="{8230D52F-1D0E-4429-9A91-FD373968A268}"/>
          </ac:picMkLst>
        </pc:picChg>
        <pc:picChg chg="del mod topLvl modCrop">
          <ac:chgData name="Theresa Hodgson" userId="213b339f-9e68-4d61-b6e1-9aa385d3ff46" providerId="ADAL" clId="{A7F9448E-007C-480A-8BEA-E671D8FD5A89}" dt="2019-02-13T14:59:26.711" v="5794"/>
          <ac:picMkLst>
            <pc:docMk/>
            <pc:sldMk cId="3138571198" sldId="376"/>
            <ac:picMk id="35" creationId="{70689CB2-603E-4B63-878E-AFAECAA0E6F0}"/>
          </ac:picMkLst>
        </pc:picChg>
        <pc:picChg chg="add mod">
          <ac:chgData name="Theresa Hodgson" userId="213b339f-9e68-4d61-b6e1-9aa385d3ff46" providerId="ADAL" clId="{A7F9448E-007C-480A-8BEA-E671D8FD5A89}" dt="2019-02-13T14:59:36.162" v="5797" actId="164"/>
          <ac:picMkLst>
            <pc:docMk/>
            <pc:sldMk cId="3138571198" sldId="376"/>
            <ac:picMk id="36" creationId="{FCA8DF03-B80D-4C1C-BFB4-897D448A5A81}"/>
          </ac:picMkLst>
        </pc:picChg>
      </pc:sldChg>
      <pc:sldChg chg="modSp add del">
        <pc:chgData name="Theresa Hodgson" userId="213b339f-9e68-4d61-b6e1-9aa385d3ff46" providerId="ADAL" clId="{A7F9448E-007C-480A-8BEA-E671D8FD5A89}" dt="2019-02-13T14:31:28.478" v="5114" actId="2696"/>
        <pc:sldMkLst>
          <pc:docMk/>
          <pc:sldMk cId="1364059461" sldId="377"/>
        </pc:sldMkLst>
        <pc:spChg chg="mod">
          <ac:chgData name="Theresa Hodgson" userId="213b339f-9e68-4d61-b6e1-9aa385d3ff46" providerId="ADAL" clId="{A7F9448E-007C-480A-8BEA-E671D8FD5A89}" dt="2019-02-13T14:29:32.740" v="5030" actId="207"/>
          <ac:spMkLst>
            <pc:docMk/>
            <pc:sldMk cId="1364059461" sldId="377"/>
            <ac:spMk id="19" creationId="{5252A847-DE45-4FA3-A1F8-EEBEB845FF8E}"/>
          </ac:spMkLst>
        </pc:spChg>
      </pc:sldChg>
      <pc:sldChg chg="add del">
        <pc:chgData name="Theresa Hodgson" userId="213b339f-9e68-4d61-b6e1-9aa385d3ff46" providerId="ADAL" clId="{A7F9448E-007C-480A-8BEA-E671D8FD5A89}" dt="2019-02-13T14:29:08.602" v="5014" actId="2696"/>
        <pc:sldMkLst>
          <pc:docMk/>
          <pc:sldMk cId="1855467519" sldId="377"/>
        </pc:sldMkLst>
      </pc:sldChg>
      <pc:sldChg chg="addSp delSp modSp add">
        <pc:chgData name="Theresa Hodgson" userId="213b339f-9e68-4d61-b6e1-9aa385d3ff46" providerId="ADAL" clId="{A7F9448E-007C-480A-8BEA-E671D8FD5A89}" dt="2019-02-13T17:23:32.843" v="5837" actId="20577"/>
        <pc:sldMkLst>
          <pc:docMk/>
          <pc:sldMk cId="1679846218" sldId="378"/>
        </pc:sldMkLst>
        <pc:spChg chg="mod topLvl">
          <ac:chgData name="Theresa Hodgson" userId="213b339f-9e68-4d61-b6e1-9aa385d3ff46" providerId="ADAL" clId="{A7F9448E-007C-480A-8BEA-E671D8FD5A89}" dt="2019-02-13T14:31:06.712" v="5094" actId="165"/>
          <ac:spMkLst>
            <pc:docMk/>
            <pc:sldMk cId="1679846218" sldId="378"/>
            <ac:spMk id="15" creationId="{B0D9896C-CF7A-4A06-912C-5BAC633D28B7}"/>
          </ac:spMkLst>
        </pc:spChg>
        <pc:spChg chg="add del mod">
          <ac:chgData name="Theresa Hodgson" userId="213b339f-9e68-4d61-b6e1-9aa385d3ff46" providerId="ADAL" clId="{A7F9448E-007C-480A-8BEA-E671D8FD5A89}" dt="2019-02-13T14:58:06.106" v="5779" actId="478"/>
          <ac:spMkLst>
            <pc:docMk/>
            <pc:sldMk cId="1679846218" sldId="378"/>
            <ac:spMk id="16" creationId="{EC3B451D-FF1A-4414-9FE8-5AF2CAA5BD9A}"/>
          </ac:spMkLst>
        </pc:spChg>
        <pc:spChg chg="mod">
          <ac:chgData name="Theresa Hodgson" userId="213b339f-9e68-4d61-b6e1-9aa385d3ff46" providerId="ADAL" clId="{A7F9448E-007C-480A-8BEA-E671D8FD5A89}" dt="2019-02-13T17:23:32.843" v="5837" actId="20577"/>
          <ac:spMkLst>
            <pc:docMk/>
            <pc:sldMk cId="1679846218" sldId="378"/>
            <ac:spMk id="19" creationId="{5252A847-DE45-4FA3-A1F8-EEBEB845FF8E}"/>
          </ac:spMkLst>
        </pc:spChg>
        <pc:grpChg chg="mod">
          <ac:chgData name="Theresa Hodgson" userId="213b339f-9e68-4d61-b6e1-9aa385d3ff46" providerId="ADAL" clId="{A7F9448E-007C-480A-8BEA-E671D8FD5A89}" dt="2019-02-13T14:30:47.545" v="5091" actId="12788"/>
          <ac:grpSpMkLst>
            <pc:docMk/>
            <pc:sldMk cId="1679846218" sldId="378"/>
            <ac:grpSpMk id="2" creationId="{AE16DCD5-85D5-472B-913D-6A7E048C4227}"/>
          </ac:grpSpMkLst>
        </pc:grpChg>
        <pc:grpChg chg="mod">
          <ac:chgData name="Theresa Hodgson" userId="213b339f-9e68-4d61-b6e1-9aa385d3ff46" providerId="ADAL" clId="{A7F9448E-007C-480A-8BEA-E671D8FD5A89}" dt="2019-02-13T14:30:47.545" v="5091" actId="12788"/>
          <ac:grpSpMkLst>
            <pc:docMk/>
            <pc:sldMk cId="1679846218" sldId="378"/>
            <ac:grpSpMk id="3" creationId="{F5C41A2B-3E05-4F5A-848B-9D87A87FC994}"/>
          </ac:grpSpMkLst>
        </pc:grpChg>
        <pc:grpChg chg="mod topLvl">
          <ac:chgData name="Theresa Hodgson" userId="213b339f-9e68-4d61-b6e1-9aa385d3ff46" providerId="ADAL" clId="{A7F9448E-007C-480A-8BEA-E671D8FD5A89}" dt="2019-02-13T14:31:13.068" v="5112" actId="1035"/>
          <ac:grpSpMkLst>
            <pc:docMk/>
            <pc:sldMk cId="1679846218" sldId="378"/>
            <ac:grpSpMk id="4" creationId="{5D110AFA-36C8-450E-AD23-5C168F194241}"/>
          </ac:grpSpMkLst>
        </pc:grpChg>
        <pc:grpChg chg="add del mod">
          <ac:chgData name="Theresa Hodgson" userId="213b339f-9e68-4d61-b6e1-9aa385d3ff46" providerId="ADAL" clId="{A7F9448E-007C-480A-8BEA-E671D8FD5A89}" dt="2019-02-13T14:31:06.712" v="5094" actId="165"/>
          <ac:grpSpMkLst>
            <pc:docMk/>
            <pc:sldMk cId="1679846218" sldId="378"/>
            <ac:grpSpMk id="5" creationId="{EC04F9EB-F3F4-4D1B-AD65-FC966B5367CC}"/>
          </ac:grpSpMkLst>
        </pc:grpChg>
        <pc:picChg chg="add">
          <ac:chgData name="Theresa Hodgson" userId="213b339f-9e68-4d61-b6e1-9aa385d3ff46" providerId="ADAL" clId="{A7F9448E-007C-480A-8BEA-E671D8FD5A89}" dt="2019-02-13T14:57:55.211" v="5776"/>
          <ac:picMkLst>
            <pc:docMk/>
            <pc:sldMk cId="1679846218" sldId="378"/>
            <ac:picMk id="17" creationId="{CCC2B46A-E637-445D-A645-C8F5F6B7B74B}"/>
          </ac:picMkLst>
        </pc:picChg>
      </pc:sldChg>
      <pc:sldChg chg="addSp delSp modSp add">
        <pc:chgData name="Theresa Hodgson" userId="213b339f-9e68-4d61-b6e1-9aa385d3ff46" providerId="ADAL" clId="{A7F9448E-007C-480A-8BEA-E671D8FD5A89}" dt="2019-02-13T17:30:18.587" v="6117" actId="20577"/>
        <pc:sldMkLst>
          <pc:docMk/>
          <pc:sldMk cId="3342642181" sldId="379"/>
        </pc:sldMkLst>
        <pc:spChg chg="add del">
          <ac:chgData name="Theresa Hodgson" userId="213b339f-9e68-4d61-b6e1-9aa385d3ff46" providerId="ADAL" clId="{A7F9448E-007C-480A-8BEA-E671D8FD5A89}" dt="2019-02-13T14:58:02.823" v="5778" actId="478"/>
          <ac:spMkLst>
            <pc:docMk/>
            <pc:sldMk cId="3342642181" sldId="379"/>
            <ac:spMk id="16" creationId="{78EE5A28-7F19-4569-82CF-DA9B062512B2}"/>
          </ac:spMkLst>
        </pc:spChg>
        <pc:spChg chg="mod">
          <ac:chgData name="Theresa Hodgson" userId="213b339f-9e68-4d61-b6e1-9aa385d3ff46" providerId="ADAL" clId="{A7F9448E-007C-480A-8BEA-E671D8FD5A89}" dt="2019-02-13T17:30:18.587" v="6117" actId="20577"/>
          <ac:spMkLst>
            <pc:docMk/>
            <pc:sldMk cId="3342642181" sldId="379"/>
            <ac:spMk id="19" creationId="{5252A847-DE45-4FA3-A1F8-EEBEB845FF8E}"/>
          </ac:spMkLst>
        </pc:spChg>
        <pc:picChg chg="add">
          <ac:chgData name="Theresa Hodgson" userId="213b339f-9e68-4d61-b6e1-9aa385d3ff46" providerId="ADAL" clId="{A7F9448E-007C-480A-8BEA-E671D8FD5A89}" dt="2019-02-13T14:57:59.839" v="5777"/>
          <ac:picMkLst>
            <pc:docMk/>
            <pc:sldMk cId="3342642181" sldId="379"/>
            <ac:picMk id="17" creationId="{D6B865B4-444A-4D28-823B-D7645DE2F678}"/>
          </ac:picMkLst>
        </pc:picChg>
      </pc:sldChg>
      <pc:sldChg chg="add del">
        <pc:chgData name="Theresa Hodgson" userId="213b339f-9e68-4d61-b6e1-9aa385d3ff46" providerId="ADAL" clId="{A7F9448E-007C-480A-8BEA-E671D8FD5A89}" dt="2019-02-13T14:31:22.687" v="5113" actId="2696"/>
        <pc:sldMkLst>
          <pc:docMk/>
          <pc:sldMk cId="4229780098" sldId="379"/>
        </pc:sldMkLst>
      </pc:sldChg>
      <pc:sldChg chg="addSp delSp modSp add">
        <pc:chgData name="Theresa Hodgson" userId="213b339f-9e68-4d61-b6e1-9aa385d3ff46" providerId="ADAL" clId="{A7F9448E-007C-480A-8BEA-E671D8FD5A89}" dt="2019-02-13T17:32:10.566" v="6163" actId="20577"/>
        <pc:sldMkLst>
          <pc:docMk/>
          <pc:sldMk cId="2604238564" sldId="380"/>
        </pc:sldMkLst>
        <pc:spChg chg="add del">
          <ac:chgData name="Theresa Hodgson" userId="213b339f-9e68-4d61-b6e1-9aa385d3ff46" providerId="ADAL" clId="{A7F9448E-007C-480A-8BEA-E671D8FD5A89}" dt="2019-02-13T14:57:51.184" v="5775" actId="478"/>
          <ac:spMkLst>
            <pc:docMk/>
            <pc:sldMk cId="2604238564" sldId="380"/>
            <ac:spMk id="16" creationId="{214FC8B3-A225-47A2-805E-B0F310CEBE8D}"/>
          </ac:spMkLst>
        </pc:spChg>
        <pc:spChg chg="mod">
          <ac:chgData name="Theresa Hodgson" userId="213b339f-9e68-4d61-b6e1-9aa385d3ff46" providerId="ADAL" clId="{A7F9448E-007C-480A-8BEA-E671D8FD5A89}" dt="2019-02-13T17:32:10.566" v="6163" actId="20577"/>
          <ac:spMkLst>
            <pc:docMk/>
            <pc:sldMk cId="2604238564" sldId="380"/>
            <ac:spMk id="19" creationId="{5252A847-DE45-4FA3-A1F8-EEBEB845FF8E}"/>
          </ac:spMkLst>
        </pc:spChg>
        <pc:picChg chg="add mod">
          <ac:chgData name="Theresa Hodgson" userId="213b339f-9e68-4d61-b6e1-9aa385d3ff46" providerId="ADAL" clId="{A7F9448E-007C-480A-8BEA-E671D8FD5A89}" dt="2019-02-13T14:57:48.954" v="5774" actId="1076"/>
          <ac:picMkLst>
            <pc:docMk/>
            <pc:sldMk cId="2604238564" sldId="380"/>
            <ac:picMk id="17" creationId="{9E52D0F5-80D3-4943-A926-FCC925D8DF5F}"/>
          </ac:picMkLst>
        </pc:picChg>
      </pc:sldChg>
      <pc:sldChg chg="addSp modSp add">
        <pc:chgData name="Theresa Hodgson" userId="213b339f-9e68-4d61-b6e1-9aa385d3ff46" providerId="ADAL" clId="{A7F9448E-007C-480A-8BEA-E671D8FD5A89}" dt="2019-02-13T14:43:36.348" v="5347" actId="20577"/>
        <pc:sldMkLst>
          <pc:docMk/>
          <pc:sldMk cId="1816487536" sldId="381"/>
        </pc:sldMkLst>
        <pc:spChg chg="mod">
          <ac:chgData name="Theresa Hodgson" userId="213b339f-9e68-4d61-b6e1-9aa385d3ff46" providerId="ADAL" clId="{A7F9448E-007C-480A-8BEA-E671D8FD5A89}" dt="2019-02-13T14:41:30.930" v="5341" actId="20577"/>
          <ac:spMkLst>
            <pc:docMk/>
            <pc:sldMk cId="1816487536" sldId="381"/>
            <ac:spMk id="19" creationId="{5252A847-DE45-4FA3-A1F8-EEBEB845FF8E}"/>
          </ac:spMkLst>
        </pc:spChg>
        <pc:graphicFrameChg chg="mod">
          <ac:chgData name="Theresa Hodgson" userId="213b339f-9e68-4d61-b6e1-9aa385d3ff46" providerId="ADAL" clId="{A7F9448E-007C-480A-8BEA-E671D8FD5A89}" dt="2019-02-13T14:39:04.595" v="5324" actId="1035"/>
          <ac:graphicFrameMkLst>
            <pc:docMk/>
            <pc:sldMk cId="1816487536" sldId="381"/>
            <ac:graphicFrameMk id="13" creationId="{171F5569-0360-46E8-84F8-4C3D3B108B73}"/>
          </ac:graphicFrameMkLst>
        </pc:graphicFrameChg>
        <pc:graphicFrameChg chg="mod modGraphic">
          <ac:chgData name="Theresa Hodgson" userId="213b339f-9e68-4d61-b6e1-9aa385d3ff46" providerId="ADAL" clId="{A7F9448E-007C-480A-8BEA-E671D8FD5A89}" dt="2019-02-13T14:43:36.348" v="5347" actId="20577"/>
          <ac:graphicFrameMkLst>
            <pc:docMk/>
            <pc:sldMk cId="1816487536" sldId="381"/>
            <ac:graphicFrameMk id="17" creationId="{B40C7477-DFF8-400D-89F2-14BC467BD551}"/>
          </ac:graphicFrameMkLst>
        </pc:graphicFrameChg>
        <pc:picChg chg="mod">
          <ac:chgData name="Theresa Hodgson" userId="213b339f-9e68-4d61-b6e1-9aa385d3ff46" providerId="ADAL" clId="{A7F9448E-007C-480A-8BEA-E671D8FD5A89}" dt="2019-02-13T14:39:04.595" v="5324" actId="1035"/>
          <ac:picMkLst>
            <pc:docMk/>
            <pc:sldMk cId="1816487536" sldId="381"/>
            <ac:picMk id="14" creationId="{1C7DC081-C066-45DA-BF99-6F106ABF22CF}"/>
          </ac:picMkLst>
        </pc:picChg>
        <pc:picChg chg="mod">
          <ac:chgData name="Theresa Hodgson" userId="213b339f-9e68-4d61-b6e1-9aa385d3ff46" providerId="ADAL" clId="{A7F9448E-007C-480A-8BEA-E671D8FD5A89}" dt="2019-02-13T14:39:04.595" v="5324" actId="1035"/>
          <ac:picMkLst>
            <pc:docMk/>
            <pc:sldMk cId="1816487536" sldId="381"/>
            <ac:picMk id="16" creationId="{D023DF07-6AD7-4170-AECE-2862D27C2A7F}"/>
          </ac:picMkLst>
        </pc:picChg>
        <pc:cxnChg chg="add mod">
          <ac:chgData name="Theresa Hodgson" userId="213b339f-9e68-4d61-b6e1-9aa385d3ff46" providerId="ADAL" clId="{A7F9448E-007C-480A-8BEA-E671D8FD5A89}" dt="2019-02-13T14:40:49.585" v="5338" actId="1582"/>
          <ac:cxnSpMkLst>
            <pc:docMk/>
            <pc:sldMk cId="1816487536" sldId="381"/>
            <ac:cxnSpMk id="20" creationId="{686B0062-8142-4A57-B2B1-280B88F31A40}"/>
          </ac:cxnSpMkLst>
        </pc:cxnChg>
        <pc:cxnChg chg="add mod">
          <ac:chgData name="Theresa Hodgson" userId="213b339f-9e68-4d61-b6e1-9aa385d3ff46" providerId="ADAL" clId="{A7F9448E-007C-480A-8BEA-E671D8FD5A89}" dt="2019-02-13T14:40:49.585" v="5338" actId="1582"/>
          <ac:cxnSpMkLst>
            <pc:docMk/>
            <pc:sldMk cId="1816487536" sldId="381"/>
            <ac:cxnSpMk id="21" creationId="{C504D622-0519-47ED-B3D1-AAE68F8298B8}"/>
          </ac:cxnSpMkLst>
        </pc:cxnChg>
        <pc:cxnChg chg="add mod">
          <ac:chgData name="Theresa Hodgson" userId="213b339f-9e68-4d61-b6e1-9aa385d3ff46" providerId="ADAL" clId="{A7F9448E-007C-480A-8BEA-E671D8FD5A89}" dt="2019-02-13T14:40:49.585" v="5338" actId="1582"/>
          <ac:cxnSpMkLst>
            <pc:docMk/>
            <pc:sldMk cId="1816487536" sldId="381"/>
            <ac:cxnSpMk id="22" creationId="{6B334BF2-7C6D-440C-BDC1-C6E4661D0C08}"/>
          </ac:cxnSpMkLst>
        </pc:cxnChg>
        <pc:cxnChg chg="add mod">
          <ac:chgData name="Theresa Hodgson" userId="213b339f-9e68-4d61-b6e1-9aa385d3ff46" providerId="ADAL" clId="{A7F9448E-007C-480A-8BEA-E671D8FD5A89}" dt="2019-02-13T14:40:49.585" v="5338" actId="1582"/>
          <ac:cxnSpMkLst>
            <pc:docMk/>
            <pc:sldMk cId="1816487536" sldId="381"/>
            <ac:cxnSpMk id="23" creationId="{2A85CDF1-F571-4FA0-B4AE-B7D73C6175CF}"/>
          </ac:cxnSpMkLst>
        </pc:cxnChg>
      </pc:sldChg>
      <pc:sldChg chg="add">
        <pc:chgData name="Theresa Hodgson" userId="213b339f-9e68-4d61-b6e1-9aa385d3ff46" providerId="ADAL" clId="{A7F9448E-007C-480A-8BEA-E671D8FD5A89}" dt="2019-02-13T14:46:45.393" v="5348"/>
        <pc:sldMkLst>
          <pc:docMk/>
          <pc:sldMk cId="3791070404" sldId="382"/>
        </pc:sldMkLst>
      </pc:sldChg>
      <pc:sldChg chg="addSp delSp modSp add del">
        <pc:chgData name="Theresa Hodgson" userId="213b339f-9e68-4d61-b6e1-9aa385d3ff46" providerId="ADAL" clId="{A7F9448E-007C-480A-8BEA-E671D8FD5A89}" dt="2019-02-13T14:51:27.495" v="5527" actId="2696"/>
        <pc:sldMkLst>
          <pc:docMk/>
          <pc:sldMk cId="2520812422" sldId="383"/>
        </pc:sldMkLst>
        <pc:spChg chg="mod">
          <ac:chgData name="Theresa Hodgson" userId="213b339f-9e68-4d61-b6e1-9aa385d3ff46" providerId="ADAL" clId="{A7F9448E-007C-480A-8BEA-E671D8FD5A89}" dt="2019-02-13T14:50:59.523" v="5521"/>
          <ac:spMkLst>
            <pc:docMk/>
            <pc:sldMk cId="2520812422" sldId="383"/>
            <ac:spMk id="19" creationId="{5252A847-DE45-4FA3-A1F8-EEBEB845FF8E}"/>
          </ac:spMkLst>
        </pc:spChg>
        <pc:grpChg chg="add del mod">
          <ac:chgData name="Theresa Hodgson" userId="213b339f-9e68-4d61-b6e1-9aa385d3ff46" providerId="ADAL" clId="{A7F9448E-007C-480A-8BEA-E671D8FD5A89}" dt="2019-02-13T14:50:38.013" v="5429"/>
          <ac:grpSpMkLst>
            <pc:docMk/>
            <pc:sldMk cId="2520812422" sldId="383"/>
            <ac:grpSpMk id="2" creationId="{875CA8B0-517B-4E4A-AE55-2DBA460AC291}"/>
          </ac:grpSpMkLst>
        </pc:grpChg>
        <pc:graphicFrameChg chg="del">
          <ac:chgData name="Theresa Hodgson" userId="213b339f-9e68-4d61-b6e1-9aa385d3ff46" providerId="ADAL" clId="{A7F9448E-007C-480A-8BEA-E671D8FD5A89}" dt="2019-02-13T14:50:38.013" v="5429"/>
          <ac:graphicFrameMkLst>
            <pc:docMk/>
            <pc:sldMk cId="2520812422" sldId="383"/>
            <ac:graphicFrameMk id="16" creationId="{44B20F90-9607-4912-9DED-48F44D94A8D0}"/>
          </ac:graphicFrameMkLst>
        </pc:graphicFrameChg>
        <pc:picChg chg="mod">
          <ac:chgData name="Theresa Hodgson" userId="213b339f-9e68-4d61-b6e1-9aa385d3ff46" providerId="ADAL" clId="{A7F9448E-007C-480A-8BEA-E671D8FD5A89}" dt="2019-02-13T14:50:34.339" v="5428" actId="164"/>
          <ac:picMkLst>
            <pc:docMk/>
            <pc:sldMk cId="2520812422" sldId="383"/>
            <ac:picMk id="3" creationId="{68BC5E53-674D-41A4-8F71-B4C71CEE8176}"/>
          </ac:picMkLst>
        </pc:picChg>
        <pc:picChg chg="mod">
          <ac:chgData name="Theresa Hodgson" userId="213b339f-9e68-4d61-b6e1-9aa385d3ff46" providerId="ADAL" clId="{A7F9448E-007C-480A-8BEA-E671D8FD5A89}" dt="2019-02-13T14:50:34.339" v="5428" actId="164"/>
          <ac:picMkLst>
            <pc:docMk/>
            <pc:sldMk cId="2520812422" sldId="383"/>
            <ac:picMk id="22" creationId="{8833E98F-9541-497F-B14C-232656A8E2EF}"/>
          </ac:picMkLst>
        </pc:picChg>
        <pc:picChg chg="mod">
          <ac:chgData name="Theresa Hodgson" userId="213b339f-9e68-4d61-b6e1-9aa385d3ff46" providerId="ADAL" clId="{A7F9448E-007C-480A-8BEA-E671D8FD5A89}" dt="2019-02-13T14:50:34.339" v="5428" actId="164"/>
          <ac:picMkLst>
            <pc:docMk/>
            <pc:sldMk cId="2520812422" sldId="383"/>
            <ac:picMk id="23" creationId="{EBB68454-CBD8-4168-B187-ADBFF45919AC}"/>
          </ac:picMkLst>
        </pc:picChg>
        <pc:picChg chg="mod">
          <ac:chgData name="Theresa Hodgson" userId="213b339f-9e68-4d61-b6e1-9aa385d3ff46" providerId="ADAL" clId="{A7F9448E-007C-480A-8BEA-E671D8FD5A89}" dt="2019-02-13T14:50:34.339" v="5428" actId="164"/>
          <ac:picMkLst>
            <pc:docMk/>
            <pc:sldMk cId="2520812422" sldId="383"/>
            <ac:picMk id="25" creationId="{26B35171-A699-43DB-B7F4-D4194B64729A}"/>
          </ac:picMkLst>
        </pc:picChg>
      </pc:sldChg>
      <pc:sldChg chg="addSp delSp modSp add">
        <pc:chgData name="Theresa Hodgson" userId="213b339f-9e68-4d61-b6e1-9aa385d3ff46" providerId="ADAL" clId="{A7F9448E-007C-480A-8BEA-E671D8FD5A89}" dt="2019-02-13T14:52:31.373" v="5532" actId="403"/>
        <pc:sldMkLst>
          <pc:docMk/>
          <pc:sldMk cId="3763206020" sldId="384"/>
        </pc:sldMkLst>
        <pc:spChg chg="mod">
          <ac:chgData name="Theresa Hodgson" userId="213b339f-9e68-4d61-b6e1-9aa385d3ff46" providerId="ADAL" clId="{A7F9448E-007C-480A-8BEA-E671D8FD5A89}" dt="2019-02-13T14:52:31.373" v="5532" actId="403"/>
          <ac:spMkLst>
            <pc:docMk/>
            <pc:sldMk cId="3763206020" sldId="384"/>
            <ac:spMk id="19" creationId="{5252A847-DE45-4FA3-A1F8-EEBEB845FF8E}"/>
          </ac:spMkLst>
        </pc:spChg>
        <pc:grpChg chg="del">
          <ac:chgData name="Theresa Hodgson" userId="213b339f-9e68-4d61-b6e1-9aa385d3ff46" providerId="ADAL" clId="{A7F9448E-007C-480A-8BEA-E671D8FD5A89}" dt="2019-02-13T14:50:41.959" v="5430" actId="478"/>
          <ac:grpSpMkLst>
            <pc:docMk/>
            <pc:sldMk cId="3763206020" sldId="384"/>
            <ac:grpSpMk id="3" creationId="{89BD9B24-E2BC-4A26-BE90-58DF1C5D3CBD}"/>
          </ac:grpSpMkLst>
        </pc:grpChg>
        <pc:grpChg chg="add">
          <ac:chgData name="Theresa Hodgson" userId="213b339f-9e68-4d61-b6e1-9aa385d3ff46" providerId="ADAL" clId="{A7F9448E-007C-480A-8BEA-E671D8FD5A89}" dt="2019-02-13T14:50:43.608" v="5431"/>
          <ac:grpSpMkLst>
            <pc:docMk/>
            <pc:sldMk cId="3763206020" sldId="384"/>
            <ac:grpSpMk id="17" creationId="{74737F9B-2468-496B-82B3-DD74B2DE4B07}"/>
          </ac:grpSpMkLst>
        </pc:grpChg>
        <pc:graphicFrameChg chg="add">
          <ac:chgData name="Theresa Hodgson" userId="213b339f-9e68-4d61-b6e1-9aa385d3ff46" providerId="ADAL" clId="{A7F9448E-007C-480A-8BEA-E671D8FD5A89}" dt="2019-02-13T14:50:43.608" v="5431"/>
          <ac:graphicFrameMkLst>
            <pc:docMk/>
            <pc:sldMk cId="3763206020" sldId="384"/>
            <ac:graphicFrameMk id="16" creationId="{A78A3034-FBA8-467A-BB2C-5C03B05B14F8}"/>
          </ac:graphicFrameMkLst>
        </pc:graphicFrameChg>
      </pc:sldChg>
      <pc:sldChg chg="add del">
        <pc:chgData name="Theresa Hodgson" userId="213b339f-9e68-4d61-b6e1-9aa385d3ff46" providerId="ADAL" clId="{A7F9448E-007C-480A-8BEA-E671D8FD5A89}" dt="2019-02-13T17:24:16.887" v="5867"/>
        <pc:sldMkLst>
          <pc:docMk/>
          <pc:sldMk cId="125590644" sldId="385"/>
        </pc:sldMkLst>
      </pc:sldChg>
      <pc:sldChg chg="add del">
        <pc:chgData name="Theresa Hodgson" userId="213b339f-9e68-4d61-b6e1-9aa385d3ff46" providerId="ADAL" clId="{A7F9448E-007C-480A-8BEA-E671D8FD5A89}" dt="2019-02-13T17:24:45.039" v="5869" actId="2696"/>
        <pc:sldMkLst>
          <pc:docMk/>
          <pc:sldMk cId="197712807" sldId="385"/>
        </pc:sldMkLst>
      </pc:sldChg>
      <pc:sldChg chg="addSp delSp modSp add">
        <pc:chgData name="Theresa Hodgson" userId="213b339f-9e68-4d61-b6e1-9aa385d3ff46" providerId="ADAL" clId="{A7F9448E-007C-480A-8BEA-E671D8FD5A89}" dt="2019-02-13T17:28:46.090" v="6071" actId="20577"/>
        <pc:sldMkLst>
          <pc:docMk/>
          <pc:sldMk cId="3037166852" sldId="385"/>
        </pc:sldMkLst>
        <pc:spChg chg="mod">
          <ac:chgData name="Theresa Hodgson" userId="213b339f-9e68-4d61-b6e1-9aa385d3ff46" providerId="ADAL" clId="{A7F9448E-007C-480A-8BEA-E671D8FD5A89}" dt="2019-02-13T17:25:21.281" v="5893" actId="1036"/>
          <ac:spMkLst>
            <pc:docMk/>
            <pc:sldMk cId="3037166852" sldId="385"/>
            <ac:spMk id="15" creationId="{5C6A685F-D2CB-4A10-8AD8-346A39615010}"/>
          </ac:spMkLst>
        </pc:spChg>
        <pc:spChg chg="mod">
          <ac:chgData name="Theresa Hodgson" userId="213b339f-9e68-4d61-b6e1-9aa385d3ff46" providerId="ADAL" clId="{A7F9448E-007C-480A-8BEA-E671D8FD5A89}" dt="2019-02-13T17:25:21.281" v="5893" actId="1036"/>
          <ac:spMkLst>
            <pc:docMk/>
            <pc:sldMk cId="3037166852" sldId="385"/>
            <ac:spMk id="16" creationId="{ECFBACBB-B390-4411-BEB3-4BA0AA95988D}"/>
          </ac:spMkLst>
        </pc:spChg>
        <pc:spChg chg="mod">
          <ac:chgData name="Theresa Hodgson" userId="213b339f-9e68-4d61-b6e1-9aa385d3ff46" providerId="ADAL" clId="{A7F9448E-007C-480A-8BEA-E671D8FD5A89}" dt="2019-02-13T17:28:46.090" v="6071" actId="20577"/>
          <ac:spMkLst>
            <pc:docMk/>
            <pc:sldMk cId="3037166852" sldId="385"/>
            <ac:spMk id="19" creationId="{5252A847-DE45-4FA3-A1F8-EEBEB845FF8E}"/>
          </ac:spMkLst>
        </pc:spChg>
        <pc:spChg chg="add del mod">
          <ac:chgData name="Theresa Hodgson" userId="213b339f-9e68-4d61-b6e1-9aa385d3ff46" providerId="ADAL" clId="{A7F9448E-007C-480A-8BEA-E671D8FD5A89}" dt="2019-02-13T17:25:39.719" v="5925"/>
          <ac:spMkLst>
            <pc:docMk/>
            <pc:sldMk cId="3037166852" sldId="385"/>
            <ac:spMk id="21" creationId="{D27FA491-24E5-4AD1-9C7C-F497BFE55A59}"/>
          </ac:spMkLst>
        </pc:spChg>
        <pc:spChg chg="add del mod">
          <ac:chgData name="Theresa Hodgson" userId="213b339f-9e68-4d61-b6e1-9aa385d3ff46" providerId="ADAL" clId="{A7F9448E-007C-480A-8BEA-E671D8FD5A89}" dt="2019-02-13T17:25:39.719" v="5925"/>
          <ac:spMkLst>
            <pc:docMk/>
            <pc:sldMk cId="3037166852" sldId="385"/>
            <ac:spMk id="22" creationId="{5A2DB569-7416-49CC-97B7-BFBA3BB026BF}"/>
          </ac:spMkLst>
        </pc:spChg>
        <pc:grpChg chg="mod">
          <ac:chgData name="Theresa Hodgson" userId="213b339f-9e68-4d61-b6e1-9aa385d3ff46" providerId="ADAL" clId="{A7F9448E-007C-480A-8BEA-E671D8FD5A89}" dt="2019-02-13T17:25:21.281" v="5893" actId="1036"/>
          <ac:grpSpMkLst>
            <pc:docMk/>
            <pc:sldMk cId="3037166852" sldId="385"/>
            <ac:grpSpMk id="2" creationId="{24F923DF-C80D-467E-A1AC-4FFB72F8CCA6}"/>
          </ac:grpSpMkLst>
        </pc:grpChg>
        <pc:grpChg chg="add del mod">
          <ac:chgData name="Theresa Hodgson" userId="213b339f-9e68-4d61-b6e1-9aa385d3ff46" providerId="ADAL" clId="{A7F9448E-007C-480A-8BEA-E671D8FD5A89}" dt="2019-02-13T17:25:39.719" v="5925"/>
          <ac:grpSpMkLst>
            <pc:docMk/>
            <pc:sldMk cId="3037166852" sldId="385"/>
            <ac:grpSpMk id="23" creationId="{728EAA03-0BB8-40FD-AE4A-5DDD990E6F75}"/>
          </ac:grpSpMkLst>
        </pc:grpChg>
        <pc:grpChg chg="add del mod">
          <ac:chgData name="Theresa Hodgson" userId="213b339f-9e68-4d61-b6e1-9aa385d3ff46" providerId="ADAL" clId="{A7F9448E-007C-480A-8BEA-E671D8FD5A89}" dt="2019-02-13T17:25:39.719" v="5925"/>
          <ac:grpSpMkLst>
            <pc:docMk/>
            <pc:sldMk cId="3037166852" sldId="385"/>
            <ac:grpSpMk id="26" creationId="{F8B80737-BED0-4A01-8CC9-A260855444FA}"/>
          </ac:grpSpMkLst>
        </pc:grpChg>
        <pc:grpChg chg="mod">
          <ac:chgData name="Theresa Hodgson" userId="213b339f-9e68-4d61-b6e1-9aa385d3ff46" providerId="ADAL" clId="{A7F9448E-007C-480A-8BEA-E671D8FD5A89}" dt="2019-02-13T17:25:21.281" v="5893" actId="1036"/>
          <ac:grpSpMkLst>
            <pc:docMk/>
            <pc:sldMk cId="3037166852" sldId="385"/>
            <ac:grpSpMk id="30" creationId="{3516B944-C9B8-4389-A31E-A69D16FE7112}"/>
          </ac:grpSpMkLst>
        </pc:grpChg>
      </pc:sldChg>
    </pc:docChg>
  </pc:docChgLst>
  <pc:docChgLst>
    <pc:chgData name="Katie Cockroft" userId="8f30a50e-58ce-4dcf-9d6d-3f5968f31273" providerId="ADAL" clId="{2F398A9C-8572-4A6F-92D6-FC7BD002AE10}"/>
    <pc:docChg chg="undo custSel addSld delSld modSld">
      <pc:chgData name="Katie Cockroft" userId="8f30a50e-58ce-4dcf-9d6d-3f5968f31273" providerId="ADAL" clId="{2F398A9C-8572-4A6F-92D6-FC7BD002AE10}" dt="2020-03-02T09:57:35.295" v="424" actId="171"/>
      <pc:docMkLst>
        <pc:docMk/>
      </pc:docMkLst>
      <pc:sldChg chg="addSp delSp modSp del">
        <pc:chgData name="Katie Cockroft" userId="8f30a50e-58ce-4dcf-9d6d-3f5968f31273" providerId="ADAL" clId="{2F398A9C-8572-4A6F-92D6-FC7BD002AE10}" dt="2020-03-02T09:51:22.395" v="72" actId="47"/>
        <pc:sldMkLst>
          <pc:docMk/>
          <pc:sldMk cId="1140351573" sldId="403"/>
        </pc:sldMkLst>
        <pc:spChg chg="mod">
          <ac:chgData name="Katie Cockroft" userId="8f30a50e-58ce-4dcf-9d6d-3f5968f31273" providerId="ADAL" clId="{2F398A9C-8572-4A6F-92D6-FC7BD002AE10}" dt="2020-03-02T09:50:21.847" v="28" actId="207"/>
          <ac:spMkLst>
            <pc:docMk/>
            <pc:sldMk cId="1140351573" sldId="403"/>
            <ac:spMk id="19" creationId="{5252A847-DE45-4FA3-A1F8-EEBEB845FF8E}"/>
          </ac:spMkLst>
        </pc:spChg>
        <pc:grpChg chg="del">
          <ac:chgData name="Katie Cockroft" userId="8f30a50e-58ce-4dcf-9d6d-3f5968f31273" providerId="ADAL" clId="{2F398A9C-8572-4A6F-92D6-FC7BD002AE10}" dt="2020-03-02T09:50:16.624" v="26" actId="478"/>
          <ac:grpSpMkLst>
            <pc:docMk/>
            <pc:sldMk cId="1140351573" sldId="403"/>
            <ac:grpSpMk id="14" creationId="{C5364AF5-86E5-48E3-BEF5-7667A868402D}"/>
          </ac:grpSpMkLst>
        </pc:grpChg>
        <pc:grpChg chg="del">
          <ac:chgData name="Katie Cockroft" userId="8f30a50e-58ce-4dcf-9d6d-3f5968f31273" providerId="ADAL" clId="{2F398A9C-8572-4A6F-92D6-FC7BD002AE10}" dt="2020-03-02T09:50:15.550" v="25" actId="478"/>
          <ac:grpSpMkLst>
            <pc:docMk/>
            <pc:sldMk cId="1140351573" sldId="403"/>
            <ac:grpSpMk id="15" creationId="{46F648A9-9821-428C-90F7-4E7566164646}"/>
          </ac:grpSpMkLst>
        </pc:grpChg>
        <pc:picChg chg="del">
          <ac:chgData name="Katie Cockroft" userId="8f30a50e-58ce-4dcf-9d6d-3f5968f31273" providerId="ADAL" clId="{2F398A9C-8572-4A6F-92D6-FC7BD002AE10}" dt="2020-03-02T09:50:14.230" v="24" actId="478"/>
          <ac:picMkLst>
            <pc:docMk/>
            <pc:sldMk cId="1140351573" sldId="403"/>
            <ac:picMk id="4" creationId="{8490FE0F-5A04-454A-ABCC-FCA2F9A905F9}"/>
          </ac:picMkLst>
        </pc:picChg>
        <pc:picChg chg="del">
          <ac:chgData name="Katie Cockroft" userId="8f30a50e-58ce-4dcf-9d6d-3f5968f31273" providerId="ADAL" clId="{2F398A9C-8572-4A6F-92D6-FC7BD002AE10}" dt="2020-03-02T09:50:15.550" v="25" actId="478"/>
          <ac:picMkLst>
            <pc:docMk/>
            <pc:sldMk cId="1140351573" sldId="403"/>
            <ac:picMk id="10" creationId="{CA79BE6E-5F5C-425C-B544-93DDDE2D3973}"/>
          </ac:picMkLst>
        </pc:picChg>
        <pc:picChg chg="del">
          <ac:chgData name="Katie Cockroft" userId="8f30a50e-58ce-4dcf-9d6d-3f5968f31273" providerId="ADAL" clId="{2F398A9C-8572-4A6F-92D6-FC7BD002AE10}" dt="2020-03-02T09:50:16.624" v="26" actId="478"/>
          <ac:picMkLst>
            <pc:docMk/>
            <pc:sldMk cId="1140351573" sldId="403"/>
            <ac:picMk id="13" creationId="{35C79A01-59A9-47E5-B71A-13CBFA657801}"/>
          </ac:picMkLst>
        </pc:picChg>
        <pc:picChg chg="add del ord">
          <ac:chgData name="Katie Cockroft" userId="8f30a50e-58ce-4dcf-9d6d-3f5968f31273" providerId="ADAL" clId="{2F398A9C-8572-4A6F-92D6-FC7BD002AE10}" dt="2020-03-02T09:51:09.251" v="69"/>
          <ac:picMkLst>
            <pc:docMk/>
            <pc:sldMk cId="1140351573" sldId="403"/>
            <ac:picMk id="17" creationId="{D29DA8E5-12B0-4377-8D53-AC3251DCE8E4}"/>
          </ac:picMkLst>
        </pc:picChg>
      </pc:sldChg>
      <pc:sldChg chg="addSp delSp modSp">
        <pc:chgData name="Katie Cockroft" userId="8f30a50e-58ce-4dcf-9d6d-3f5968f31273" providerId="ADAL" clId="{2F398A9C-8572-4A6F-92D6-FC7BD002AE10}" dt="2020-03-02T09:52:38.175" v="136" actId="171"/>
        <pc:sldMkLst>
          <pc:docMk/>
          <pc:sldMk cId="3077095525" sldId="404"/>
        </pc:sldMkLst>
        <pc:spChg chg="mod">
          <ac:chgData name="Katie Cockroft" userId="8f30a50e-58ce-4dcf-9d6d-3f5968f31273" providerId="ADAL" clId="{2F398A9C-8572-4A6F-92D6-FC7BD002AE10}" dt="2020-03-02T09:52:31.103" v="130" actId="2085"/>
          <ac:spMkLst>
            <pc:docMk/>
            <pc:sldMk cId="3077095525" sldId="404"/>
            <ac:spMk id="19" creationId="{5252A847-DE45-4FA3-A1F8-EEBEB845FF8E}"/>
          </ac:spMkLst>
        </pc:spChg>
        <pc:grpChg chg="add del">
          <ac:chgData name="Katie Cockroft" userId="8f30a50e-58ce-4dcf-9d6d-3f5968f31273" providerId="ADAL" clId="{2F398A9C-8572-4A6F-92D6-FC7BD002AE10}" dt="2020-03-02T09:52:28.682" v="128" actId="478"/>
          <ac:grpSpMkLst>
            <pc:docMk/>
            <pc:sldMk cId="3077095525" sldId="404"/>
            <ac:grpSpMk id="14" creationId="{C5364AF5-86E5-48E3-BEF5-7667A868402D}"/>
          </ac:grpSpMkLst>
        </pc:grpChg>
        <pc:grpChg chg="add del">
          <ac:chgData name="Katie Cockroft" userId="8f30a50e-58ce-4dcf-9d6d-3f5968f31273" providerId="ADAL" clId="{2F398A9C-8572-4A6F-92D6-FC7BD002AE10}" dt="2020-03-02T09:52:27.348" v="127" actId="478"/>
          <ac:grpSpMkLst>
            <pc:docMk/>
            <pc:sldMk cId="3077095525" sldId="404"/>
            <ac:grpSpMk id="15" creationId="{46F648A9-9821-428C-90F7-4E7566164646}"/>
          </ac:grpSpMkLst>
        </pc:grpChg>
        <pc:picChg chg="add del">
          <ac:chgData name="Katie Cockroft" userId="8f30a50e-58ce-4dcf-9d6d-3f5968f31273" providerId="ADAL" clId="{2F398A9C-8572-4A6F-92D6-FC7BD002AE10}" dt="2020-03-02T09:52:26.345" v="126" actId="478"/>
          <ac:picMkLst>
            <pc:docMk/>
            <pc:sldMk cId="3077095525" sldId="404"/>
            <ac:picMk id="4" creationId="{8490FE0F-5A04-454A-ABCC-FCA2F9A905F9}"/>
          </ac:picMkLst>
        </pc:picChg>
        <pc:picChg chg="add del">
          <ac:chgData name="Katie Cockroft" userId="8f30a50e-58ce-4dcf-9d6d-3f5968f31273" providerId="ADAL" clId="{2F398A9C-8572-4A6F-92D6-FC7BD002AE10}" dt="2020-03-02T09:52:27.348" v="127" actId="478"/>
          <ac:picMkLst>
            <pc:docMk/>
            <pc:sldMk cId="3077095525" sldId="404"/>
            <ac:picMk id="10" creationId="{CA79BE6E-5F5C-425C-B544-93DDDE2D3973}"/>
          </ac:picMkLst>
        </pc:picChg>
        <pc:picChg chg="add del">
          <ac:chgData name="Katie Cockroft" userId="8f30a50e-58ce-4dcf-9d6d-3f5968f31273" providerId="ADAL" clId="{2F398A9C-8572-4A6F-92D6-FC7BD002AE10}" dt="2020-03-02T09:52:28.682" v="128" actId="478"/>
          <ac:picMkLst>
            <pc:docMk/>
            <pc:sldMk cId="3077095525" sldId="404"/>
            <ac:picMk id="13" creationId="{35C79A01-59A9-47E5-B71A-13CBFA657801}"/>
          </ac:picMkLst>
        </pc:picChg>
        <pc:picChg chg="add del mod ord">
          <ac:chgData name="Katie Cockroft" userId="8f30a50e-58ce-4dcf-9d6d-3f5968f31273" providerId="ADAL" clId="{2F398A9C-8572-4A6F-92D6-FC7BD002AE10}" dt="2020-03-02T09:51:05.612" v="61"/>
          <ac:picMkLst>
            <pc:docMk/>
            <pc:sldMk cId="3077095525" sldId="404"/>
            <ac:picMk id="17" creationId="{C929AA78-FCD6-4249-88EE-101D3843F0DA}"/>
          </ac:picMkLst>
        </pc:picChg>
        <pc:picChg chg="add ord">
          <ac:chgData name="Katie Cockroft" userId="8f30a50e-58ce-4dcf-9d6d-3f5968f31273" providerId="ADAL" clId="{2F398A9C-8572-4A6F-92D6-FC7BD002AE10}" dt="2020-03-02T09:52:38.175" v="136" actId="171"/>
          <ac:picMkLst>
            <pc:docMk/>
            <pc:sldMk cId="3077095525" sldId="404"/>
            <ac:picMk id="20" creationId="{8222CFE5-9380-4A17-8A32-0CF029D91137}"/>
          </ac:picMkLst>
        </pc:picChg>
      </pc:sldChg>
      <pc:sldChg chg="addSp delSp modSp">
        <pc:chgData name="Katie Cockroft" userId="8f30a50e-58ce-4dcf-9d6d-3f5968f31273" providerId="ADAL" clId="{2F398A9C-8572-4A6F-92D6-FC7BD002AE10}" dt="2020-03-02T09:53:06.828" v="167" actId="171"/>
        <pc:sldMkLst>
          <pc:docMk/>
          <pc:sldMk cId="2148400317" sldId="405"/>
        </pc:sldMkLst>
        <pc:spChg chg="mod">
          <ac:chgData name="Katie Cockroft" userId="8f30a50e-58ce-4dcf-9d6d-3f5968f31273" providerId="ADAL" clId="{2F398A9C-8572-4A6F-92D6-FC7BD002AE10}" dt="2020-03-02T09:53:00.329" v="162" actId="207"/>
          <ac:spMkLst>
            <pc:docMk/>
            <pc:sldMk cId="2148400317" sldId="405"/>
            <ac:spMk id="19" creationId="{5252A847-DE45-4FA3-A1F8-EEBEB845FF8E}"/>
          </ac:spMkLst>
        </pc:spChg>
        <pc:grpChg chg="del">
          <ac:chgData name="Katie Cockroft" userId="8f30a50e-58ce-4dcf-9d6d-3f5968f31273" providerId="ADAL" clId="{2F398A9C-8572-4A6F-92D6-FC7BD002AE10}" dt="2020-03-02T09:52:57.434" v="160" actId="478"/>
          <ac:grpSpMkLst>
            <pc:docMk/>
            <pc:sldMk cId="2148400317" sldId="405"/>
            <ac:grpSpMk id="21" creationId="{ADA3A5F2-010C-4609-B01F-7FD84D5274F3}"/>
          </ac:grpSpMkLst>
        </pc:grpChg>
        <pc:picChg chg="del">
          <ac:chgData name="Katie Cockroft" userId="8f30a50e-58ce-4dcf-9d6d-3f5968f31273" providerId="ADAL" clId="{2F398A9C-8572-4A6F-92D6-FC7BD002AE10}" dt="2020-03-02T09:52:57.048" v="159" actId="478"/>
          <ac:picMkLst>
            <pc:docMk/>
            <pc:sldMk cId="2148400317" sldId="405"/>
            <ac:picMk id="20" creationId="{5ADEA179-C00D-4FDD-8A19-B2A0032ECE2C}"/>
          </ac:picMkLst>
        </pc:picChg>
        <pc:picChg chg="add ord">
          <ac:chgData name="Katie Cockroft" userId="8f30a50e-58ce-4dcf-9d6d-3f5968f31273" providerId="ADAL" clId="{2F398A9C-8572-4A6F-92D6-FC7BD002AE10}" dt="2020-03-02T09:53:06.828" v="167" actId="171"/>
          <ac:picMkLst>
            <pc:docMk/>
            <pc:sldMk cId="2148400317" sldId="405"/>
            <ac:picMk id="35" creationId="{D7060632-4E5F-439B-ADEF-A025637C45A2}"/>
          </ac:picMkLst>
        </pc:picChg>
      </pc:sldChg>
      <pc:sldChg chg="addSp delSp modSp">
        <pc:chgData name="Katie Cockroft" userId="8f30a50e-58ce-4dcf-9d6d-3f5968f31273" providerId="ADAL" clId="{2F398A9C-8572-4A6F-92D6-FC7BD002AE10}" dt="2020-03-02T09:53:23.044" v="178" actId="171"/>
        <pc:sldMkLst>
          <pc:docMk/>
          <pc:sldMk cId="526608022" sldId="406"/>
        </pc:sldMkLst>
        <pc:spChg chg="mod">
          <ac:chgData name="Katie Cockroft" userId="8f30a50e-58ce-4dcf-9d6d-3f5968f31273" providerId="ADAL" clId="{2F398A9C-8572-4A6F-92D6-FC7BD002AE10}" dt="2020-03-02T09:53:15.400" v="172" actId="207"/>
          <ac:spMkLst>
            <pc:docMk/>
            <pc:sldMk cId="526608022" sldId="406"/>
            <ac:spMk id="19" creationId="{5252A847-DE45-4FA3-A1F8-EEBEB845FF8E}"/>
          </ac:spMkLst>
        </pc:spChg>
        <pc:grpChg chg="del">
          <ac:chgData name="Katie Cockroft" userId="8f30a50e-58ce-4dcf-9d6d-3f5968f31273" providerId="ADAL" clId="{2F398A9C-8572-4A6F-92D6-FC7BD002AE10}" dt="2020-03-02T09:53:13.363" v="170" actId="478"/>
          <ac:grpSpMkLst>
            <pc:docMk/>
            <pc:sldMk cId="526608022" sldId="406"/>
            <ac:grpSpMk id="21" creationId="{ADA3A5F2-010C-4609-B01F-7FD84D5274F3}"/>
          </ac:grpSpMkLst>
        </pc:grpChg>
        <pc:picChg chg="del">
          <ac:chgData name="Katie Cockroft" userId="8f30a50e-58ce-4dcf-9d6d-3f5968f31273" providerId="ADAL" clId="{2F398A9C-8572-4A6F-92D6-FC7BD002AE10}" dt="2020-03-02T09:53:12.930" v="169" actId="478"/>
          <ac:picMkLst>
            <pc:docMk/>
            <pc:sldMk cId="526608022" sldId="406"/>
            <ac:picMk id="20" creationId="{5ADEA179-C00D-4FDD-8A19-B2A0032ECE2C}"/>
          </ac:picMkLst>
        </pc:picChg>
        <pc:picChg chg="add ord">
          <ac:chgData name="Katie Cockroft" userId="8f30a50e-58ce-4dcf-9d6d-3f5968f31273" providerId="ADAL" clId="{2F398A9C-8572-4A6F-92D6-FC7BD002AE10}" dt="2020-03-02T09:53:23.044" v="178" actId="171"/>
          <ac:picMkLst>
            <pc:docMk/>
            <pc:sldMk cId="526608022" sldId="406"/>
            <ac:picMk id="35" creationId="{0AAC205B-BEE3-4F10-A600-57D95ACA64F4}"/>
          </ac:picMkLst>
        </pc:picChg>
      </pc:sldChg>
      <pc:sldChg chg="addSp delSp modSp">
        <pc:chgData name="Katie Cockroft" userId="8f30a50e-58ce-4dcf-9d6d-3f5968f31273" providerId="ADAL" clId="{2F398A9C-8572-4A6F-92D6-FC7BD002AE10}" dt="2020-03-02T09:53:50.568" v="209" actId="171"/>
        <pc:sldMkLst>
          <pc:docMk/>
          <pc:sldMk cId="3333756327" sldId="407"/>
        </pc:sldMkLst>
        <pc:spChg chg="mod">
          <ac:chgData name="Katie Cockroft" userId="8f30a50e-58ce-4dcf-9d6d-3f5968f31273" providerId="ADAL" clId="{2F398A9C-8572-4A6F-92D6-FC7BD002AE10}" dt="2020-03-02T09:53:47.306" v="206" actId="207"/>
          <ac:spMkLst>
            <pc:docMk/>
            <pc:sldMk cId="3333756327" sldId="407"/>
            <ac:spMk id="19" creationId="{5252A847-DE45-4FA3-A1F8-EEBEB845FF8E}"/>
          </ac:spMkLst>
        </pc:spChg>
        <pc:grpChg chg="del">
          <ac:chgData name="Katie Cockroft" userId="8f30a50e-58ce-4dcf-9d6d-3f5968f31273" providerId="ADAL" clId="{2F398A9C-8572-4A6F-92D6-FC7BD002AE10}" dt="2020-03-02T09:53:43.524" v="201" actId="478"/>
          <ac:grpSpMkLst>
            <pc:docMk/>
            <pc:sldMk cId="3333756327" sldId="407"/>
            <ac:grpSpMk id="21" creationId="{ADA3A5F2-010C-4609-B01F-7FD84D5274F3}"/>
          </ac:grpSpMkLst>
        </pc:grpChg>
        <pc:grpChg chg="del">
          <ac:chgData name="Katie Cockroft" userId="8f30a50e-58ce-4dcf-9d6d-3f5968f31273" providerId="ADAL" clId="{2F398A9C-8572-4A6F-92D6-FC7BD002AE10}" dt="2020-03-02T09:53:44.998" v="204" actId="478"/>
          <ac:grpSpMkLst>
            <pc:docMk/>
            <pc:sldMk cId="3333756327" sldId="407"/>
            <ac:grpSpMk id="35" creationId="{1AB2D7BA-DDEC-4FCF-A984-3E46287E7B8C}"/>
          </ac:grpSpMkLst>
        </pc:grpChg>
        <pc:picChg chg="del">
          <ac:chgData name="Katie Cockroft" userId="8f30a50e-58ce-4dcf-9d6d-3f5968f31273" providerId="ADAL" clId="{2F398A9C-8572-4A6F-92D6-FC7BD002AE10}" dt="2020-03-02T09:53:43.894" v="202" actId="478"/>
          <ac:picMkLst>
            <pc:docMk/>
            <pc:sldMk cId="3333756327" sldId="407"/>
            <ac:picMk id="2" creationId="{4A19A6EF-2A9D-4679-9E89-205F59FF8595}"/>
          </ac:picMkLst>
        </pc:picChg>
        <pc:picChg chg="del">
          <ac:chgData name="Katie Cockroft" userId="8f30a50e-58ce-4dcf-9d6d-3f5968f31273" providerId="ADAL" clId="{2F398A9C-8572-4A6F-92D6-FC7BD002AE10}" dt="2020-03-02T09:53:44.628" v="203" actId="478"/>
          <ac:picMkLst>
            <pc:docMk/>
            <pc:sldMk cId="3333756327" sldId="407"/>
            <ac:picMk id="10" creationId="{2179A76F-F2F3-4449-BA9E-9790978C8753}"/>
          </ac:picMkLst>
        </pc:picChg>
        <pc:picChg chg="add ord">
          <ac:chgData name="Katie Cockroft" userId="8f30a50e-58ce-4dcf-9d6d-3f5968f31273" providerId="ADAL" clId="{2F398A9C-8572-4A6F-92D6-FC7BD002AE10}" dt="2020-03-02T09:53:50.568" v="209" actId="171"/>
          <ac:picMkLst>
            <pc:docMk/>
            <pc:sldMk cId="3333756327" sldId="407"/>
            <ac:picMk id="49" creationId="{B7D58455-DD5C-40D9-B2BC-C68CF1C4779D}"/>
          </ac:picMkLst>
        </pc:picChg>
      </pc:sldChg>
      <pc:sldChg chg="addSp delSp modSp">
        <pc:chgData name="Katie Cockroft" userId="8f30a50e-58ce-4dcf-9d6d-3f5968f31273" providerId="ADAL" clId="{2F398A9C-8572-4A6F-92D6-FC7BD002AE10}" dt="2020-03-02T09:54:06.283" v="224" actId="1036"/>
        <pc:sldMkLst>
          <pc:docMk/>
          <pc:sldMk cId="309359193" sldId="408"/>
        </pc:sldMkLst>
        <pc:spChg chg="mod">
          <ac:chgData name="Katie Cockroft" userId="8f30a50e-58ce-4dcf-9d6d-3f5968f31273" providerId="ADAL" clId="{2F398A9C-8572-4A6F-92D6-FC7BD002AE10}" dt="2020-03-02T09:53:57.309" v="216" actId="207"/>
          <ac:spMkLst>
            <pc:docMk/>
            <pc:sldMk cId="309359193" sldId="408"/>
            <ac:spMk id="19" creationId="{5252A847-DE45-4FA3-A1F8-EEBEB845FF8E}"/>
          </ac:spMkLst>
        </pc:spChg>
        <pc:grpChg chg="del">
          <ac:chgData name="Katie Cockroft" userId="8f30a50e-58ce-4dcf-9d6d-3f5968f31273" providerId="ADAL" clId="{2F398A9C-8572-4A6F-92D6-FC7BD002AE10}" dt="2020-03-02T09:53:54.456" v="213" actId="478"/>
          <ac:grpSpMkLst>
            <pc:docMk/>
            <pc:sldMk cId="309359193" sldId="408"/>
            <ac:grpSpMk id="21" creationId="{ADA3A5F2-010C-4609-B01F-7FD84D5274F3}"/>
          </ac:grpSpMkLst>
        </pc:grpChg>
        <pc:grpChg chg="del">
          <ac:chgData name="Katie Cockroft" userId="8f30a50e-58ce-4dcf-9d6d-3f5968f31273" providerId="ADAL" clId="{2F398A9C-8572-4A6F-92D6-FC7BD002AE10}" dt="2020-03-02T09:53:53.385" v="211" actId="478"/>
          <ac:grpSpMkLst>
            <pc:docMk/>
            <pc:sldMk cId="309359193" sldId="408"/>
            <ac:grpSpMk id="35" creationId="{1AB2D7BA-DDEC-4FCF-A984-3E46287E7B8C}"/>
          </ac:grpSpMkLst>
        </pc:grpChg>
        <pc:picChg chg="del">
          <ac:chgData name="Katie Cockroft" userId="8f30a50e-58ce-4dcf-9d6d-3f5968f31273" providerId="ADAL" clId="{2F398A9C-8572-4A6F-92D6-FC7BD002AE10}" dt="2020-03-02T09:53:53.786" v="212" actId="478"/>
          <ac:picMkLst>
            <pc:docMk/>
            <pc:sldMk cId="309359193" sldId="408"/>
            <ac:picMk id="10" creationId="{2179A76F-F2F3-4449-BA9E-9790978C8753}"/>
          </ac:picMkLst>
        </pc:picChg>
        <pc:picChg chg="add mod ord">
          <ac:chgData name="Katie Cockroft" userId="8f30a50e-58ce-4dcf-9d6d-3f5968f31273" providerId="ADAL" clId="{2F398A9C-8572-4A6F-92D6-FC7BD002AE10}" dt="2020-03-02T09:54:06.283" v="224" actId="1036"/>
          <ac:picMkLst>
            <pc:docMk/>
            <pc:sldMk cId="309359193" sldId="408"/>
            <ac:picMk id="49" creationId="{F3E92E09-EA82-4FA4-8118-C8F62858943B}"/>
          </ac:picMkLst>
        </pc:picChg>
        <pc:picChg chg="del">
          <ac:chgData name="Katie Cockroft" userId="8f30a50e-58ce-4dcf-9d6d-3f5968f31273" providerId="ADAL" clId="{2F398A9C-8572-4A6F-92D6-FC7BD002AE10}" dt="2020-03-02T09:53:54.910" v="214" actId="478"/>
          <ac:picMkLst>
            <pc:docMk/>
            <pc:sldMk cId="309359193" sldId="408"/>
            <ac:picMk id="51" creationId="{7F352AAF-29F7-485A-A56E-7507D4C5C67F}"/>
          </ac:picMkLst>
        </pc:picChg>
      </pc:sldChg>
      <pc:sldChg chg="addSp delSp modSp">
        <pc:chgData name="Katie Cockroft" userId="8f30a50e-58ce-4dcf-9d6d-3f5968f31273" providerId="ADAL" clId="{2F398A9C-8572-4A6F-92D6-FC7BD002AE10}" dt="2020-03-02T09:54:41.425" v="259" actId="171"/>
        <pc:sldMkLst>
          <pc:docMk/>
          <pc:sldMk cId="993508863" sldId="409"/>
        </pc:sldMkLst>
        <pc:spChg chg="mod">
          <ac:chgData name="Katie Cockroft" userId="8f30a50e-58ce-4dcf-9d6d-3f5968f31273" providerId="ADAL" clId="{2F398A9C-8572-4A6F-92D6-FC7BD002AE10}" dt="2020-03-02T09:54:35.212" v="254" actId="207"/>
          <ac:spMkLst>
            <pc:docMk/>
            <pc:sldMk cId="993508863" sldId="409"/>
            <ac:spMk id="19" creationId="{5252A847-DE45-4FA3-A1F8-EEBEB845FF8E}"/>
          </ac:spMkLst>
        </pc:spChg>
        <pc:grpChg chg="del">
          <ac:chgData name="Katie Cockroft" userId="8f30a50e-58ce-4dcf-9d6d-3f5968f31273" providerId="ADAL" clId="{2F398A9C-8572-4A6F-92D6-FC7BD002AE10}" dt="2020-03-02T09:54:31.856" v="250" actId="478"/>
          <ac:grpSpMkLst>
            <pc:docMk/>
            <pc:sldMk cId="993508863" sldId="409"/>
            <ac:grpSpMk id="4" creationId="{9207CF25-F782-44F6-8AB4-3AAB2B691173}"/>
          </ac:grpSpMkLst>
        </pc:grpChg>
        <pc:grpChg chg="del">
          <ac:chgData name="Katie Cockroft" userId="8f30a50e-58ce-4dcf-9d6d-3f5968f31273" providerId="ADAL" clId="{2F398A9C-8572-4A6F-92D6-FC7BD002AE10}" dt="2020-03-02T09:54:32.805" v="252" actId="478"/>
          <ac:grpSpMkLst>
            <pc:docMk/>
            <pc:sldMk cId="993508863" sldId="409"/>
            <ac:grpSpMk id="51" creationId="{B4A4823E-C1FD-4823-B97F-AB774E8211D0}"/>
          </ac:grpSpMkLst>
        </pc:grpChg>
        <pc:picChg chg="del">
          <ac:chgData name="Katie Cockroft" userId="8f30a50e-58ce-4dcf-9d6d-3f5968f31273" providerId="ADAL" clId="{2F398A9C-8572-4A6F-92D6-FC7BD002AE10}" dt="2020-03-02T09:54:32.319" v="251" actId="478"/>
          <ac:picMkLst>
            <pc:docMk/>
            <pc:sldMk cId="993508863" sldId="409"/>
            <ac:picMk id="13" creationId="{66077F9B-7FC6-4B8B-8683-94068869CD27}"/>
          </ac:picMkLst>
        </pc:picChg>
        <pc:picChg chg="del">
          <ac:chgData name="Katie Cockroft" userId="8f30a50e-58ce-4dcf-9d6d-3f5968f31273" providerId="ADAL" clId="{2F398A9C-8572-4A6F-92D6-FC7BD002AE10}" dt="2020-03-02T09:54:31.439" v="249" actId="478"/>
          <ac:picMkLst>
            <pc:docMk/>
            <pc:sldMk cId="993508863" sldId="409"/>
            <ac:picMk id="15" creationId="{F17CC5EF-44D5-44D2-8EF4-75FF3CCD674B}"/>
          </ac:picMkLst>
        </pc:picChg>
        <pc:picChg chg="add ord">
          <ac:chgData name="Katie Cockroft" userId="8f30a50e-58ce-4dcf-9d6d-3f5968f31273" providerId="ADAL" clId="{2F398A9C-8572-4A6F-92D6-FC7BD002AE10}" dt="2020-03-02T09:54:41.425" v="259" actId="171"/>
          <ac:picMkLst>
            <pc:docMk/>
            <pc:sldMk cId="993508863" sldId="409"/>
            <ac:picMk id="34" creationId="{A93E3D08-94DD-4713-B136-E0DF0EBDE75C}"/>
          </ac:picMkLst>
        </pc:picChg>
      </pc:sldChg>
      <pc:sldChg chg="addSp delSp modSp">
        <pc:chgData name="Katie Cockroft" userId="8f30a50e-58ce-4dcf-9d6d-3f5968f31273" providerId="ADAL" clId="{2F398A9C-8572-4A6F-92D6-FC7BD002AE10}" dt="2020-03-02T09:55:20.338" v="305" actId="171"/>
        <pc:sldMkLst>
          <pc:docMk/>
          <pc:sldMk cId="3994840186" sldId="411"/>
        </pc:sldMkLst>
        <pc:spChg chg="mod">
          <ac:chgData name="Katie Cockroft" userId="8f30a50e-58ce-4dcf-9d6d-3f5968f31273" providerId="ADAL" clId="{2F398A9C-8572-4A6F-92D6-FC7BD002AE10}" dt="2020-03-02T09:55:14.551" v="301" actId="207"/>
          <ac:spMkLst>
            <pc:docMk/>
            <pc:sldMk cId="3994840186" sldId="411"/>
            <ac:spMk id="19" creationId="{5252A847-DE45-4FA3-A1F8-EEBEB845FF8E}"/>
          </ac:spMkLst>
        </pc:spChg>
        <pc:grpChg chg="del">
          <ac:chgData name="Katie Cockroft" userId="8f30a50e-58ce-4dcf-9d6d-3f5968f31273" providerId="ADAL" clId="{2F398A9C-8572-4A6F-92D6-FC7BD002AE10}" dt="2020-03-02T09:55:12.231" v="299" actId="478"/>
          <ac:grpSpMkLst>
            <pc:docMk/>
            <pc:sldMk cId="3994840186" sldId="411"/>
            <ac:grpSpMk id="39" creationId="{CB6404DE-5344-4B5A-95C5-7985F4CBE865}"/>
          </ac:grpSpMkLst>
        </pc:grpChg>
        <pc:picChg chg="del">
          <ac:chgData name="Katie Cockroft" userId="8f30a50e-58ce-4dcf-9d6d-3f5968f31273" providerId="ADAL" clId="{2F398A9C-8572-4A6F-92D6-FC7BD002AE10}" dt="2020-03-02T09:55:11.861" v="298" actId="478"/>
          <ac:picMkLst>
            <pc:docMk/>
            <pc:sldMk cId="3994840186" sldId="411"/>
            <ac:picMk id="9" creationId="{D71418D5-31CF-4546-9FFD-6585B996CBDB}"/>
          </ac:picMkLst>
        </pc:picChg>
        <pc:picChg chg="add ord">
          <ac:chgData name="Katie Cockroft" userId="8f30a50e-58ce-4dcf-9d6d-3f5968f31273" providerId="ADAL" clId="{2F398A9C-8572-4A6F-92D6-FC7BD002AE10}" dt="2020-03-02T09:55:20.338" v="305" actId="171"/>
          <ac:picMkLst>
            <pc:docMk/>
            <pc:sldMk cId="3994840186" sldId="411"/>
            <ac:picMk id="22" creationId="{FEE5170E-8CA4-48EF-BD88-565F85487018}"/>
          </ac:picMkLst>
        </pc:picChg>
      </pc:sldChg>
      <pc:sldChg chg="addSp delSp modSp">
        <pc:chgData name="Katie Cockroft" userId="8f30a50e-58ce-4dcf-9d6d-3f5968f31273" providerId="ADAL" clId="{2F398A9C-8572-4A6F-92D6-FC7BD002AE10}" dt="2020-03-02T09:55:33.105" v="315" actId="171"/>
        <pc:sldMkLst>
          <pc:docMk/>
          <pc:sldMk cId="3046571674" sldId="412"/>
        </pc:sldMkLst>
        <pc:spChg chg="del">
          <ac:chgData name="Katie Cockroft" userId="8f30a50e-58ce-4dcf-9d6d-3f5968f31273" providerId="ADAL" clId="{2F398A9C-8572-4A6F-92D6-FC7BD002AE10}" dt="2020-03-02T09:55:28.931" v="311" actId="478"/>
          <ac:spMkLst>
            <pc:docMk/>
            <pc:sldMk cId="3046571674" sldId="412"/>
            <ac:spMk id="3" creationId="{073F8BD1-9F69-4434-8718-D4BFEC7DA883}"/>
          </ac:spMkLst>
        </pc:spChg>
        <pc:spChg chg="mod">
          <ac:chgData name="Katie Cockroft" userId="8f30a50e-58ce-4dcf-9d6d-3f5968f31273" providerId="ADAL" clId="{2F398A9C-8572-4A6F-92D6-FC7BD002AE10}" dt="2020-03-02T09:55:26.988" v="310" actId="207"/>
          <ac:spMkLst>
            <pc:docMk/>
            <pc:sldMk cId="3046571674" sldId="412"/>
            <ac:spMk id="19" creationId="{5252A847-DE45-4FA3-A1F8-EEBEB845FF8E}"/>
          </ac:spMkLst>
        </pc:spChg>
        <pc:grpChg chg="del">
          <ac:chgData name="Katie Cockroft" userId="8f30a50e-58ce-4dcf-9d6d-3f5968f31273" providerId="ADAL" clId="{2F398A9C-8572-4A6F-92D6-FC7BD002AE10}" dt="2020-03-02T09:55:25.052" v="308" actId="478"/>
          <ac:grpSpMkLst>
            <pc:docMk/>
            <pc:sldMk cId="3046571674" sldId="412"/>
            <ac:grpSpMk id="39" creationId="{CB6404DE-5344-4B5A-95C5-7985F4CBE865}"/>
          </ac:grpSpMkLst>
        </pc:grpChg>
        <pc:picChg chg="del">
          <ac:chgData name="Katie Cockroft" userId="8f30a50e-58ce-4dcf-9d6d-3f5968f31273" providerId="ADAL" clId="{2F398A9C-8572-4A6F-92D6-FC7BD002AE10}" dt="2020-03-02T09:55:24.619" v="307" actId="478"/>
          <ac:picMkLst>
            <pc:docMk/>
            <pc:sldMk cId="3046571674" sldId="412"/>
            <ac:picMk id="9" creationId="{D71418D5-31CF-4546-9FFD-6585B996CBDB}"/>
          </ac:picMkLst>
        </pc:picChg>
        <pc:picChg chg="add ord">
          <ac:chgData name="Katie Cockroft" userId="8f30a50e-58ce-4dcf-9d6d-3f5968f31273" providerId="ADAL" clId="{2F398A9C-8572-4A6F-92D6-FC7BD002AE10}" dt="2020-03-02T09:55:33.105" v="315" actId="171"/>
          <ac:picMkLst>
            <pc:docMk/>
            <pc:sldMk cId="3046571674" sldId="412"/>
            <ac:picMk id="23" creationId="{6B830264-5B95-4EC4-9649-62D542DB8077}"/>
          </ac:picMkLst>
        </pc:picChg>
      </pc:sldChg>
      <pc:sldChg chg="addSp delSp modSp">
        <pc:chgData name="Katie Cockroft" userId="8f30a50e-58ce-4dcf-9d6d-3f5968f31273" providerId="ADAL" clId="{2F398A9C-8572-4A6F-92D6-FC7BD002AE10}" dt="2020-03-02T09:55:46.879" v="324" actId="171"/>
        <pc:sldMkLst>
          <pc:docMk/>
          <pc:sldMk cId="4095953194" sldId="413"/>
        </pc:sldMkLst>
        <pc:spChg chg="mod">
          <ac:chgData name="Katie Cockroft" userId="8f30a50e-58ce-4dcf-9d6d-3f5968f31273" providerId="ADAL" clId="{2F398A9C-8572-4A6F-92D6-FC7BD002AE10}" dt="2020-03-02T09:55:39.377" v="319" actId="207"/>
          <ac:spMkLst>
            <pc:docMk/>
            <pc:sldMk cId="4095953194" sldId="413"/>
            <ac:spMk id="19" creationId="{5252A847-DE45-4FA3-A1F8-EEBEB845FF8E}"/>
          </ac:spMkLst>
        </pc:spChg>
        <pc:grpChg chg="del">
          <ac:chgData name="Katie Cockroft" userId="8f30a50e-58ce-4dcf-9d6d-3f5968f31273" providerId="ADAL" clId="{2F398A9C-8572-4A6F-92D6-FC7BD002AE10}" dt="2020-03-02T09:55:36.884" v="317" actId="478"/>
          <ac:grpSpMkLst>
            <pc:docMk/>
            <pc:sldMk cId="4095953194" sldId="413"/>
            <ac:grpSpMk id="39" creationId="{CB6404DE-5344-4B5A-95C5-7985F4CBE865}"/>
          </ac:grpSpMkLst>
        </pc:grpChg>
        <pc:picChg chg="del">
          <ac:chgData name="Katie Cockroft" userId="8f30a50e-58ce-4dcf-9d6d-3f5968f31273" providerId="ADAL" clId="{2F398A9C-8572-4A6F-92D6-FC7BD002AE10}" dt="2020-03-02T09:55:36.514" v="316" actId="478"/>
          <ac:picMkLst>
            <pc:docMk/>
            <pc:sldMk cId="4095953194" sldId="413"/>
            <ac:picMk id="9" creationId="{D71418D5-31CF-4546-9FFD-6585B996CBDB}"/>
          </ac:picMkLst>
        </pc:picChg>
        <pc:picChg chg="add ord">
          <ac:chgData name="Katie Cockroft" userId="8f30a50e-58ce-4dcf-9d6d-3f5968f31273" providerId="ADAL" clId="{2F398A9C-8572-4A6F-92D6-FC7BD002AE10}" dt="2020-03-02T09:55:46.879" v="324" actId="171"/>
          <ac:picMkLst>
            <pc:docMk/>
            <pc:sldMk cId="4095953194" sldId="413"/>
            <ac:picMk id="23" creationId="{ACB033C0-03BE-466F-B482-A5410770FE23}"/>
          </ac:picMkLst>
        </pc:picChg>
      </pc:sldChg>
      <pc:sldChg chg="addSp delSp modSp">
        <pc:chgData name="Katie Cockroft" userId="8f30a50e-58ce-4dcf-9d6d-3f5968f31273" providerId="ADAL" clId="{2F398A9C-8572-4A6F-92D6-FC7BD002AE10}" dt="2020-03-02T09:57:21.896" v="413" actId="171"/>
        <pc:sldMkLst>
          <pc:docMk/>
          <pc:sldMk cId="3779580696" sldId="414"/>
        </pc:sldMkLst>
        <pc:spChg chg="del">
          <ac:chgData name="Katie Cockroft" userId="8f30a50e-58ce-4dcf-9d6d-3f5968f31273" providerId="ADAL" clId="{2F398A9C-8572-4A6F-92D6-FC7BD002AE10}" dt="2020-03-02T09:57:12.736" v="406" actId="478"/>
          <ac:spMkLst>
            <pc:docMk/>
            <pc:sldMk cId="3779580696" sldId="414"/>
            <ac:spMk id="12" creationId="{FCB14367-6618-4993-8BDE-8B89A0B3F0C6}"/>
          </ac:spMkLst>
        </pc:spChg>
        <pc:spChg chg="mod">
          <ac:chgData name="Katie Cockroft" userId="8f30a50e-58ce-4dcf-9d6d-3f5968f31273" providerId="ADAL" clId="{2F398A9C-8572-4A6F-92D6-FC7BD002AE10}" dt="2020-03-02T09:57:16.600" v="409" actId="207"/>
          <ac:spMkLst>
            <pc:docMk/>
            <pc:sldMk cId="3779580696" sldId="414"/>
            <ac:spMk id="19" creationId="{5252A847-DE45-4FA3-A1F8-EEBEB845FF8E}"/>
          </ac:spMkLst>
        </pc:spChg>
        <pc:grpChg chg="del">
          <ac:chgData name="Katie Cockroft" userId="8f30a50e-58ce-4dcf-9d6d-3f5968f31273" providerId="ADAL" clId="{2F398A9C-8572-4A6F-92D6-FC7BD002AE10}" dt="2020-03-02T09:57:11.952" v="405" actId="478"/>
          <ac:grpSpMkLst>
            <pc:docMk/>
            <pc:sldMk cId="3779580696" sldId="414"/>
            <ac:grpSpMk id="5" creationId="{B69A93EC-2C09-4FF6-A70C-8BF2D220E037}"/>
          </ac:grpSpMkLst>
        </pc:grpChg>
        <pc:grpChg chg="del">
          <ac:chgData name="Katie Cockroft" userId="8f30a50e-58ce-4dcf-9d6d-3f5968f31273" providerId="ADAL" clId="{2F398A9C-8572-4A6F-92D6-FC7BD002AE10}" dt="2020-03-02T09:57:10.730" v="404" actId="478"/>
          <ac:grpSpMkLst>
            <pc:docMk/>
            <pc:sldMk cId="3779580696" sldId="414"/>
            <ac:grpSpMk id="6" creationId="{15C19784-EE94-4E87-BAC4-C327587F7262}"/>
          </ac:grpSpMkLst>
        </pc:grpChg>
        <pc:grpChg chg="mod">
          <ac:chgData name="Katie Cockroft" userId="8f30a50e-58ce-4dcf-9d6d-3f5968f31273" providerId="ADAL" clId="{2F398A9C-8572-4A6F-92D6-FC7BD002AE10}" dt="2020-03-02T09:57:09.543" v="403" actId="1076"/>
          <ac:grpSpMkLst>
            <pc:docMk/>
            <pc:sldMk cId="3779580696" sldId="414"/>
            <ac:grpSpMk id="10" creationId="{E236336D-A3A4-414C-AD10-28CBBC0CB7B6}"/>
          </ac:grpSpMkLst>
        </pc:grpChg>
        <pc:grpChg chg="del">
          <ac:chgData name="Katie Cockroft" userId="8f30a50e-58ce-4dcf-9d6d-3f5968f31273" providerId="ADAL" clId="{2F398A9C-8572-4A6F-92D6-FC7BD002AE10}" dt="2020-03-02T09:57:13.524" v="407" actId="478"/>
          <ac:grpSpMkLst>
            <pc:docMk/>
            <pc:sldMk cId="3779580696" sldId="414"/>
            <ac:grpSpMk id="31" creationId="{1B397E4E-7D89-40A8-B15F-301AA9899131}"/>
          </ac:grpSpMkLst>
        </pc:grpChg>
        <pc:picChg chg="del">
          <ac:chgData name="Katie Cockroft" userId="8f30a50e-58ce-4dcf-9d6d-3f5968f31273" providerId="ADAL" clId="{2F398A9C-8572-4A6F-92D6-FC7BD002AE10}" dt="2020-03-02T09:57:10.730" v="404" actId="478"/>
          <ac:picMkLst>
            <pc:docMk/>
            <pc:sldMk cId="3779580696" sldId="414"/>
            <ac:picMk id="27" creationId="{D4575887-2D29-46DC-A565-27D75CF0A7CD}"/>
          </ac:picMkLst>
        </pc:picChg>
        <pc:picChg chg="del">
          <ac:chgData name="Katie Cockroft" userId="8f30a50e-58ce-4dcf-9d6d-3f5968f31273" providerId="ADAL" clId="{2F398A9C-8572-4A6F-92D6-FC7BD002AE10}" dt="2020-03-02T09:57:11.952" v="405" actId="478"/>
          <ac:picMkLst>
            <pc:docMk/>
            <pc:sldMk cId="3779580696" sldId="414"/>
            <ac:picMk id="28" creationId="{8048D386-9AA8-4A5D-B555-51A6F0D4B6BA}"/>
          </ac:picMkLst>
        </pc:picChg>
        <pc:picChg chg="add ord">
          <ac:chgData name="Katie Cockroft" userId="8f30a50e-58ce-4dcf-9d6d-3f5968f31273" providerId="ADAL" clId="{2F398A9C-8572-4A6F-92D6-FC7BD002AE10}" dt="2020-03-02T09:57:21.896" v="413" actId="171"/>
          <ac:picMkLst>
            <pc:docMk/>
            <pc:sldMk cId="3779580696" sldId="414"/>
            <ac:picMk id="30" creationId="{717F5545-146B-460F-94B7-6B1539D4DCA8}"/>
          </ac:picMkLst>
        </pc:picChg>
      </pc:sldChg>
      <pc:sldChg chg="addSp delSp modSp">
        <pc:chgData name="Katie Cockroft" userId="8f30a50e-58ce-4dcf-9d6d-3f5968f31273" providerId="ADAL" clId="{2F398A9C-8572-4A6F-92D6-FC7BD002AE10}" dt="2020-03-02T09:57:35.295" v="424" actId="171"/>
        <pc:sldMkLst>
          <pc:docMk/>
          <pc:sldMk cId="1565832586" sldId="415"/>
        </pc:sldMkLst>
        <pc:spChg chg="del">
          <ac:chgData name="Katie Cockroft" userId="8f30a50e-58ce-4dcf-9d6d-3f5968f31273" providerId="ADAL" clId="{2F398A9C-8572-4A6F-92D6-FC7BD002AE10}" dt="2020-03-02T09:57:26.823" v="416" actId="478"/>
          <ac:spMkLst>
            <pc:docMk/>
            <pc:sldMk cId="1565832586" sldId="415"/>
            <ac:spMk id="12" creationId="{FCB14367-6618-4993-8BDE-8B89A0B3F0C6}"/>
          </ac:spMkLst>
        </pc:spChg>
        <pc:spChg chg="mod">
          <ac:chgData name="Katie Cockroft" userId="8f30a50e-58ce-4dcf-9d6d-3f5968f31273" providerId="ADAL" clId="{2F398A9C-8572-4A6F-92D6-FC7BD002AE10}" dt="2020-03-02T09:57:30.665" v="420" actId="207"/>
          <ac:spMkLst>
            <pc:docMk/>
            <pc:sldMk cId="1565832586" sldId="415"/>
            <ac:spMk id="19" creationId="{5252A847-DE45-4FA3-A1F8-EEBEB845FF8E}"/>
          </ac:spMkLst>
        </pc:spChg>
        <pc:grpChg chg="del">
          <ac:chgData name="Katie Cockroft" userId="8f30a50e-58ce-4dcf-9d6d-3f5968f31273" providerId="ADAL" clId="{2F398A9C-8572-4A6F-92D6-FC7BD002AE10}" dt="2020-03-02T09:57:28.429" v="418" actId="478"/>
          <ac:grpSpMkLst>
            <pc:docMk/>
            <pc:sldMk cId="1565832586" sldId="415"/>
            <ac:grpSpMk id="5" creationId="{B69A93EC-2C09-4FF6-A70C-8BF2D220E037}"/>
          </ac:grpSpMkLst>
        </pc:grpChg>
        <pc:grpChg chg="del">
          <ac:chgData name="Katie Cockroft" userId="8f30a50e-58ce-4dcf-9d6d-3f5968f31273" providerId="ADAL" clId="{2F398A9C-8572-4A6F-92D6-FC7BD002AE10}" dt="2020-03-02T09:57:25.784" v="415" actId="478"/>
          <ac:grpSpMkLst>
            <pc:docMk/>
            <pc:sldMk cId="1565832586" sldId="415"/>
            <ac:grpSpMk id="6" creationId="{15C19784-EE94-4E87-BAC4-C327587F7262}"/>
          </ac:grpSpMkLst>
        </pc:grpChg>
        <pc:grpChg chg="del">
          <ac:chgData name="Katie Cockroft" userId="8f30a50e-58ce-4dcf-9d6d-3f5968f31273" providerId="ADAL" clId="{2F398A9C-8572-4A6F-92D6-FC7BD002AE10}" dt="2020-03-02T09:57:27.424" v="417" actId="478"/>
          <ac:grpSpMkLst>
            <pc:docMk/>
            <pc:sldMk cId="1565832586" sldId="415"/>
            <ac:grpSpMk id="31" creationId="{1B397E4E-7D89-40A8-B15F-301AA9899131}"/>
          </ac:grpSpMkLst>
        </pc:grpChg>
        <pc:picChg chg="del">
          <ac:chgData name="Katie Cockroft" userId="8f30a50e-58ce-4dcf-9d6d-3f5968f31273" providerId="ADAL" clId="{2F398A9C-8572-4A6F-92D6-FC7BD002AE10}" dt="2020-03-02T09:57:25.784" v="415" actId="478"/>
          <ac:picMkLst>
            <pc:docMk/>
            <pc:sldMk cId="1565832586" sldId="415"/>
            <ac:picMk id="27" creationId="{D4575887-2D29-46DC-A565-27D75CF0A7CD}"/>
          </ac:picMkLst>
        </pc:picChg>
        <pc:picChg chg="del">
          <ac:chgData name="Katie Cockroft" userId="8f30a50e-58ce-4dcf-9d6d-3f5968f31273" providerId="ADAL" clId="{2F398A9C-8572-4A6F-92D6-FC7BD002AE10}" dt="2020-03-02T09:57:28.429" v="418" actId="478"/>
          <ac:picMkLst>
            <pc:docMk/>
            <pc:sldMk cId="1565832586" sldId="415"/>
            <ac:picMk id="28" creationId="{8048D386-9AA8-4A5D-B555-51A6F0D4B6BA}"/>
          </ac:picMkLst>
        </pc:picChg>
        <pc:picChg chg="add ord">
          <ac:chgData name="Katie Cockroft" userId="8f30a50e-58ce-4dcf-9d6d-3f5968f31273" providerId="ADAL" clId="{2F398A9C-8572-4A6F-92D6-FC7BD002AE10}" dt="2020-03-02T09:57:35.295" v="424" actId="171"/>
          <ac:picMkLst>
            <pc:docMk/>
            <pc:sldMk cId="1565832586" sldId="415"/>
            <ac:picMk id="30" creationId="{B3C153D4-A624-45FD-BBD7-C9669E77C105}"/>
          </ac:picMkLst>
        </pc:picChg>
      </pc:sldChg>
      <pc:sldChg chg="addSp delSp modSp">
        <pc:chgData name="Katie Cockroft" userId="8f30a50e-58ce-4dcf-9d6d-3f5968f31273" providerId="ADAL" clId="{2F398A9C-8572-4A6F-92D6-FC7BD002AE10}" dt="2020-03-02T09:56:17.677" v="356" actId="171"/>
        <pc:sldMkLst>
          <pc:docMk/>
          <pc:sldMk cId="3046093688" sldId="416"/>
        </pc:sldMkLst>
        <pc:spChg chg="mod">
          <ac:chgData name="Katie Cockroft" userId="8f30a50e-58ce-4dcf-9d6d-3f5968f31273" providerId="ADAL" clId="{2F398A9C-8572-4A6F-92D6-FC7BD002AE10}" dt="2020-03-02T09:56:12.078" v="351" actId="207"/>
          <ac:spMkLst>
            <pc:docMk/>
            <pc:sldMk cId="3046093688" sldId="416"/>
            <ac:spMk id="19" creationId="{5252A847-DE45-4FA3-A1F8-EEBEB845FF8E}"/>
          </ac:spMkLst>
        </pc:spChg>
        <pc:spChg chg="mod">
          <ac:chgData name="Katie Cockroft" userId="8f30a50e-58ce-4dcf-9d6d-3f5968f31273" providerId="ADAL" clId="{2F398A9C-8572-4A6F-92D6-FC7BD002AE10}" dt="2020-03-02T09:56:06.562" v="346" actId="6549"/>
          <ac:spMkLst>
            <pc:docMk/>
            <pc:sldMk cId="3046093688" sldId="416"/>
            <ac:spMk id="48" creationId="{989EA949-CF40-48A1-A443-8D345F6AAE3B}"/>
          </ac:spMkLst>
        </pc:spChg>
        <pc:grpChg chg="del">
          <ac:chgData name="Katie Cockroft" userId="8f30a50e-58ce-4dcf-9d6d-3f5968f31273" providerId="ADAL" clId="{2F398A9C-8572-4A6F-92D6-FC7BD002AE10}" dt="2020-03-02T09:56:08.298" v="347" actId="478"/>
          <ac:grpSpMkLst>
            <pc:docMk/>
            <pc:sldMk cId="3046093688" sldId="416"/>
            <ac:grpSpMk id="39" creationId="{8766331A-D025-4E39-9EE5-65F04EEAE8FD}"/>
          </ac:grpSpMkLst>
        </pc:grpChg>
        <pc:grpChg chg="del">
          <ac:chgData name="Katie Cockroft" userId="8f30a50e-58ce-4dcf-9d6d-3f5968f31273" providerId="ADAL" clId="{2F398A9C-8572-4A6F-92D6-FC7BD002AE10}" dt="2020-03-02T09:56:09.854" v="349" actId="478"/>
          <ac:grpSpMkLst>
            <pc:docMk/>
            <pc:sldMk cId="3046093688" sldId="416"/>
            <ac:grpSpMk id="57" creationId="{D4E9F663-E493-4B69-9CE2-A7C6745F414F}"/>
          </ac:grpSpMkLst>
        </pc:grpChg>
        <pc:picChg chg="del">
          <ac:chgData name="Katie Cockroft" userId="8f30a50e-58ce-4dcf-9d6d-3f5968f31273" providerId="ADAL" clId="{2F398A9C-8572-4A6F-92D6-FC7BD002AE10}" dt="2020-03-02T09:56:06.161" v="345" actId="478"/>
          <ac:picMkLst>
            <pc:docMk/>
            <pc:sldMk cId="3046093688" sldId="416"/>
            <ac:picMk id="15" creationId="{0A84F70A-51E2-45A5-ABAB-2206DD1400E6}"/>
          </ac:picMkLst>
        </pc:picChg>
        <pc:picChg chg="add ord">
          <ac:chgData name="Katie Cockroft" userId="8f30a50e-58ce-4dcf-9d6d-3f5968f31273" providerId="ADAL" clId="{2F398A9C-8572-4A6F-92D6-FC7BD002AE10}" dt="2020-03-02T09:56:17.677" v="356" actId="171"/>
          <ac:picMkLst>
            <pc:docMk/>
            <pc:sldMk cId="3046093688" sldId="416"/>
            <ac:picMk id="32" creationId="{D44FC6CD-8B8A-442B-90AC-914AFCB7E202}"/>
          </ac:picMkLst>
        </pc:picChg>
        <pc:picChg chg="del">
          <ac:chgData name="Katie Cockroft" userId="8f30a50e-58ce-4dcf-9d6d-3f5968f31273" providerId="ADAL" clId="{2F398A9C-8572-4A6F-92D6-FC7BD002AE10}" dt="2020-03-02T09:56:09.219" v="348" actId="478"/>
          <ac:picMkLst>
            <pc:docMk/>
            <pc:sldMk cId="3046093688" sldId="416"/>
            <ac:picMk id="34" creationId="{C41072E0-202B-45C1-9614-AE475227D556}"/>
          </ac:picMkLst>
        </pc:picChg>
      </pc:sldChg>
      <pc:sldChg chg="addSp delSp modSp">
        <pc:chgData name="Katie Cockroft" userId="8f30a50e-58ce-4dcf-9d6d-3f5968f31273" providerId="ADAL" clId="{2F398A9C-8572-4A6F-92D6-FC7BD002AE10}" dt="2020-03-02T09:56:30.361" v="367" actId="1036"/>
        <pc:sldMkLst>
          <pc:docMk/>
          <pc:sldMk cId="3734772385" sldId="417"/>
        </pc:sldMkLst>
        <pc:spChg chg="mod">
          <ac:chgData name="Katie Cockroft" userId="8f30a50e-58ce-4dcf-9d6d-3f5968f31273" providerId="ADAL" clId="{2F398A9C-8572-4A6F-92D6-FC7BD002AE10}" dt="2020-03-02T09:56:24.963" v="363" actId="207"/>
          <ac:spMkLst>
            <pc:docMk/>
            <pc:sldMk cId="3734772385" sldId="417"/>
            <ac:spMk id="19" creationId="{5252A847-DE45-4FA3-A1F8-EEBEB845FF8E}"/>
          </ac:spMkLst>
        </pc:spChg>
        <pc:grpChg chg="del">
          <ac:chgData name="Katie Cockroft" userId="8f30a50e-58ce-4dcf-9d6d-3f5968f31273" providerId="ADAL" clId="{2F398A9C-8572-4A6F-92D6-FC7BD002AE10}" dt="2020-03-02T09:56:21.253" v="359" actId="478"/>
          <ac:grpSpMkLst>
            <pc:docMk/>
            <pc:sldMk cId="3734772385" sldId="417"/>
            <ac:grpSpMk id="39" creationId="{8766331A-D025-4E39-9EE5-65F04EEAE8FD}"/>
          </ac:grpSpMkLst>
        </pc:grpChg>
        <pc:grpChg chg="del">
          <ac:chgData name="Katie Cockroft" userId="8f30a50e-58ce-4dcf-9d6d-3f5968f31273" providerId="ADAL" clId="{2F398A9C-8572-4A6F-92D6-FC7BD002AE10}" dt="2020-03-02T09:56:22.217" v="361" actId="478"/>
          <ac:grpSpMkLst>
            <pc:docMk/>
            <pc:sldMk cId="3734772385" sldId="417"/>
            <ac:grpSpMk id="57" creationId="{D4E9F663-E493-4B69-9CE2-A7C6745F414F}"/>
          </ac:grpSpMkLst>
        </pc:grpChg>
        <pc:picChg chg="del">
          <ac:chgData name="Katie Cockroft" userId="8f30a50e-58ce-4dcf-9d6d-3f5968f31273" providerId="ADAL" clId="{2F398A9C-8572-4A6F-92D6-FC7BD002AE10}" dt="2020-03-02T09:56:21.754" v="360" actId="478"/>
          <ac:picMkLst>
            <pc:docMk/>
            <pc:sldMk cId="3734772385" sldId="417"/>
            <ac:picMk id="3" creationId="{7884666F-3374-4561-830B-6FDCA0C2D9E8}"/>
          </ac:picMkLst>
        </pc:picChg>
        <pc:picChg chg="del">
          <ac:chgData name="Katie Cockroft" userId="8f30a50e-58ce-4dcf-9d6d-3f5968f31273" providerId="ADAL" clId="{2F398A9C-8572-4A6F-92D6-FC7BD002AE10}" dt="2020-03-02T09:56:20.737" v="358" actId="478"/>
          <ac:picMkLst>
            <pc:docMk/>
            <pc:sldMk cId="3734772385" sldId="417"/>
            <ac:picMk id="15" creationId="{0A84F70A-51E2-45A5-ABAB-2206DD1400E6}"/>
          </ac:picMkLst>
        </pc:picChg>
        <pc:picChg chg="add mod ord">
          <ac:chgData name="Katie Cockroft" userId="8f30a50e-58ce-4dcf-9d6d-3f5968f31273" providerId="ADAL" clId="{2F398A9C-8572-4A6F-92D6-FC7BD002AE10}" dt="2020-03-02T09:56:30.361" v="367" actId="1036"/>
          <ac:picMkLst>
            <pc:docMk/>
            <pc:sldMk cId="3734772385" sldId="417"/>
            <ac:picMk id="32" creationId="{85CB0140-B9B9-4555-A65F-B76B8D31C5FD}"/>
          </ac:picMkLst>
        </pc:picChg>
      </pc:sldChg>
      <pc:sldChg chg="addSp delSp modSp">
        <pc:chgData name="Katie Cockroft" userId="8f30a50e-58ce-4dcf-9d6d-3f5968f31273" providerId="ADAL" clId="{2F398A9C-8572-4A6F-92D6-FC7BD002AE10}" dt="2020-03-02T09:56:42.742" v="374" actId="1036"/>
        <pc:sldMkLst>
          <pc:docMk/>
          <pc:sldMk cId="4076870445" sldId="418"/>
        </pc:sldMkLst>
        <pc:spChg chg="mod">
          <ac:chgData name="Katie Cockroft" userId="8f30a50e-58ce-4dcf-9d6d-3f5968f31273" providerId="ADAL" clId="{2F398A9C-8572-4A6F-92D6-FC7BD002AE10}" dt="2020-03-02T09:56:37.411" v="370" actId="207"/>
          <ac:spMkLst>
            <pc:docMk/>
            <pc:sldMk cId="4076870445" sldId="418"/>
            <ac:spMk id="19" creationId="{5252A847-DE45-4FA3-A1F8-EEBEB845FF8E}"/>
          </ac:spMkLst>
        </pc:spChg>
        <pc:grpChg chg="del">
          <ac:chgData name="Katie Cockroft" userId="8f30a50e-58ce-4dcf-9d6d-3f5968f31273" providerId="ADAL" clId="{2F398A9C-8572-4A6F-92D6-FC7BD002AE10}" dt="2020-03-02T09:56:35.136" v="368" actId="478"/>
          <ac:grpSpMkLst>
            <pc:docMk/>
            <pc:sldMk cId="4076870445" sldId="418"/>
            <ac:grpSpMk id="39" creationId="{8766331A-D025-4E39-9EE5-65F04EEAE8FD}"/>
          </ac:grpSpMkLst>
        </pc:grpChg>
        <pc:grpChg chg="del">
          <ac:chgData name="Katie Cockroft" userId="8f30a50e-58ce-4dcf-9d6d-3f5968f31273" providerId="ADAL" clId="{2F398A9C-8572-4A6F-92D6-FC7BD002AE10}" dt="2020-03-02T09:56:35.136" v="368" actId="478"/>
          <ac:grpSpMkLst>
            <pc:docMk/>
            <pc:sldMk cId="4076870445" sldId="418"/>
            <ac:grpSpMk id="57" creationId="{D4E9F663-E493-4B69-9CE2-A7C6745F414F}"/>
          </ac:grpSpMkLst>
        </pc:grpChg>
        <pc:picChg chg="del">
          <ac:chgData name="Katie Cockroft" userId="8f30a50e-58ce-4dcf-9d6d-3f5968f31273" providerId="ADAL" clId="{2F398A9C-8572-4A6F-92D6-FC7BD002AE10}" dt="2020-03-02T09:56:35.136" v="368" actId="478"/>
          <ac:picMkLst>
            <pc:docMk/>
            <pc:sldMk cId="4076870445" sldId="418"/>
            <ac:picMk id="15" creationId="{0A84F70A-51E2-45A5-ABAB-2206DD1400E6}"/>
          </ac:picMkLst>
        </pc:picChg>
        <pc:picChg chg="add mod ord">
          <ac:chgData name="Katie Cockroft" userId="8f30a50e-58ce-4dcf-9d6d-3f5968f31273" providerId="ADAL" clId="{2F398A9C-8572-4A6F-92D6-FC7BD002AE10}" dt="2020-03-02T09:56:42.742" v="374" actId="1036"/>
          <ac:picMkLst>
            <pc:docMk/>
            <pc:sldMk cId="4076870445" sldId="418"/>
            <ac:picMk id="32" creationId="{F39D6009-8B1E-4C59-AFCE-C1B44F9EB2D5}"/>
          </ac:picMkLst>
        </pc:picChg>
        <pc:picChg chg="del">
          <ac:chgData name="Katie Cockroft" userId="8f30a50e-58ce-4dcf-9d6d-3f5968f31273" providerId="ADAL" clId="{2F398A9C-8572-4A6F-92D6-FC7BD002AE10}" dt="2020-03-02T09:56:35.136" v="368" actId="478"/>
          <ac:picMkLst>
            <pc:docMk/>
            <pc:sldMk cId="4076870445" sldId="418"/>
            <ac:picMk id="33" creationId="{3183BE9B-B361-4EB1-9F70-CFFFCBCD622E}"/>
          </ac:picMkLst>
        </pc:picChg>
      </pc:sldChg>
      <pc:sldChg chg="addSp delSp modSp">
        <pc:chgData name="Katie Cockroft" userId="8f30a50e-58ce-4dcf-9d6d-3f5968f31273" providerId="ADAL" clId="{2F398A9C-8572-4A6F-92D6-FC7BD002AE10}" dt="2020-03-02T09:54:54.525" v="272" actId="171"/>
        <pc:sldMkLst>
          <pc:docMk/>
          <pc:sldMk cId="2683327491" sldId="419"/>
        </pc:sldMkLst>
        <pc:spChg chg="mod">
          <ac:chgData name="Katie Cockroft" userId="8f30a50e-58ce-4dcf-9d6d-3f5968f31273" providerId="ADAL" clId="{2F398A9C-8572-4A6F-92D6-FC7BD002AE10}" dt="2020-03-02T09:54:47.243" v="265" actId="207"/>
          <ac:spMkLst>
            <pc:docMk/>
            <pc:sldMk cId="2683327491" sldId="419"/>
            <ac:spMk id="19" creationId="{5252A847-DE45-4FA3-A1F8-EEBEB845FF8E}"/>
          </ac:spMkLst>
        </pc:spChg>
        <pc:grpChg chg="del">
          <ac:chgData name="Katie Cockroft" userId="8f30a50e-58ce-4dcf-9d6d-3f5968f31273" providerId="ADAL" clId="{2F398A9C-8572-4A6F-92D6-FC7BD002AE10}" dt="2020-03-02T09:54:44.402" v="262" actId="478"/>
          <ac:grpSpMkLst>
            <pc:docMk/>
            <pc:sldMk cId="2683327491" sldId="419"/>
            <ac:grpSpMk id="63" creationId="{57B64608-BDFD-469A-AB17-1DCDD2D8BB3B}"/>
          </ac:grpSpMkLst>
        </pc:grpChg>
        <pc:picChg chg="add ord">
          <ac:chgData name="Katie Cockroft" userId="8f30a50e-58ce-4dcf-9d6d-3f5968f31273" providerId="ADAL" clId="{2F398A9C-8572-4A6F-92D6-FC7BD002AE10}" dt="2020-03-02T09:54:54.525" v="272" actId="171"/>
          <ac:picMkLst>
            <pc:docMk/>
            <pc:sldMk cId="2683327491" sldId="419"/>
            <ac:picMk id="35" creationId="{0D290EFB-4ABE-4BAF-A87B-EB91D71CA694}"/>
          </ac:picMkLst>
        </pc:picChg>
        <pc:picChg chg="del">
          <ac:chgData name="Katie Cockroft" userId="8f30a50e-58ce-4dcf-9d6d-3f5968f31273" providerId="ADAL" clId="{2F398A9C-8572-4A6F-92D6-FC7BD002AE10}" dt="2020-03-02T09:54:45.064" v="263" actId="478"/>
          <ac:picMkLst>
            <pc:docMk/>
            <pc:sldMk cId="2683327491" sldId="419"/>
            <ac:picMk id="37" creationId="{AC2CE6ED-9488-45AE-BE69-732ED392D6B2}"/>
          </ac:picMkLst>
        </pc:picChg>
        <pc:picChg chg="del">
          <ac:chgData name="Katie Cockroft" userId="8f30a50e-58ce-4dcf-9d6d-3f5968f31273" providerId="ADAL" clId="{2F398A9C-8572-4A6F-92D6-FC7BD002AE10}" dt="2020-03-02T09:54:43.967" v="261" actId="478"/>
          <ac:picMkLst>
            <pc:docMk/>
            <pc:sldMk cId="2683327491" sldId="419"/>
            <ac:picMk id="38" creationId="{7636F524-254E-4FAD-92CF-483E74B311BC}"/>
          </ac:picMkLst>
        </pc:picChg>
      </pc:sldChg>
      <pc:sldChg chg="addSp delSp modSp add del">
        <pc:chgData name="Katie Cockroft" userId="8f30a50e-58ce-4dcf-9d6d-3f5968f31273" providerId="ADAL" clId="{2F398A9C-8572-4A6F-92D6-FC7BD002AE10}" dt="2020-03-02T09:51:02.853" v="57"/>
        <pc:sldMkLst>
          <pc:docMk/>
          <pc:sldMk cId="3281315732" sldId="420"/>
        </pc:sldMkLst>
        <pc:spChg chg="mod">
          <ac:chgData name="Katie Cockroft" userId="8f30a50e-58ce-4dcf-9d6d-3f5968f31273" providerId="ADAL" clId="{2F398A9C-8572-4A6F-92D6-FC7BD002AE10}" dt="2020-03-02T09:51:02.436" v="55" actId="20577"/>
          <ac:spMkLst>
            <pc:docMk/>
            <pc:sldMk cId="3281315732" sldId="420"/>
            <ac:spMk id="19" creationId="{5252A847-DE45-4FA3-A1F8-EEBEB845FF8E}"/>
          </ac:spMkLst>
        </pc:spChg>
        <pc:graphicFrameChg chg="add del">
          <ac:chgData name="Katie Cockroft" userId="8f30a50e-58ce-4dcf-9d6d-3f5968f31273" providerId="ADAL" clId="{2F398A9C-8572-4A6F-92D6-FC7BD002AE10}" dt="2020-03-02T09:51:02.683" v="56" actId="478"/>
          <ac:graphicFrameMkLst>
            <pc:docMk/>
            <pc:sldMk cId="3281315732" sldId="420"/>
            <ac:graphicFrameMk id="6" creationId="{63ABE3C6-F34B-4E3C-A6CF-3A3F2EC4B3D4}"/>
          </ac:graphicFrameMkLst>
        </pc:graphicFrameChg>
      </pc:sldChg>
      <pc:sldChg chg="addSp delSp modSp add del">
        <pc:chgData name="Katie Cockroft" userId="8f30a50e-58ce-4dcf-9d6d-3f5968f31273" providerId="ADAL" clId="{2F398A9C-8572-4A6F-92D6-FC7BD002AE10}" dt="2020-03-02T09:52:22.561" v="124" actId="171"/>
        <pc:sldMkLst>
          <pc:docMk/>
          <pc:sldMk cId="4152257824" sldId="420"/>
        </pc:sldMkLst>
        <pc:spChg chg="mod topLvl">
          <ac:chgData name="Katie Cockroft" userId="8f30a50e-58ce-4dcf-9d6d-3f5968f31273" providerId="ADAL" clId="{2F398A9C-8572-4A6F-92D6-FC7BD002AE10}" dt="2020-03-02T09:49:22.646" v="2" actId="165"/>
          <ac:spMkLst>
            <pc:docMk/>
            <pc:sldMk cId="4152257824" sldId="420"/>
            <ac:spMk id="5" creationId="{2C944668-DF93-4375-8060-9CFB5392DC82}"/>
          </ac:spMkLst>
        </pc:spChg>
        <pc:spChg chg="topLvl">
          <ac:chgData name="Katie Cockroft" userId="8f30a50e-58ce-4dcf-9d6d-3f5968f31273" providerId="ADAL" clId="{2F398A9C-8572-4A6F-92D6-FC7BD002AE10}" dt="2020-03-02T09:52:07.858" v="116" actId="478"/>
          <ac:spMkLst>
            <pc:docMk/>
            <pc:sldMk cId="4152257824" sldId="420"/>
            <ac:spMk id="11" creationId="{2F368FCC-B8B0-4E9C-B566-8F3C5B80B68B}"/>
          </ac:spMkLst>
        </pc:spChg>
        <pc:spChg chg="mod">
          <ac:chgData name="Katie Cockroft" userId="8f30a50e-58ce-4dcf-9d6d-3f5968f31273" providerId="ADAL" clId="{2F398A9C-8572-4A6F-92D6-FC7BD002AE10}" dt="2020-03-02T09:52:12.892" v="118" actId="207"/>
          <ac:spMkLst>
            <pc:docMk/>
            <pc:sldMk cId="4152257824" sldId="420"/>
            <ac:spMk id="19" creationId="{5252A847-DE45-4FA3-A1F8-EEBEB845FF8E}"/>
          </ac:spMkLst>
        </pc:spChg>
        <pc:grpChg chg="del mod topLvl">
          <ac:chgData name="Katie Cockroft" userId="8f30a50e-58ce-4dcf-9d6d-3f5968f31273" providerId="ADAL" clId="{2F398A9C-8572-4A6F-92D6-FC7BD002AE10}" dt="2020-03-02T09:49:22.646" v="2" actId="165"/>
          <ac:grpSpMkLst>
            <pc:docMk/>
            <pc:sldMk cId="4152257824" sldId="420"/>
            <ac:grpSpMk id="14" creationId="{C5364AF5-86E5-48E3-BEF5-7667A868402D}"/>
          </ac:grpSpMkLst>
        </pc:grpChg>
        <pc:grpChg chg="add del mod topLvl">
          <ac:chgData name="Katie Cockroft" userId="8f30a50e-58ce-4dcf-9d6d-3f5968f31273" providerId="ADAL" clId="{2F398A9C-8572-4A6F-92D6-FC7BD002AE10}" dt="2020-03-02T09:52:07.858" v="116" actId="478"/>
          <ac:grpSpMkLst>
            <pc:docMk/>
            <pc:sldMk cId="4152257824" sldId="420"/>
            <ac:grpSpMk id="15" creationId="{46F648A9-9821-428C-90F7-4E7566164646}"/>
          </ac:grpSpMkLst>
        </pc:grpChg>
        <pc:grpChg chg="del">
          <ac:chgData name="Katie Cockroft" userId="8f30a50e-58ce-4dcf-9d6d-3f5968f31273" providerId="ADAL" clId="{2F398A9C-8572-4A6F-92D6-FC7BD002AE10}" dt="2020-03-02T09:49:16.803" v="1" actId="165"/>
          <ac:grpSpMkLst>
            <pc:docMk/>
            <pc:sldMk cId="4152257824" sldId="420"/>
            <ac:grpSpMk id="16" creationId="{18F83C8C-2C68-41E4-A731-4F99B2FCF8D7}"/>
          </ac:grpSpMkLst>
        </pc:grpChg>
        <pc:picChg chg="add del mod">
          <ac:chgData name="Katie Cockroft" userId="8f30a50e-58ce-4dcf-9d6d-3f5968f31273" providerId="ADAL" clId="{2F398A9C-8572-4A6F-92D6-FC7BD002AE10}" dt="2020-03-02T09:51:19.524" v="71" actId="478"/>
          <ac:picMkLst>
            <pc:docMk/>
            <pc:sldMk cId="4152257824" sldId="420"/>
            <ac:picMk id="2" creationId="{0CAAB916-A321-4C9D-8001-115ABEC20E5A}"/>
          </ac:picMkLst>
        </pc:picChg>
        <pc:picChg chg="del">
          <ac:chgData name="Katie Cockroft" userId="8f30a50e-58ce-4dcf-9d6d-3f5968f31273" providerId="ADAL" clId="{2F398A9C-8572-4A6F-92D6-FC7BD002AE10}" dt="2020-03-02T09:51:42.070" v="95" actId="478"/>
          <ac:picMkLst>
            <pc:docMk/>
            <pc:sldMk cId="4152257824" sldId="420"/>
            <ac:picMk id="4" creationId="{8490FE0F-5A04-454A-ABCC-FCA2F9A905F9}"/>
          </ac:picMkLst>
        </pc:picChg>
        <pc:picChg chg="del topLvl">
          <ac:chgData name="Katie Cockroft" userId="8f30a50e-58ce-4dcf-9d6d-3f5968f31273" providerId="ADAL" clId="{2F398A9C-8572-4A6F-92D6-FC7BD002AE10}" dt="2020-03-02T09:52:07.858" v="116" actId="478"/>
          <ac:picMkLst>
            <pc:docMk/>
            <pc:sldMk cId="4152257824" sldId="420"/>
            <ac:picMk id="10" creationId="{CA79BE6E-5F5C-425C-B544-93DDDE2D3973}"/>
          </ac:picMkLst>
        </pc:picChg>
        <pc:picChg chg="del mod topLvl">
          <ac:chgData name="Katie Cockroft" userId="8f30a50e-58ce-4dcf-9d6d-3f5968f31273" providerId="ADAL" clId="{2F398A9C-8572-4A6F-92D6-FC7BD002AE10}" dt="2020-03-02T09:51:42.796" v="96" actId="478"/>
          <ac:picMkLst>
            <pc:docMk/>
            <pc:sldMk cId="4152257824" sldId="420"/>
            <ac:picMk id="13" creationId="{35C79A01-59A9-47E5-B71A-13CBFA657801}"/>
          </ac:picMkLst>
        </pc:picChg>
        <pc:picChg chg="add del ord">
          <ac:chgData name="Katie Cockroft" userId="8f30a50e-58ce-4dcf-9d6d-3f5968f31273" providerId="ADAL" clId="{2F398A9C-8572-4A6F-92D6-FC7BD002AE10}" dt="2020-03-02T09:52:03.049" v="113"/>
          <ac:picMkLst>
            <pc:docMk/>
            <pc:sldMk cId="4152257824" sldId="420"/>
            <ac:picMk id="17" creationId="{1A034326-9AA5-4157-AF48-A9D13C0D0360}"/>
          </ac:picMkLst>
        </pc:picChg>
        <pc:picChg chg="add ord">
          <ac:chgData name="Katie Cockroft" userId="8f30a50e-58ce-4dcf-9d6d-3f5968f31273" providerId="ADAL" clId="{2F398A9C-8572-4A6F-92D6-FC7BD002AE10}" dt="2020-03-02T09:52:22.561" v="124" actId="171"/>
          <ac:picMkLst>
            <pc:docMk/>
            <pc:sldMk cId="4152257824" sldId="420"/>
            <ac:picMk id="20" creationId="{47CF28B1-18F7-42CF-8D86-6558AEC74FA5}"/>
          </ac:picMkLst>
        </pc:picChg>
      </pc:sldChg>
      <pc:sldChg chg="addSp modSp add del">
        <pc:chgData name="Katie Cockroft" userId="8f30a50e-58ce-4dcf-9d6d-3f5968f31273" providerId="ADAL" clId="{2F398A9C-8572-4A6F-92D6-FC7BD002AE10}" dt="2020-03-02T09:56:19.402" v="357" actId="47"/>
        <pc:sldMkLst>
          <pc:docMk/>
          <pc:sldMk cId="1606713753" sldId="421"/>
        </pc:sldMkLst>
        <pc:spChg chg="mod">
          <ac:chgData name="Katie Cockroft" userId="8f30a50e-58ce-4dcf-9d6d-3f5968f31273" providerId="ADAL" clId="{2F398A9C-8572-4A6F-92D6-FC7BD002AE10}" dt="2020-03-02T09:55:54.563" v="327" actId="20577"/>
          <ac:spMkLst>
            <pc:docMk/>
            <pc:sldMk cId="1606713753" sldId="421"/>
            <ac:spMk id="19" creationId="{5252A847-DE45-4FA3-A1F8-EEBEB845FF8E}"/>
          </ac:spMkLst>
        </pc:spChg>
        <pc:picChg chg="add mod">
          <ac:chgData name="Katie Cockroft" userId="8f30a50e-58ce-4dcf-9d6d-3f5968f31273" providerId="ADAL" clId="{2F398A9C-8572-4A6F-92D6-FC7BD002AE10}" dt="2020-03-02T09:56:02.820" v="344" actId="1035"/>
          <ac:picMkLst>
            <pc:docMk/>
            <pc:sldMk cId="1606713753" sldId="421"/>
            <ac:picMk id="2" creationId="{9D93CB07-B8E6-4620-AEAB-C86E4DA6DB24}"/>
          </ac:picMkLst>
        </pc:picChg>
      </pc:sldChg>
      <pc:sldChg chg="addSp modSp add del">
        <pc:chgData name="Katie Cockroft" userId="8f30a50e-58ce-4dcf-9d6d-3f5968f31273" providerId="ADAL" clId="{2F398A9C-8572-4A6F-92D6-FC7BD002AE10}" dt="2020-03-02T09:53:52.469" v="210" actId="47"/>
        <pc:sldMkLst>
          <pc:docMk/>
          <pc:sldMk cId="1614942429" sldId="421"/>
        </pc:sldMkLst>
        <pc:spChg chg="mod">
          <ac:chgData name="Katie Cockroft" userId="8f30a50e-58ce-4dcf-9d6d-3f5968f31273" providerId="ADAL" clId="{2F398A9C-8572-4A6F-92D6-FC7BD002AE10}" dt="2020-03-02T09:53:30.976" v="180" actId="20577"/>
          <ac:spMkLst>
            <pc:docMk/>
            <pc:sldMk cId="1614942429" sldId="421"/>
            <ac:spMk id="19" creationId="{5252A847-DE45-4FA3-A1F8-EEBEB845FF8E}"/>
          </ac:spMkLst>
        </pc:spChg>
        <pc:picChg chg="add mod">
          <ac:chgData name="Katie Cockroft" userId="8f30a50e-58ce-4dcf-9d6d-3f5968f31273" providerId="ADAL" clId="{2F398A9C-8572-4A6F-92D6-FC7BD002AE10}" dt="2020-03-02T09:53:39.243" v="200" actId="1035"/>
          <ac:picMkLst>
            <pc:docMk/>
            <pc:sldMk cId="1614942429" sldId="421"/>
            <ac:picMk id="3" creationId="{E760E55D-3F6E-4C81-9566-32A4449D2C52}"/>
          </ac:picMkLst>
        </pc:picChg>
      </pc:sldChg>
      <pc:sldChg chg="addSp delSp modSp add del">
        <pc:chgData name="Katie Cockroft" userId="8f30a50e-58ce-4dcf-9d6d-3f5968f31273" providerId="ADAL" clId="{2F398A9C-8572-4A6F-92D6-FC7BD002AE10}" dt="2020-03-02T09:52:25.322" v="125" actId="47"/>
        <pc:sldMkLst>
          <pc:docMk/>
          <pc:sldMk cId="1906933482" sldId="421"/>
        </pc:sldMkLst>
        <pc:spChg chg="del">
          <ac:chgData name="Katie Cockroft" userId="8f30a50e-58ce-4dcf-9d6d-3f5968f31273" providerId="ADAL" clId="{2F398A9C-8572-4A6F-92D6-FC7BD002AE10}" dt="2020-03-02T09:51:28.426" v="74" actId="478"/>
          <ac:spMkLst>
            <pc:docMk/>
            <pc:sldMk cId="1906933482" sldId="421"/>
            <ac:spMk id="5" creationId="{2C944668-DF93-4375-8060-9CFB5392DC82}"/>
          </ac:spMkLst>
        </pc:spChg>
        <pc:spChg chg="del topLvl">
          <ac:chgData name="Katie Cockroft" userId="8f30a50e-58ce-4dcf-9d6d-3f5968f31273" providerId="ADAL" clId="{2F398A9C-8572-4A6F-92D6-FC7BD002AE10}" dt="2020-03-02T09:51:30.014" v="75" actId="478"/>
          <ac:spMkLst>
            <pc:docMk/>
            <pc:sldMk cId="1906933482" sldId="421"/>
            <ac:spMk id="11" creationId="{2F368FCC-B8B0-4E9C-B566-8F3C5B80B68B}"/>
          </ac:spMkLst>
        </pc:spChg>
        <pc:spChg chg="mod">
          <ac:chgData name="Katie Cockroft" userId="8f30a50e-58ce-4dcf-9d6d-3f5968f31273" providerId="ADAL" clId="{2F398A9C-8572-4A6F-92D6-FC7BD002AE10}" dt="2020-03-02T09:51:32.649" v="78" actId="20577"/>
          <ac:spMkLst>
            <pc:docMk/>
            <pc:sldMk cId="1906933482" sldId="421"/>
            <ac:spMk id="19" creationId="{5252A847-DE45-4FA3-A1F8-EEBEB845FF8E}"/>
          </ac:spMkLst>
        </pc:spChg>
        <pc:grpChg chg="del">
          <ac:chgData name="Katie Cockroft" userId="8f30a50e-58ce-4dcf-9d6d-3f5968f31273" providerId="ADAL" clId="{2F398A9C-8572-4A6F-92D6-FC7BD002AE10}" dt="2020-03-02T09:51:30.014" v="75" actId="478"/>
          <ac:grpSpMkLst>
            <pc:docMk/>
            <pc:sldMk cId="1906933482" sldId="421"/>
            <ac:grpSpMk id="15" creationId="{46F648A9-9821-428C-90F7-4E7566164646}"/>
          </ac:grpSpMkLst>
        </pc:grpChg>
        <pc:picChg chg="add mod">
          <ac:chgData name="Katie Cockroft" userId="8f30a50e-58ce-4dcf-9d6d-3f5968f31273" providerId="ADAL" clId="{2F398A9C-8572-4A6F-92D6-FC7BD002AE10}" dt="2020-03-02T09:51:38.615" v="94" actId="1035"/>
          <ac:picMkLst>
            <pc:docMk/>
            <pc:sldMk cId="1906933482" sldId="421"/>
            <ac:picMk id="2" creationId="{B875DA74-3DF4-48B0-976A-D6A23AEF8950}"/>
          </ac:picMkLst>
        </pc:picChg>
        <pc:picChg chg="topLvl">
          <ac:chgData name="Katie Cockroft" userId="8f30a50e-58ce-4dcf-9d6d-3f5968f31273" providerId="ADAL" clId="{2F398A9C-8572-4A6F-92D6-FC7BD002AE10}" dt="2020-03-02T09:51:30.014" v="75" actId="478"/>
          <ac:picMkLst>
            <pc:docMk/>
            <pc:sldMk cId="1906933482" sldId="421"/>
            <ac:picMk id="10" creationId="{CA79BE6E-5F5C-425C-B544-93DDDE2D3973}"/>
          </ac:picMkLst>
        </pc:picChg>
      </pc:sldChg>
      <pc:sldChg chg="addSp delSp modSp add del">
        <pc:chgData name="Katie Cockroft" userId="8f30a50e-58ce-4dcf-9d6d-3f5968f31273" providerId="ADAL" clId="{2F398A9C-8572-4A6F-92D6-FC7BD002AE10}" dt="2020-03-02T09:53:11.703" v="168" actId="47"/>
        <pc:sldMkLst>
          <pc:docMk/>
          <pc:sldMk cId="2116665617" sldId="421"/>
        </pc:sldMkLst>
        <pc:spChg chg="mod">
          <ac:chgData name="Katie Cockroft" userId="8f30a50e-58ce-4dcf-9d6d-3f5968f31273" providerId="ADAL" clId="{2F398A9C-8572-4A6F-92D6-FC7BD002AE10}" dt="2020-03-02T09:52:46.267" v="141" actId="20577"/>
          <ac:spMkLst>
            <pc:docMk/>
            <pc:sldMk cId="2116665617" sldId="421"/>
            <ac:spMk id="19" creationId="{5252A847-DE45-4FA3-A1F8-EEBEB845FF8E}"/>
          </ac:spMkLst>
        </pc:spChg>
        <pc:graphicFrameChg chg="del">
          <ac:chgData name="Katie Cockroft" userId="8f30a50e-58ce-4dcf-9d6d-3f5968f31273" providerId="ADAL" clId="{2F398A9C-8572-4A6F-92D6-FC7BD002AE10}" dt="2020-03-02T09:52:43.925" v="138" actId="478"/>
          <ac:graphicFrameMkLst>
            <pc:docMk/>
            <pc:sldMk cId="2116665617" sldId="421"/>
            <ac:graphicFrameMk id="6" creationId="{63ABE3C6-F34B-4E3C-A6CF-3A3F2EC4B3D4}"/>
          </ac:graphicFrameMkLst>
        </pc:graphicFrameChg>
        <pc:picChg chg="add mod">
          <ac:chgData name="Katie Cockroft" userId="8f30a50e-58ce-4dcf-9d6d-3f5968f31273" providerId="ADAL" clId="{2F398A9C-8572-4A6F-92D6-FC7BD002AE10}" dt="2020-03-02T09:52:54.022" v="158" actId="1035"/>
          <ac:picMkLst>
            <pc:docMk/>
            <pc:sldMk cId="2116665617" sldId="421"/>
            <ac:picMk id="2" creationId="{F3BCA315-11B8-4F05-8D58-64C046FD46DD}"/>
          </ac:picMkLst>
        </pc:picChg>
      </pc:sldChg>
      <pc:sldChg chg="addSp delSp modSp add del">
        <pc:chgData name="Katie Cockroft" userId="8f30a50e-58ce-4dcf-9d6d-3f5968f31273" providerId="ADAL" clId="{2F398A9C-8572-4A6F-92D6-FC7BD002AE10}" dt="2020-03-02T09:54:42.481" v="260" actId="47"/>
        <pc:sldMkLst>
          <pc:docMk/>
          <pc:sldMk cId="3400503303" sldId="421"/>
        </pc:sldMkLst>
        <pc:spChg chg="mod">
          <ac:chgData name="Katie Cockroft" userId="8f30a50e-58ce-4dcf-9d6d-3f5968f31273" providerId="ADAL" clId="{2F398A9C-8572-4A6F-92D6-FC7BD002AE10}" dt="2020-03-02T09:54:14.445" v="229" actId="20577"/>
          <ac:spMkLst>
            <pc:docMk/>
            <pc:sldMk cId="3400503303" sldId="421"/>
            <ac:spMk id="19" creationId="{5252A847-DE45-4FA3-A1F8-EEBEB845FF8E}"/>
          </ac:spMkLst>
        </pc:spChg>
        <pc:graphicFrameChg chg="del">
          <ac:chgData name="Katie Cockroft" userId="8f30a50e-58ce-4dcf-9d6d-3f5968f31273" providerId="ADAL" clId="{2F398A9C-8572-4A6F-92D6-FC7BD002AE10}" dt="2020-03-02T09:54:11.770" v="226" actId="478"/>
          <ac:graphicFrameMkLst>
            <pc:docMk/>
            <pc:sldMk cId="3400503303" sldId="421"/>
            <ac:graphicFrameMk id="5" creationId="{1537F8AD-9703-4392-9B51-78E73CABD454}"/>
          </ac:graphicFrameMkLst>
        </pc:graphicFrameChg>
        <pc:picChg chg="add del">
          <ac:chgData name="Katie Cockroft" userId="8f30a50e-58ce-4dcf-9d6d-3f5968f31273" providerId="ADAL" clId="{2F398A9C-8572-4A6F-92D6-FC7BD002AE10}" dt="2020-03-02T09:54:20.560" v="231" actId="478"/>
          <ac:picMkLst>
            <pc:docMk/>
            <pc:sldMk cId="3400503303" sldId="421"/>
            <ac:picMk id="2" creationId="{0F80E699-1F50-4695-A585-AADAC29BE1F9}"/>
          </ac:picMkLst>
        </pc:picChg>
        <pc:picChg chg="add mod">
          <ac:chgData name="Katie Cockroft" userId="8f30a50e-58ce-4dcf-9d6d-3f5968f31273" providerId="ADAL" clId="{2F398A9C-8572-4A6F-92D6-FC7BD002AE10}" dt="2020-03-02T09:54:28.907" v="248" actId="1035"/>
          <ac:picMkLst>
            <pc:docMk/>
            <pc:sldMk cId="3400503303" sldId="421"/>
            <ac:picMk id="6" creationId="{D725D135-68B1-4390-B7A3-F36970697456}"/>
          </ac:picMkLst>
        </pc:picChg>
      </pc:sldChg>
      <pc:sldChg chg="addSp delSp modSp add del">
        <pc:chgData name="Katie Cockroft" userId="8f30a50e-58ce-4dcf-9d6d-3f5968f31273" providerId="ADAL" clId="{2F398A9C-8572-4A6F-92D6-FC7BD002AE10}" dt="2020-03-02T09:57:24.195" v="414" actId="47"/>
        <pc:sldMkLst>
          <pc:docMk/>
          <pc:sldMk cId="3802993637" sldId="421"/>
        </pc:sldMkLst>
        <pc:spChg chg="mod">
          <ac:chgData name="Katie Cockroft" userId="8f30a50e-58ce-4dcf-9d6d-3f5968f31273" providerId="ADAL" clId="{2F398A9C-8572-4A6F-92D6-FC7BD002AE10}" dt="2020-03-02T09:56:53.945" v="382" actId="20577"/>
          <ac:spMkLst>
            <pc:docMk/>
            <pc:sldMk cId="3802993637" sldId="421"/>
            <ac:spMk id="19" creationId="{5252A847-DE45-4FA3-A1F8-EEBEB845FF8E}"/>
          </ac:spMkLst>
        </pc:spChg>
        <pc:spChg chg="del mod topLvl">
          <ac:chgData name="Katie Cockroft" userId="8f30a50e-58ce-4dcf-9d6d-3f5968f31273" providerId="ADAL" clId="{2F398A9C-8572-4A6F-92D6-FC7BD002AE10}" dt="2020-03-02T09:56:52.488" v="380" actId="478"/>
          <ac:spMkLst>
            <pc:docMk/>
            <pc:sldMk cId="3802993637" sldId="421"/>
            <ac:spMk id="23" creationId="{E101554D-EBBE-4062-9CBF-2CC396AD024C}"/>
          </ac:spMkLst>
        </pc:spChg>
        <pc:spChg chg="del topLvl">
          <ac:chgData name="Katie Cockroft" userId="8f30a50e-58ce-4dcf-9d6d-3f5968f31273" providerId="ADAL" clId="{2F398A9C-8572-4A6F-92D6-FC7BD002AE10}" dt="2020-03-02T09:56:55.798" v="383" actId="478"/>
          <ac:spMkLst>
            <pc:docMk/>
            <pc:sldMk cId="3802993637" sldId="421"/>
            <ac:spMk id="24" creationId="{97DD15E7-501C-4A0A-B196-231D5A9AB9F8}"/>
          </ac:spMkLst>
        </pc:spChg>
        <pc:spChg chg="del topLvl">
          <ac:chgData name="Katie Cockroft" userId="8f30a50e-58ce-4dcf-9d6d-3f5968f31273" providerId="ADAL" clId="{2F398A9C-8572-4A6F-92D6-FC7BD002AE10}" dt="2020-03-02T09:56:57.762" v="384" actId="478"/>
          <ac:spMkLst>
            <pc:docMk/>
            <pc:sldMk cId="3802993637" sldId="421"/>
            <ac:spMk id="25" creationId="{E0E24A63-3382-473C-9B4E-E061BDCFE080}"/>
          </ac:spMkLst>
        </pc:spChg>
        <pc:spChg chg="del mod topLvl">
          <ac:chgData name="Katie Cockroft" userId="8f30a50e-58ce-4dcf-9d6d-3f5968f31273" providerId="ADAL" clId="{2F398A9C-8572-4A6F-92D6-FC7BD002AE10}" dt="2020-03-02T09:56:51.554" v="379" actId="478"/>
          <ac:spMkLst>
            <pc:docMk/>
            <pc:sldMk cId="3802993637" sldId="421"/>
            <ac:spMk id="26" creationId="{713A5EED-DC09-43C8-A5C5-5F7A21B98D66}"/>
          </ac:spMkLst>
        </pc:spChg>
        <pc:grpChg chg="del mod topLvl">
          <ac:chgData name="Katie Cockroft" userId="8f30a50e-58ce-4dcf-9d6d-3f5968f31273" providerId="ADAL" clId="{2F398A9C-8572-4A6F-92D6-FC7BD002AE10}" dt="2020-03-02T09:56:55.798" v="383" actId="478"/>
          <ac:grpSpMkLst>
            <pc:docMk/>
            <pc:sldMk cId="3802993637" sldId="421"/>
            <ac:grpSpMk id="5" creationId="{B69A93EC-2C09-4FF6-A70C-8BF2D220E037}"/>
          </ac:grpSpMkLst>
        </pc:grpChg>
        <pc:grpChg chg="del mod topLvl">
          <ac:chgData name="Katie Cockroft" userId="8f30a50e-58ce-4dcf-9d6d-3f5968f31273" providerId="ADAL" clId="{2F398A9C-8572-4A6F-92D6-FC7BD002AE10}" dt="2020-03-02T09:56:57.762" v="384" actId="478"/>
          <ac:grpSpMkLst>
            <pc:docMk/>
            <pc:sldMk cId="3802993637" sldId="421"/>
            <ac:grpSpMk id="6" creationId="{15C19784-EE94-4E87-BAC4-C327587F7262}"/>
          </ac:grpSpMkLst>
        </pc:grpChg>
        <pc:grpChg chg="add del">
          <ac:chgData name="Katie Cockroft" userId="8f30a50e-58ce-4dcf-9d6d-3f5968f31273" providerId="ADAL" clId="{2F398A9C-8572-4A6F-92D6-FC7BD002AE10}" dt="2020-03-02T09:56:49.882" v="378" actId="165"/>
          <ac:grpSpMkLst>
            <pc:docMk/>
            <pc:sldMk cId="3802993637" sldId="421"/>
            <ac:grpSpMk id="10" creationId="{E236336D-A3A4-414C-AD10-28CBBC0CB7B6}"/>
          </ac:grpSpMkLst>
        </pc:grpChg>
        <pc:picChg chg="add mod">
          <ac:chgData name="Katie Cockroft" userId="8f30a50e-58ce-4dcf-9d6d-3f5968f31273" providerId="ADAL" clId="{2F398A9C-8572-4A6F-92D6-FC7BD002AE10}" dt="2020-03-02T09:57:05.342" v="401" actId="1035"/>
          <ac:picMkLst>
            <pc:docMk/>
            <pc:sldMk cId="3802993637" sldId="421"/>
            <ac:picMk id="2" creationId="{282B3415-6834-4303-B270-E8936FB9AA19}"/>
          </ac:picMkLst>
        </pc:picChg>
        <pc:picChg chg="topLvl">
          <ac:chgData name="Katie Cockroft" userId="8f30a50e-58ce-4dcf-9d6d-3f5968f31273" providerId="ADAL" clId="{2F398A9C-8572-4A6F-92D6-FC7BD002AE10}" dt="2020-03-02T09:56:57.762" v="384" actId="478"/>
          <ac:picMkLst>
            <pc:docMk/>
            <pc:sldMk cId="3802993637" sldId="421"/>
            <ac:picMk id="27" creationId="{D4575887-2D29-46DC-A565-27D75CF0A7CD}"/>
          </ac:picMkLst>
        </pc:picChg>
        <pc:picChg chg="topLvl">
          <ac:chgData name="Katie Cockroft" userId="8f30a50e-58ce-4dcf-9d6d-3f5968f31273" providerId="ADAL" clId="{2F398A9C-8572-4A6F-92D6-FC7BD002AE10}" dt="2020-03-02T09:56:55.798" v="383" actId="478"/>
          <ac:picMkLst>
            <pc:docMk/>
            <pc:sldMk cId="3802993637" sldId="421"/>
            <ac:picMk id="28" creationId="{8048D386-9AA8-4A5D-B555-51A6F0D4B6BA}"/>
          </ac:picMkLst>
        </pc:picChg>
      </pc:sldChg>
      <pc:sldChg chg="addSp modSp add del">
        <pc:chgData name="Katie Cockroft" userId="8f30a50e-58ce-4dcf-9d6d-3f5968f31273" providerId="ADAL" clId="{2F398A9C-8572-4A6F-92D6-FC7BD002AE10}" dt="2020-03-02T09:55:23.109" v="306" actId="47"/>
        <pc:sldMkLst>
          <pc:docMk/>
          <pc:sldMk cId="4089235367" sldId="421"/>
        </pc:sldMkLst>
        <pc:spChg chg="mod">
          <ac:chgData name="Katie Cockroft" userId="8f30a50e-58ce-4dcf-9d6d-3f5968f31273" providerId="ADAL" clId="{2F398A9C-8572-4A6F-92D6-FC7BD002AE10}" dt="2020-03-02T09:55:01.274" v="275" actId="20577"/>
          <ac:spMkLst>
            <pc:docMk/>
            <pc:sldMk cId="4089235367" sldId="421"/>
            <ac:spMk id="19" creationId="{5252A847-DE45-4FA3-A1F8-EEBEB845FF8E}"/>
          </ac:spMkLst>
        </pc:spChg>
        <pc:picChg chg="add mod">
          <ac:chgData name="Katie Cockroft" userId="8f30a50e-58ce-4dcf-9d6d-3f5968f31273" providerId="ADAL" clId="{2F398A9C-8572-4A6F-92D6-FC7BD002AE10}" dt="2020-03-02T09:55:09.183" v="297" actId="1035"/>
          <ac:picMkLst>
            <pc:docMk/>
            <pc:sldMk cId="4089235367" sldId="421"/>
            <ac:picMk id="2" creationId="{C16A46C6-DBAC-41E1-BEBB-DE1E9B5107E6}"/>
          </ac:picMkLst>
        </pc:picChg>
      </pc:sldChg>
    </pc:docChg>
  </pc:docChgLst>
  <pc:docChgLst>
    <pc:chgData name="Nicola Dockerty" userId="ebcc58ce-2d8c-4ed9-a38e-e6d0a4be1782" providerId="ADAL" clId="{626A071C-DA1E-4954-8CED-D196FB225F9D}"/>
    <pc:docChg chg="undo custSel addSld delSld modSld sldOrd">
      <pc:chgData name="Nicola Dockerty" userId="ebcc58ce-2d8c-4ed9-a38e-e6d0a4be1782" providerId="ADAL" clId="{626A071C-DA1E-4954-8CED-D196FB225F9D}" dt="2020-02-24T16:32:59.726" v="2609"/>
      <pc:docMkLst>
        <pc:docMk/>
      </pc:docMkLst>
      <pc:sldChg chg="addSp delSp modSp mod ord">
        <pc:chgData name="Nicola Dockerty" userId="ebcc58ce-2d8c-4ed9-a38e-e6d0a4be1782" providerId="ADAL" clId="{626A071C-DA1E-4954-8CED-D196FB225F9D}" dt="2020-02-24T10:53:40.493" v="9"/>
        <pc:sldMkLst>
          <pc:docMk/>
          <pc:sldMk cId="1669721746" sldId="365"/>
        </pc:sldMkLst>
        <pc:spChg chg="mod">
          <ac:chgData name="Nicola Dockerty" userId="ebcc58ce-2d8c-4ed9-a38e-e6d0a4be1782" providerId="ADAL" clId="{626A071C-DA1E-4954-8CED-D196FB225F9D}" dt="2020-02-24T10:53:00.850" v="8" actId="20577"/>
          <ac:spMkLst>
            <pc:docMk/>
            <pc:sldMk cId="1669721746" sldId="365"/>
            <ac:spMk id="7" creationId="{9C98043F-F327-469C-AFFD-8AE7F5773C62}"/>
          </ac:spMkLst>
        </pc:spChg>
        <pc:spChg chg="add">
          <ac:chgData name="Nicola Dockerty" userId="ebcc58ce-2d8c-4ed9-a38e-e6d0a4be1782" providerId="ADAL" clId="{626A071C-DA1E-4954-8CED-D196FB225F9D}" dt="2020-02-24T10:53:40.493" v="9"/>
          <ac:spMkLst>
            <pc:docMk/>
            <pc:sldMk cId="1669721746" sldId="365"/>
            <ac:spMk id="9" creationId="{69837318-DDCF-4354-9F8B-98605696C474}"/>
          </ac:spMkLst>
        </pc:spChg>
        <pc:spChg chg="del mod">
          <ac:chgData name="Nicola Dockerty" userId="ebcc58ce-2d8c-4ed9-a38e-e6d0a4be1782" providerId="ADAL" clId="{626A071C-DA1E-4954-8CED-D196FB225F9D}" dt="2020-02-24T10:52:56.633" v="4" actId="478"/>
          <ac:spMkLst>
            <pc:docMk/>
            <pc:sldMk cId="1669721746" sldId="365"/>
            <ac:spMk id="19" creationId="{5252A847-DE45-4FA3-A1F8-EEBEB845FF8E}"/>
          </ac:spMkLst>
        </pc:spChg>
        <pc:picChg chg="add">
          <ac:chgData name="Nicola Dockerty" userId="ebcc58ce-2d8c-4ed9-a38e-e6d0a4be1782" providerId="ADAL" clId="{626A071C-DA1E-4954-8CED-D196FB225F9D}" dt="2020-02-24T10:53:40.493" v="9"/>
          <ac:picMkLst>
            <pc:docMk/>
            <pc:sldMk cId="1669721746" sldId="365"/>
            <ac:picMk id="10" creationId="{B7984E09-5384-4D30-8C3F-96AE66CA6D4C}"/>
          </ac:picMkLst>
        </pc:picChg>
      </pc:sldChg>
      <pc:sldChg chg="del">
        <pc:chgData name="Nicola Dockerty" userId="ebcc58ce-2d8c-4ed9-a38e-e6d0a4be1782" providerId="ADAL" clId="{626A071C-DA1E-4954-8CED-D196FB225F9D}" dt="2020-02-24T11:10:34.880" v="358" actId="47"/>
        <pc:sldMkLst>
          <pc:docMk/>
          <pc:sldMk cId="2944272829" sldId="386"/>
        </pc:sldMkLst>
      </pc:sldChg>
      <pc:sldChg chg="del">
        <pc:chgData name="Nicola Dockerty" userId="ebcc58ce-2d8c-4ed9-a38e-e6d0a4be1782" providerId="ADAL" clId="{626A071C-DA1E-4954-8CED-D196FB225F9D}" dt="2020-02-24T11:10:35.978" v="359" actId="47"/>
        <pc:sldMkLst>
          <pc:docMk/>
          <pc:sldMk cId="574013160" sldId="387"/>
        </pc:sldMkLst>
      </pc:sldChg>
      <pc:sldChg chg="addSp delSp modSp del mod">
        <pc:chgData name="Nicola Dockerty" userId="ebcc58ce-2d8c-4ed9-a38e-e6d0a4be1782" providerId="ADAL" clId="{626A071C-DA1E-4954-8CED-D196FB225F9D}" dt="2020-02-24T11:17:09.760" v="507" actId="47"/>
        <pc:sldMkLst>
          <pc:docMk/>
          <pc:sldMk cId="1138315763" sldId="388"/>
        </pc:sldMkLst>
        <pc:picChg chg="add del mod">
          <ac:chgData name="Nicola Dockerty" userId="ebcc58ce-2d8c-4ed9-a38e-e6d0a4be1782" providerId="ADAL" clId="{626A071C-DA1E-4954-8CED-D196FB225F9D}" dt="2020-02-24T11:12:35.501" v="399" actId="21"/>
          <ac:picMkLst>
            <pc:docMk/>
            <pc:sldMk cId="1138315763" sldId="388"/>
            <ac:picMk id="2" creationId="{3CAFA234-82D0-4050-A94D-F42E5DD0D073}"/>
          </ac:picMkLst>
        </pc:picChg>
      </pc:sldChg>
      <pc:sldChg chg="del">
        <pc:chgData name="Nicola Dockerty" userId="ebcc58ce-2d8c-4ed9-a38e-e6d0a4be1782" providerId="ADAL" clId="{626A071C-DA1E-4954-8CED-D196FB225F9D}" dt="2020-02-24T11:17:10.712" v="508" actId="47"/>
        <pc:sldMkLst>
          <pc:docMk/>
          <pc:sldMk cId="4255676447" sldId="389"/>
        </pc:sldMkLst>
      </pc:sldChg>
      <pc:sldChg chg="del">
        <pc:chgData name="Nicola Dockerty" userId="ebcc58ce-2d8c-4ed9-a38e-e6d0a4be1782" providerId="ADAL" clId="{626A071C-DA1E-4954-8CED-D196FB225F9D}" dt="2020-02-24T11:35:04.604" v="879" actId="47"/>
        <pc:sldMkLst>
          <pc:docMk/>
          <pc:sldMk cId="3543486661" sldId="390"/>
        </pc:sldMkLst>
      </pc:sldChg>
      <pc:sldChg chg="del">
        <pc:chgData name="Nicola Dockerty" userId="ebcc58ce-2d8c-4ed9-a38e-e6d0a4be1782" providerId="ADAL" clId="{626A071C-DA1E-4954-8CED-D196FB225F9D}" dt="2020-02-24T11:35:06.522" v="880" actId="47"/>
        <pc:sldMkLst>
          <pc:docMk/>
          <pc:sldMk cId="950994716" sldId="391"/>
        </pc:sldMkLst>
      </pc:sldChg>
      <pc:sldChg chg="del">
        <pc:chgData name="Nicola Dockerty" userId="ebcc58ce-2d8c-4ed9-a38e-e6d0a4be1782" providerId="ADAL" clId="{626A071C-DA1E-4954-8CED-D196FB225F9D}" dt="2020-02-24T11:41:36.518" v="1240" actId="47"/>
        <pc:sldMkLst>
          <pc:docMk/>
          <pc:sldMk cId="1032592641" sldId="392"/>
        </pc:sldMkLst>
      </pc:sldChg>
      <pc:sldChg chg="del">
        <pc:chgData name="Nicola Dockerty" userId="ebcc58ce-2d8c-4ed9-a38e-e6d0a4be1782" providerId="ADAL" clId="{626A071C-DA1E-4954-8CED-D196FB225F9D}" dt="2020-02-24T11:41:37.743" v="1241" actId="47"/>
        <pc:sldMkLst>
          <pc:docMk/>
          <pc:sldMk cId="3946232680" sldId="393"/>
        </pc:sldMkLst>
      </pc:sldChg>
      <pc:sldChg chg="del">
        <pc:chgData name="Nicola Dockerty" userId="ebcc58ce-2d8c-4ed9-a38e-e6d0a4be1782" providerId="ADAL" clId="{626A071C-DA1E-4954-8CED-D196FB225F9D}" dt="2020-02-24T11:46:21.842" v="1486" actId="47"/>
        <pc:sldMkLst>
          <pc:docMk/>
          <pc:sldMk cId="41400473" sldId="394"/>
        </pc:sldMkLst>
      </pc:sldChg>
      <pc:sldChg chg="del">
        <pc:chgData name="Nicola Dockerty" userId="ebcc58ce-2d8c-4ed9-a38e-e6d0a4be1782" providerId="ADAL" clId="{626A071C-DA1E-4954-8CED-D196FB225F9D}" dt="2020-02-24T11:46:22.755" v="1487" actId="47"/>
        <pc:sldMkLst>
          <pc:docMk/>
          <pc:sldMk cId="3854387001" sldId="395"/>
        </pc:sldMkLst>
      </pc:sldChg>
      <pc:sldChg chg="addSp modSp del mod">
        <pc:chgData name="Nicola Dockerty" userId="ebcc58ce-2d8c-4ed9-a38e-e6d0a4be1782" providerId="ADAL" clId="{626A071C-DA1E-4954-8CED-D196FB225F9D}" dt="2020-02-24T11:53:35.892" v="1941" actId="47"/>
        <pc:sldMkLst>
          <pc:docMk/>
          <pc:sldMk cId="949851893" sldId="396"/>
        </pc:sldMkLst>
        <pc:spChg chg="add mod">
          <ac:chgData name="Nicola Dockerty" userId="ebcc58ce-2d8c-4ed9-a38e-e6d0a4be1782" providerId="ADAL" clId="{626A071C-DA1E-4954-8CED-D196FB225F9D}" dt="2020-02-24T11:47:50.175" v="1586" actId="20577"/>
          <ac:spMkLst>
            <pc:docMk/>
            <pc:sldMk cId="949851893" sldId="396"/>
            <ac:spMk id="13" creationId="{1198478B-BC6C-4A65-B1A5-58AE80D6CA54}"/>
          </ac:spMkLst>
        </pc:spChg>
        <pc:spChg chg="mod">
          <ac:chgData name="Nicola Dockerty" userId="ebcc58ce-2d8c-4ed9-a38e-e6d0a4be1782" providerId="ADAL" clId="{626A071C-DA1E-4954-8CED-D196FB225F9D}" dt="2020-02-24T11:48:46.323" v="1640" actId="20577"/>
          <ac:spMkLst>
            <pc:docMk/>
            <pc:sldMk cId="949851893" sldId="396"/>
            <ac:spMk id="22" creationId="{C5554A3C-D67B-40EF-8D03-7E52DFEA898E}"/>
          </ac:spMkLst>
        </pc:spChg>
        <pc:spChg chg="mod">
          <ac:chgData name="Nicola Dockerty" userId="ebcc58ce-2d8c-4ed9-a38e-e6d0a4be1782" providerId="ADAL" clId="{626A071C-DA1E-4954-8CED-D196FB225F9D}" dt="2020-02-24T11:47:24.575" v="1560" actId="1582"/>
          <ac:spMkLst>
            <pc:docMk/>
            <pc:sldMk cId="949851893" sldId="396"/>
            <ac:spMk id="24" creationId="{9622BB30-CA30-4731-9EBA-950AAC6DB7BC}"/>
          </ac:spMkLst>
        </pc:spChg>
        <pc:spChg chg="mod">
          <ac:chgData name="Nicola Dockerty" userId="ebcc58ce-2d8c-4ed9-a38e-e6d0a4be1782" providerId="ADAL" clId="{626A071C-DA1E-4954-8CED-D196FB225F9D}" dt="2020-02-24T11:47:28.650" v="1561" actId="1076"/>
          <ac:spMkLst>
            <pc:docMk/>
            <pc:sldMk cId="949851893" sldId="396"/>
            <ac:spMk id="25" creationId="{8F1CCC1C-DFA7-479A-B989-115FB73C45DD}"/>
          </ac:spMkLst>
        </pc:spChg>
        <pc:spChg chg="mod">
          <ac:chgData name="Nicola Dockerty" userId="ebcc58ce-2d8c-4ed9-a38e-e6d0a4be1782" providerId="ADAL" clId="{626A071C-DA1E-4954-8CED-D196FB225F9D}" dt="2020-02-24T11:48:39.492" v="1637" actId="1036"/>
          <ac:spMkLst>
            <pc:docMk/>
            <pc:sldMk cId="949851893" sldId="396"/>
            <ac:spMk id="26" creationId="{7889AA5B-729A-4960-B1E6-5E9611E41924}"/>
          </ac:spMkLst>
        </pc:spChg>
        <pc:spChg chg="mod">
          <ac:chgData name="Nicola Dockerty" userId="ebcc58ce-2d8c-4ed9-a38e-e6d0a4be1782" providerId="ADAL" clId="{626A071C-DA1E-4954-8CED-D196FB225F9D}" dt="2020-02-24T11:48:36.287" v="1631" actId="1037"/>
          <ac:spMkLst>
            <pc:docMk/>
            <pc:sldMk cId="949851893" sldId="396"/>
            <ac:spMk id="27" creationId="{9BD45F40-2066-4484-ABE5-5E62221648C8}"/>
          </ac:spMkLst>
        </pc:spChg>
        <pc:picChg chg="add">
          <ac:chgData name="Nicola Dockerty" userId="ebcc58ce-2d8c-4ed9-a38e-e6d0a4be1782" providerId="ADAL" clId="{626A071C-DA1E-4954-8CED-D196FB225F9D}" dt="2020-02-24T11:46:36.554" v="1489"/>
          <ac:picMkLst>
            <pc:docMk/>
            <pc:sldMk cId="949851893" sldId="396"/>
            <ac:picMk id="12" creationId="{61D93D24-B437-4A1C-A96E-5416408A863D}"/>
          </ac:picMkLst>
        </pc:picChg>
        <pc:picChg chg="mod">
          <ac:chgData name="Nicola Dockerty" userId="ebcc58ce-2d8c-4ed9-a38e-e6d0a4be1782" providerId="ADAL" clId="{626A071C-DA1E-4954-8CED-D196FB225F9D}" dt="2020-02-24T11:47:33.353" v="1564" actId="1076"/>
          <ac:picMkLst>
            <pc:docMk/>
            <pc:sldMk cId="949851893" sldId="396"/>
            <ac:picMk id="21" creationId="{43C0620C-02C3-4BC7-9977-A51C706CCD1C}"/>
          </ac:picMkLst>
        </pc:picChg>
      </pc:sldChg>
      <pc:sldChg chg="del">
        <pc:chgData name="Nicola Dockerty" userId="ebcc58ce-2d8c-4ed9-a38e-e6d0a4be1782" providerId="ADAL" clId="{626A071C-DA1E-4954-8CED-D196FB225F9D}" dt="2020-02-24T11:53:37.157" v="1942" actId="47"/>
        <pc:sldMkLst>
          <pc:docMk/>
          <pc:sldMk cId="2757661014" sldId="397"/>
        </pc:sldMkLst>
      </pc:sldChg>
      <pc:sldChg chg="del">
        <pc:chgData name="Nicola Dockerty" userId="ebcc58ce-2d8c-4ed9-a38e-e6d0a4be1782" providerId="ADAL" clId="{626A071C-DA1E-4954-8CED-D196FB225F9D}" dt="2020-02-24T11:53:38.526" v="1943" actId="47"/>
        <pc:sldMkLst>
          <pc:docMk/>
          <pc:sldMk cId="3284130892" sldId="398"/>
        </pc:sldMkLst>
      </pc:sldChg>
      <pc:sldChg chg="addSp delSp del mod">
        <pc:chgData name="Nicola Dockerty" userId="ebcc58ce-2d8c-4ed9-a38e-e6d0a4be1782" providerId="ADAL" clId="{626A071C-DA1E-4954-8CED-D196FB225F9D}" dt="2020-02-24T12:02:29.840" v="2412" actId="47"/>
        <pc:sldMkLst>
          <pc:docMk/>
          <pc:sldMk cId="1666955489" sldId="399"/>
        </pc:sldMkLst>
        <pc:picChg chg="add del">
          <ac:chgData name="Nicola Dockerty" userId="ebcc58ce-2d8c-4ed9-a38e-e6d0a4be1782" providerId="ADAL" clId="{626A071C-DA1E-4954-8CED-D196FB225F9D}" dt="2020-02-24T11:53:57.549" v="1947" actId="21"/>
          <ac:picMkLst>
            <pc:docMk/>
            <pc:sldMk cId="1666955489" sldId="399"/>
            <ac:picMk id="10" creationId="{C0C99DDA-7954-4F9B-B908-330735624375}"/>
          </ac:picMkLst>
        </pc:picChg>
      </pc:sldChg>
      <pc:sldChg chg="del">
        <pc:chgData name="Nicola Dockerty" userId="ebcc58ce-2d8c-4ed9-a38e-e6d0a4be1782" providerId="ADAL" clId="{626A071C-DA1E-4954-8CED-D196FB225F9D}" dt="2020-02-24T12:02:30.708" v="2413" actId="47"/>
        <pc:sldMkLst>
          <pc:docMk/>
          <pc:sldMk cId="3150861976" sldId="400"/>
        </pc:sldMkLst>
      </pc:sldChg>
      <pc:sldChg chg="del">
        <pc:chgData name="Nicola Dockerty" userId="ebcc58ce-2d8c-4ed9-a38e-e6d0a4be1782" providerId="ADAL" clId="{626A071C-DA1E-4954-8CED-D196FB225F9D}" dt="2020-02-24T12:02:31.654" v="2414" actId="47"/>
        <pc:sldMkLst>
          <pc:docMk/>
          <pc:sldMk cId="4191052385" sldId="401"/>
        </pc:sldMkLst>
      </pc:sldChg>
      <pc:sldChg chg="add">
        <pc:chgData name="Nicola Dockerty" userId="ebcc58ce-2d8c-4ed9-a38e-e6d0a4be1782" providerId="ADAL" clId="{626A071C-DA1E-4954-8CED-D196FB225F9D}" dt="2020-02-24T10:52:46.587" v="0"/>
        <pc:sldMkLst>
          <pc:docMk/>
          <pc:sldMk cId="521263600" sldId="402"/>
        </pc:sldMkLst>
      </pc:sldChg>
      <pc:sldChg chg="addSp delSp modSp add mod">
        <pc:chgData name="Nicola Dockerty" userId="ebcc58ce-2d8c-4ed9-a38e-e6d0a4be1782" providerId="ADAL" clId="{626A071C-DA1E-4954-8CED-D196FB225F9D}" dt="2020-02-24T11:09:57.902" v="338" actId="12788"/>
        <pc:sldMkLst>
          <pc:docMk/>
          <pc:sldMk cId="1140351573" sldId="403"/>
        </pc:sldMkLst>
        <pc:spChg chg="add mod">
          <ac:chgData name="Nicola Dockerty" userId="ebcc58ce-2d8c-4ed9-a38e-e6d0a4be1782" providerId="ADAL" clId="{626A071C-DA1E-4954-8CED-D196FB225F9D}" dt="2020-02-24T11:09:42.120" v="335" actId="164"/>
          <ac:spMkLst>
            <pc:docMk/>
            <pc:sldMk cId="1140351573" sldId="403"/>
            <ac:spMk id="5" creationId="{2C944668-DF93-4375-8060-9CFB5392DC82}"/>
          </ac:spMkLst>
        </pc:spChg>
        <pc:spChg chg="add mod">
          <ac:chgData name="Nicola Dockerty" userId="ebcc58ce-2d8c-4ed9-a38e-e6d0a4be1782" providerId="ADAL" clId="{626A071C-DA1E-4954-8CED-D196FB225F9D}" dt="2020-02-24T11:09:47.585" v="336" actId="164"/>
          <ac:spMkLst>
            <pc:docMk/>
            <pc:sldMk cId="1140351573" sldId="403"/>
            <ac:spMk id="11" creationId="{2F368FCC-B8B0-4E9C-B566-8F3C5B80B68B}"/>
          </ac:spMkLst>
        </pc:spChg>
        <pc:spChg chg="mod">
          <ac:chgData name="Nicola Dockerty" userId="ebcc58ce-2d8c-4ed9-a38e-e6d0a4be1782" providerId="ADAL" clId="{626A071C-DA1E-4954-8CED-D196FB225F9D}" dt="2020-02-24T11:09:57.902" v="338" actId="12788"/>
          <ac:spMkLst>
            <pc:docMk/>
            <pc:sldMk cId="1140351573" sldId="403"/>
            <ac:spMk id="19" creationId="{5252A847-DE45-4FA3-A1F8-EEBEB845FF8E}"/>
          </ac:spMkLst>
        </pc:spChg>
        <pc:grpChg chg="add mod">
          <ac:chgData name="Nicola Dockerty" userId="ebcc58ce-2d8c-4ed9-a38e-e6d0a4be1782" providerId="ADAL" clId="{626A071C-DA1E-4954-8CED-D196FB225F9D}" dt="2020-02-24T11:09:53.753" v="337" actId="164"/>
          <ac:grpSpMkLst>
            <pc:docMk/>
            <pc:sldMk cId="1140351573" sldId="403"/>
            <ac:grpSpMk id="14" creationId="{C5364AF5-86E5-48E3-BEF5-7667A868402D}"/>
          </ac:grpSpMkLst>
        </pc:grpChg>
        <pc:grpChg chg="add mod">
          <ac:chgData name="Nicola Dockerty" userId="ebcc58ce-2d8c-4ed9-a38e-e6d0a4be1782" providerId="ADAL" clId="{626A071C-DA1E-4954-8CED-D196FB225F9D}" dt="2020-02-24T11:09:53.753" v="337" actId="164"/>
          <ac:grpSpMkLst>
            <pc:docMk/>
            <pc:sldMk cId="1140351573" sldId="403"/>
            <ac:grpSpMk id="15" creationId="{46F648A9-9821-428C-90F7-4E7566164646}"/>
          </ac:grpSpMkLst>
        </pc:grpChg>
        <pc:grpChg chg="add mod">
          <ac:chgData name="Nicola Dockerty" userId="ebcc58ce-2d8c-4ed9-a38e-e6d0a4be1782" providerId="ADAL" clId="{626A071C-DA1E-4954-8CED-D196FB225F9D}" dt="2020-02-24T11:09:57.902" v="338" actId="12788"/>
          <ac:grpSpMkLst>
            <pc:docMk/>
            <pc:sldMk cId="1140351573" sldId="403"/>
            <ac:grpSpMk id="16" creationId="{18F83C8C-2C68-41E4-A731-4F99B2FCF8D7}"/>
          </ac:grpSpMkLst>
        </pc:grpChg>
        <pc:graphicFrameChg chg="add del mod">
          <ac:chgData name="Nicola Dockerty" userId="ebcc58ce-2d8c-4ed9-a38e-e6d0a4be1782" providerId="ADAL" clId="{626A071C-DA1E-4954-8CED-D196FB225F9D}" dt="2020-02-24T11:09:24.395" v="253" actId="478"/>
          <ac:graphicFrameMkLst>
            <pc:docMk/>
            <pc:sldMk cId="1140351573" sldId="403"/>
            <ac:graphicFrameMk id="9" creationId="{EA2A854E-5634-4C4D-953C-4B9C53A5D275}"/>
          </ac:graphicFrameMkLst>
        </pc:graphicFrameChg>
        <pc:picChg chg="add mod modCrop">
          <ac:chgData name="Nicola Dockerty" userId="ebcc58ce-2d8c-4ed9-a38e-e6d0a4be1782" providerId="ADAL" clId="{626A071C-DA1E-4954-8CED-D196FB225F9D}" dt="2020-02-24T10:57:39.481" v="191" actId="1036"/>
          <ac:picMkLst>
            <pc:docMk/>
            <pc:sldMk cId="1140351573" sldId="403"/>
            <ac:picMk id="4" creationId="{8490FE0F-5A04-454A-ABCC-FCA2F9A905F9}"/>
          </ac:picMkLst>
        </pc:picChg>
        <pc:picChg chg="add mod modCrop">
          <ac:chgData name="Nicola Dockerty" userId="ebcc58ce-2d8c-4ed9-a38e-e6d0a4be1782" providerId="ADAL" clId="{626A071C-DA1E-4954-8CED-D196FB225F9D}" dt="2020-02-24T11:09:47.585" v="336" actId="164"/>
          <ac:picMkLst>
            <pc:docMk/>
            <pc:sldMk cId="1140351573" sldId="403"/>
            <ac:picMk id="10" creationId="{CA79BE6E-5F5C-425C-B544-93DDDE2D3973}"/>
          </ac:picMkLst>
        </pc:picChg>
        <pc:picChg chg="add mod">
          <ac:chgData name="Nicola Dockerty" userId="ebcc58ce-2d8c-4ed9-a38e-e6d0a4be1782" providerId="ADAL" clId="{626A071C-DA1E-4954-8CED-D196FB225F9D}" dt="2020-02-24T11:09:42.120" v="335" actId="164"/>
          <ac:picMkLst>
            <pc:docMk/>
            <pc:sldMk cId="1140351573" sldId="403"/>
            <ac:picMk id="13" creationId="{35C79A01-59A9-47E5-B71A-13CBFA657801}"/>
          </ac:picMkLst>
        </pc:picChg>
      </pc:sldChg>
      <pc:sldChg chg="addSp modSp add mod">
        <pc:chgData name="Nicola Dockerty" userId="ebcc58ce-2d8c-4ed9-a38e-e6d0a4be1782" providerId="ADAL" clId="{626A071C-DA1E-4954-8CED-D196FB225F9D}" dt="2020-02-24T11:10:29.778" v="357" actId="1037"/>
        <pc:sldMkLst>
          <pc:docMk/>
          <pc:sldMk cId="3077095525" sldId="404"/>
        </pc:sldMkLst>
        <pc:spChg chg="add mod">
          <ac:chgData name="Nicola Dockerty" userId="ebcc58ce-2d8c-4ed9-a38e-e6d0a4be1782" providerId="ADAL" clId="{626A071C-DA1E-4954-8CED-D196FB225F9D}" dt="2020-02-24T11:10:29.778" v="357" actId="1037"/>
          <ac:spMkLst>
            <pc:docMk/>
            <pc:sldMk cId="3077095525" sldId="404"/>
            <ac:spMk id="2" creationId="{9E2E8FD3-BBAB-4BD2-9191-FD17FCDDEE11}"/>
          </ac:spMkLst>
        </pc:spChg>
      </pc:sldChg>
      <pc:sldChg chg="addSp delSp modSp add mod">
        <pc:chgData name="Nicola Dockerty" userId="ebcc58ce-2d8c-4ed9-a38e-e6d0a4be1782" providerId="ADAL" clId="{626A071C-DA1E-4954-8CED-D196FB225F9D}" dt="2020-02-24T16:29:18.115" v="2541" actId="478"/>
        <pc:sldMkLst>
          <pc:docMk/>
          <pc:sldMk cId="2148400317" sldId="405"/>
        </pc:sldMkLst>
        <pc:spChg chg="del">
          <ac:chgData name="Nicola Dockerty" userId="ebcc58ce-2d8c-4ed9-a38e-e6d0a4be1782" providerId="ADAL" clId="{626A071C-DA1E-4954-8CED-D196FB225F9D}" dt="2020-02-24T11:12:55.234" v="423" actId="478"/>
          <ac:spMkLst>
            <pc:docMk/>
            <pc:sldMk cId="2148400317" sldId="405"/>
            <ac:spMk id="2" creationId="{9E2E8FD3-BBAB-4BD2-9191-FD17FCDDEE11}"/>
          </ac:spMkLst>
        </pc:spChg>
        <pc:spChg chg="mod">
          <ac:chgData name="Nicola Dockerty" userId="ebcc58ce-2d8c-4ed9-a38e-e6d0a4be1782" providerId="ADAL" clId="{626A071C-DA1E-4954-8CED-D196FB225F9D}" dt="2020-02-24T11:16:40.245" v="472" actId="20577"/>
          <ac:spMkLst>
            <pc:docMk/>
            <pc:sldMk cId="2148400317" sldId="405"/>
            <ac:spMk id="19" creationId="{5252A847-DE45-4FA3-A1F8-EEBEB845FF8E}"/>
          </ac:spMkLst>
        </pc:spChg>
        <pc:grpChg chg="del">
          <ac:chgData name="Nicola Dockerty" userId="ebcc58ce-2d8c-4ed9-a38e-e6d0a4be1782" providerId="ADAL" clId="{626A071C-DA1E-4954-8CED-D196FB225F9D}" dt="2020-02-24T11:12:55.234" v="423" actId="478"/>
          <ac:grpSpMkLst>
            <pc:docMk/>
            <pc:sldMk cId="2148400317" sldId="405"/>
            <ac:grpSpMk id="16" creationId="{18F83C8C-2C68-41E4-A731-4F99B2FCF8D7}"/>
          </ac:grpSpMkLst>
        </pc:grpChg>
        <pc:grpChg chg="add mod">
          <ac:chgData name="Nicola Dockerty" userId="ebcc58ce-2d8c-4ed9-a38e-e6d0a4be1782" providerId="ADAL" clId="{626A071C-DA1E-4954-8CED-D196FB225F9D}" dt="2020-02-24T11:16:14.418" v="443" actId="1076"/>
          <ac:grpSpMkLst>
            <pc:docMk/>
            <pc:sldMk cId="2148400317" sldId="405"/>
            <ac:grpSpMk id="21" creationId="{ADA3A5F2-010C-4609-B01F-7FD84D5274F3}"/>
          </ac:grpSpMkLst>
        </pc:grpChg>
        <pc:graphicFrameChg chg="add mod modGraphic">
          <ac:chgData name="Nicola Dockerty" userId="ebcc58ce-2d8c-4ed9-a38e-e6d0a4be1782" providerId="ADAL" clId="{626A071C-DA1E-4954-8CED-D196FB225F9D}" dt="2020-02-24T11:17:01.650" v="505"/>
          <ac:graphicFrameMkLst>
            <pc:docMk/>
            <pc:sldMk cId="2148400317" sldId="405"/>
            <ac:graphicFrameMk id="6" creationId="{63ABE3C6-F34B-4E3C-A6CF-3A3F2EC4B3D4}"/>
          </ac:graphicFrameMkLst>
        </pc:graphicFrameChg>
        <pc:picChg chg="del">
          <ac:chgData name="Nicola Dockerty" userId="ebcc58ce-2d8c-4ed9-a38e-e6d0a4be1782" providerId="ADAL" clId="{626A071C-DA1E-4954-8CED-D196FB225F9D}" dt="2020-02-24T11:12:55.234" v="423" actId="478"/>
          <ac:picMkLst>
            <pc:docMk/>
            <pc:sldMk cId="2148400317" sldId="405"/>
            <ac:picMk id="4" creationId="{8490FE0F-5A04-454A-ABCC-FCA2F9A905F9}"/>
          </ac:picMkLst>
        </pc:picChg>
        <pc:picChg chg="add del">
          <ac:chgData name="Nicola Dockerty" userId="ebcc58ce-2d8c-4ed9-a38e-e6d0a4be1782" providerId="ADAL" clId="{626A071C-DA1E-4954-8CED-D196FB225F9D}" dt="2020-02-24T16:29:18.115" v="2541" actId="478"/>
          <ac:picMkLst>
            <pc:docMk/>
            <pc:sldMk cId="2148400317" sldId="405"/>
            <ac:picMk id="17" creationId="{D40AF7EA-06F8-4495-8A68-9292029F0CD6}"/>
          </ac:picMkLst>
        </pc:picChg>
        <pc:picChg chg="add mod modCrop">
          <ac:chgData name="Nicola Dockerty" userId="ebcc58ce-2d8c-4ed9-a38e-e6d0a4be1782" providerId="ADAL" clId="{626A071C-DA1E-4954-8CED-D196FB225F9D}" dt="2020-02-24T11:16:34.718" v="466" actId="1035"/>
          <ac:picMkLst>
            <pc:docMk/>
            <pc:sldMk cId="2148400317" sldId="405"/>
            <ac:picMk id="20" creationId="{5ADEA179-C00D-4FDD-8A19-B2A0032ECE2C}"/>
          </ac:picMkLst>
        </pc:picChg>
      </pc:sldChg>
      <pc:sldChg chg="addSp delSp modSp add mod">
        <pc:chgData name="Nicola Dockerty" userId="ebcc58ce-2d8c-4ed9-a38e-e6d0a4be1782" providerId="ADAL" clId="{626A071C-DA1E-4954-8CED-D196FB225F9D}" dt="2020-02-24T16:29:20.816" v="2542" actId="478"/>
        <pc:sldMkLst>
          <pc:docMk/>
          <pc:sldMk cId="526608022" sldId="406"/>
        </pc:sldMkLst>
        <pc:spChg chg="add mod">
          <ac:chgData name="Nicola Dockerty" userId="ebcc58ce-2d8c-4ed9-a38e-e6d0a4be1782" providerId="ADAL" clId="{626A071C-DA1E-4954-8CED-D196FB225F9D}" dt="2020-02-24T11:17:35.001" v="515" actId="1035"/>
          <ac:spMkLst>
            <pc:docMk/>
            <pc:sldMk cId="526608022" sldId="406"/>
            <ac:spMk id="2" creationId="{1908C56D-079D-4DEB-8269-95FC9302CE88}"/>
          </ac:spMkLst>
        </pc:spChg>
        <pc:graphicFrameChg chg="modGraphic">
          <ac:chgData name="Nicola Dockerty" userId="ebcc58ce-2d8c-4ed9-a38e-e6d0a4be1782" providerId="ADAL" clId="{626A071C-DA1E-4954-8CED-D196FB225F9D}" dt="2020-02-24T11:17:47.943" v="518" actId="207"/>
          <ac:graphicFrameMkLst>
            <pc:docMk/>
            <pc:sldMk cId="526608022" sldId="406"/>
            <ac:graphicFrameMk id="6" creationId="{63ABE3C6-F34B-4E3C-A6CF-3A3F2EC4B3D4}"/>
          </ac:graphicFrameMkLst>
        </pc:graphicFrameChg>
        <pc:picChg chg="del">
          <ac:chgData name="Nicola Dockerty" userId="ebcc58ce-2d8c-4ed9-a38e-e6d0a4be1782" providerId="ADAL" clId="{626A071C-DA1E-4954-8CED-D196FB225F9D}" dt="2020-02-24T16:29:20.816" v="2542" actId="478"/>
          <ac:picMkLst>
            <pc:docMk/>
            <pc:sldMk cId="526608022" sldId="406"/>
            <ac:picMk id="17" creationId="{D40AF7EA-06F8-4495-8A68-9292029F0CD6}"/>
          </ac:picMkLst>
        </pc:picChg>
      </pc:sldChg>
      <pc:sldChg chg="addSp delSp modSp add mod">
        <pc:chgData name="Nicola Dockerty" userId="ebcc58ce-2d8c-4ed9-a38e-e6d0a4be1782" providerId="ADAL" clId="{626A071C-DA1E-4954-8CED-D196FB225F9D}" dt="2020-02-24T16:29:22.840" v="2543" actId="478"/>
        <pc:sldMkLst>
          <pc:docMk/>
          <pc:sldMk cId="3333756327" sldId="407"/>
        </pc:sldMkLst>
        <pc:spChg chg="del">
          <ac:chgData name="Nicola Dockerty" userId="ebcc58ce-2d8c-4ed9-a38e-e6d0a4be1782" providerId="ADAL" clId="{626A071C-DA1E-4954-8CED-D196FB225F9D}" dt="2020-02-24T11:18:04.211" v="523" actId="478"/>
          <ac:spMkLst>
            <pc:docMk/>
            <pc:sldMk cId="3333756327" sldId="407"/>
            <ac:spMk id="2" creationId="{1908C56D-079D-4DEB-8269-95FC9302CE88}"/>
          </ac:spMkLst>
        </pc:spChg>
        <pc:spChg chg="mod">
          <ac:chgData name="Nicola Dockerty" userId="ebcc58ce-2d8c-4ed9-a38e-e6d0a4be1782" providerId="ADAL" clId="{626A071C-DA1E-4954-8CED-D196FB225F9D}" dt="2020-02-24T11:19:18.645" v="686" actId="12788"/>
          <ac:spMkLst>
            <pc:docMk/>
            <pc:sldMk cId="3333756327" sldId="407"/>
            <ac:spMk id="19" creationId="{5252A847-DE45-4FA3-A1F8-EEBEB845FF8E}"/>
          </ac:spMkLst>
        </pc:spChg>
        <pc:grpChg chg="mod">
          <ac:chgData name="Nicola Dockerty" userId="ebcc58ce-2d8c-4ed9-a38e-e6d0a4be1782" providerId="ADAL" clId="{626A071C-DA1E-4954-8CED-D196FB225F9D}" dt="2020-02-24T11:19:18.645" v="686" actId="12788"/>
          <ac:grpSpMkLst>
            <pc:docMk/>
            <pc:sldMk cId="3333756327" sldId="407"/>
            <ac:grpSpMk id="21" creationId="{ADA3A5F2-010C-4609-B01F-7FD84D5274F3}"/>
          </ac:grpSpMkLst>
        </pc:grpChg>
        <pc:grpChg chg="add mod">
          <ac:chgData name="Nicola Dockerty" userId="ebcc58ce-2d8c-4ed9-a38e-e6d0a4be1782" providerId="ADAL" clId="{626A071C-DA1E-4954-8CED-D196FB225F9D}" dt="2020-02-24T11:19:26.376" v="695" actId="1036"/>
          <ac:grpSpMkLst>
            <pc:docMk/>
            <pc:sldMk cId="3333756327" sldId="407"/>
            <ac:grpSpMk id="35" creationId="{1AB2D7BA-DDEC-4FCF-A984-3E46287E7B8C}"/>
          </ac:grpSpMkLst>
        </pc:grpChg>
        <pc:graphicFrameChg chg="del">
          <ac:chgData name="Nicola Dockerty" userId="ebcc58ce-2d8c-4ed9-a38e-e6d0a4be1782" providerId="ADAL" clId="{626A071C-DA1E-4954-8CED-D196FB225F9D}" dt="2020-02-24T11:18:04.211" v="523" actId="478"/>
          <ac:graphicFrameMkLst>
            <pc:docMk/>
            <pc:sldMk cId="3333756327" sldId="407"/>
            <ac:graphicFrameMk id="6" creationId="{63ABE3C6-F34B-4E3C-A6CF-3A3F2EC4B3D4}"/>
          </ac:graphicFrameMkLst>
        </pc:graphicFrameChg>
        <pc:picChg chg="add del mod modCrop">
          <ac:chgData name="Nicola Dockerty" userId="ebcc58ce-2d8c-4ed9-a38e-e6d0a4be1782" providerId="ADAL" clId="{626A071C-DA1E-4954-8CED-D196FB225F9D}" dt="2020-02-24T11:31:37.516" v="756" actId="478"/>
          <ac:picMkLst>
            <pc:docMk/>
            <pc:sldMk cId="3333756327" sldId="407"/>
            <ac:picMk id="5" creationId="{48A06410-8C9A-4989-B3AC-B64CCCE2694B}"/>
          </ac:picMkLst>
        </pc:picChg>
        <pc:picChg chg="add mod modCrop">
          <ac:chgData name="Nicola Dockerty" userId="ebcc58ce-2d8c-4ed9-a38e-e6d0a4be1782" providerId="ADAL" clId="{626A071C-DA1E-4954-8CED-D196FB225F9D}" dt="2020-02-24T11:34:00.188" v="842" actId="1036"/>
          <ac:picMkLst>
            <pc:docMk/>
            <pc:sldMk cId="3333756327" sldId="407"/>
            <ac:picMk id="10" creationId="{2179A76F-F2F3-4449-BA9E-9790978C8753}"/>
          </ac:picMkLst>
        </pc:picChg>
        <pc:picChg chg="del">
          <ac:chgData name="Nicola Dockerty" userId="ebcc58ce-2d8c-4ed9-a38e-e6d0a4be1782" providerId="ADAL" clId="{626A071C-DA1E-4954-8CED-D196FB225F9D}" dt="2020-02-24T16:29:22.840" v="2543" actId="478"/>
          <ac:picMkLst>
            <pc:docMk/>
            <pc:sldMk cId="3333756327" sldId="407"/>
            <ac:picMk id="17" creationId="{D40AF7EA-06F8-4495-8A68-9292029F0CD6}"/>
          </ac:picMkLst>
        </pc:picChg>
        <pc:picChg chg="del">
          <ac:chgData name="Nicola Dockerty" userId="ebcc58ce-2d8c-4ed9-a38e-e6d0a4be1782" providerId="ADAL" clId="{626A071C-DA1E-4954-8CED-D196FB225F9D}" dt="2020-02-24T11:18:02.265" v="522" actId="478"/>
          <ac:picMkLst>
            <pc:docMk/>
            <pc:sldMk cId="3333756327" sldId="407"/>
            <ac:picMk id="20" creationId="{5ADEA179-C00D-4FDD-8A19-B2A0032ECE2C}"/>
          </ac:picMkLst>
        </pc:picChg>
        <pc:picChg chg="add mod">
          <ac:chgData name="Nicola Dockerty" userId="ebcc58ce-2d8c-4ed9-a38e-e6d0a4be1782" providerId="ADAL" clId="{626A071C-DA1E-4954-8CED-D196FB225F9D}" dt="2020-02-24T11:33:41.389" v="766" actId="1036"/>
          <ac:picMkLst>
            <pc:docMk/>
            <pc:sldMk cId="3333756327" sldId="407"/>
            <ac:picMk id="49" creationId="{3BC634F6-F7F1-4CF7-AB32-6CFE380688D9}"/>
          </ac:picMkLst>
        </pc:picChg>
      </pc:sldChg>
      <pc:sldChg chg="addSp delSp modSp add mod">
        <pc:chgData name="Nicola Dockerty" userId="ebcc58ce-2d8c-4ed9-a38e-e6d0a4be1782" providerId="ADAL" clId="{626A071C-DA1E-4954-8CED-D196FB225F9D}" dt="2020-02-24T16:26:52.512" v="2518" actId="478"/>
        <pc:sldMkLst>
          <pc:docMk/>
          <pc:sldMk cId="309359193" sldId="408"/>
        </pc:sldMkLst>
        <pc:spChg chg="add mod">
          <ac:chgData name="Nicola Dockerty" userId="ebcc58ce-2d8c-4ed9-a38e-e6d0a4be1782" providerId="ADAL" clId="{626A071C-DA1E-4954-8CED-D196FB225F9D}" dt="2020-02-24T16:26:44.240" v="2516" actId="1036"/>
          <ac:spMkLst>
            <pc:docMk/>
            <pc:sldMk cId="309359193" sldId="408"/>
            <ac:spMk id="2" creationId="{5D447156-65E4-4AA9-9303-E6E90E652CAA}"/>
          </ac:spMkLst>
        </pc:spChg>
        <pc:spChg chg="add mod">
          <ac:chgData name="Nicola Dockerty" userId="ebcc58ce-2d8c-4ed9-a38e-e6d0a4be1782" providerId="ADAL" clId="{626A071C-DA1E-4954-8CED-D196FB225F9D}" dt="2020-02-24T16:26:47.730" v="2517" actId="1036"/>
          <ac:spMkLst>
            <pc:docMk/>
            <pc:sldMk cId="309359193" sldId="408"/>
            <ac:spMk id="50" creationId="{ED0768B2-53F1-420A-B883-4BB134AC7D7F}"/>
          </ac:spMkLst>
        </pc:spChg>
        <pc:picChg chg="del">
          <ac:chgData name="Nicola Dockerty" userId="ebcc58ce-2d8c-4ed9-a38e-e6d0a4be1782" providerId="ADAL" clId="{626A071C-DA1E-4954-8CED-D196FB225F9D}" dt="2020-02-24T16:26:52.512" v="2518" actId="478"/>
          <ac:picMkLst>
            <pc:docMk/>
            <pc:sldMk cId="309359193" sldId="408"/>
            <ac:picMk id="17" creationId="{D40AF7EA-06F8-4495-8A68-9292029F0CD6}"/>
          </ac:picMkLst>
        </pc:picChg>
      </pc:sldChg>
      <pc:sldChg chg="addSp delSp modSp add mod">
        <pc:chgData name="Nicola Dockerty" userId="ebcc58ce-2d8c-4ed9-a38e-e6d0a4be1782" providerId="ADAL" clId="{626A071C-DA1E-4954-8CED-D196FB225F9D}" dt="2020-02-24T16:28:06.367" v="2533" actId="207"/>
        <pc:sldMkLst>
          <pc:docMk/>
          <pc:sldMk cId="993508863" sldId="409"/>
        </pc:sldMkLst>
        <pc:spChg chg="del">
          <ac:chgData name="Nicola Dockerty" userId="ebcc58ce-2d8c-4ed9-a38e-e6d0a4be1782" providerId="ADAL" clId="{626A071C-DA1E-4954-8CED-D196FB225F9D}" dt="2020-02-24T11:35:38.290" v="919" actId="478"/>
          <ac:spMkLst>
            <pc:docMk/>
            <pc:sldMk cId="993508863" sldId="409"/>
            <ac:spMk id="2" creationId="{5D447156-65E4-4AA9-9303-E6E90E652CAA}"/>
          </ac:spMkLst>
        </pc:spChg>
        <pc:spChg chg="mod">
          <ac:chgData name="Nicola Dockerty" userId="ebcc58ce-2d8c-4ed9-a38e-e6d0a4be1782" providerId="ADAL" clId="{626A071C-DA1E-4954-8CED-D196FB225F9D}" dt="2020-02-24T11:40:54.793" v="1230" actId="12788"/>
          <ac:spMkLst>
            <pc:docMk/>
            <pc:sldMk cId="993508863" sldId="409"/>
            <ac:spMk id="19" creationId="{5252A847-DE45-4FA3-A1F8-EEBEB845FF8E}"/>
          </ac:spMkLst>
        </pc:spChg>
        <pc:spChg chg="mod topLvl">
          <ac:chgData name="Nicola Dockerty" userId="ebcc58ce-2d8c-4ed9-a38e-e6d0a4be1782" providerId="ADAL" clId="{626A071C-DA1E-4954-8CED-D196FB225F9D}" dt="2020-02-24T11:36:32.578" v="947" actId="164"/>
          <ac:spMkLst>
            <pc:docMk/>
            <pc:sldMk cId="993508863" sldId="409"/>
            <ac:spMk id="22" creationId="{2240272C-B1FD-40C3-B06D-5E693EEBEBC9}"/>
          </ac:spMkLst>
        </pc:spChg>
        <pc:spChg chg="mod topLvl">
          <ac:chgData name="Nicola Dockerty" userId="ebcc58ce-2d8c-4ed9-a38e-e6d0a4be1782" providerId="ADAL" clId="{626A071C-DA1E-4954-8CED-D196FB225F9D}" dt="2020-02-24T11:36:32.578" v="947" actId="164"/>
          <ac:spMkLst>
            <pc:docMk/>
            <pc:sldMk cId="993508863" sldId="409"/>
            <ac:spMk id="24" creationId="{97F2B722-7B27-4B6B-943E-13FD07A84A6E}"/>
          </ac:spMkLst>
        </pc:spChg>
        <pc:spChg chg="mod topLvl">
          <ac:chgData name="Nicola Dockerty" userId="ebcc58ce-2d8c-4ed9-a38e-e6d0a4be1782" providerId="ADAL" clId="{626A071C-DA1E-4954-8CED-D196FB225F9D}" dt="2020-02-24T11:36:32.578" v="947" actId="164"/>
          <ac:spMkLst>
            <pc:docMk/>
            <pc:sldMk cId="993508863" sldId="409"/>
            <ac:spMk id="25" creationId="{9CB66818-45A4-4A8F-A01E-5A400CC0D0FF}"/>
          </ac:spMkLst>
        </pc:spChg>
        <pc:spChg chg="mod topLvl">
          <ac:chgData name="Nicola Dockerty" userId="ebcc58ce-2d8c-4ed9-a38e-e6d0a4be1782" providerId="ADAL" clId="{626A071C-DA1E-4954-8CED-D196FB225F9D}" dt="2020-02-24T11:36:32.578" v="947" actId="164"/>
          <ac:spMkLst>
            <pc:docMk/>
            <pc:sldMk cId="993508863" sldId="409"/>
            <ac:spMk id="26" creationId="{77DF4097-6AE5-4E0E-B477-28AA233C2020}"/>
          </ac:spMkLst>
        </pc:spChg>
        <pc:spChg chg="mod topLvl">
          <ac:chgData name="Nicola Dockerty" userId="ebcc58ce-2d8c-4ed9-a38e-e6d0a4be1782" providerId="ADAL" clId="{626A071C-DA1E-4954-8CED-D196FB225F9D}" dt="2020-02-24T11:36:32.578" v="947" actId="164"/>
          <ac:spMkLst>
            <pc:docMk/>
            <pc:sldMk cId="993508863" sldId="409"/>
            <ac:spMk id="27" creationId="{36D73CA1-CABD-4667-8B48-56F6052BB1F7}"/>
          </ac:spMkLst>
        </pc:spChg>
        <pc:spChg chg="mod topLvl">
          <ac:chgData name="Nicola Dockerty" userId="ebcc58ce-2d8c-4ed9-a38e-e6d0a4be1782" providerId="ADAL" clId="{626A071C-DA1E-4954-8CED-D196FB225F9D}" dt="2020-02-24T11:36:32.578" v="947" actId="164"/>
          <ac:spMkLst>
            <pc:docMk/>
            <pc:sldMk cId="993508863" sldId="409"/>
            <ac:spMk id="28" creationId="{58E65235-7B73-4897-975A-C0B0D7116FAA}"/>
          </ac:spMkLst>
        </pc:spChg>
        <pc:spChg chg="mod topLvl">
          <ac:chgData name="Nicola Dockerty" userId="ebcc58ce-2d8c-4ed9-a38e-e6d0a4be1782" providerId="ADAL" clId="{626A071C-DA1E-4954-8CED-D196FB225F9D}" dt="2020-02-24T11:36:32.578" v="947" actId="164"/>
          <ac:spMkLst>
            <pc:docMk/>
            <pc:sldMk cId="993508863" sldId="409"/>
            <ac:spMk id="29" creationId="{288FE2C9-EB36-4133-AC45-BFE2E1291ABC}"/>
          </ac:spMkLst>
        </pc:spChg>
        <pc:spChg chg="mod topLvl">
          <ac:chgData name="Nicola Dockerty" userId="ebcc58ce-2d8c-4ed9-a38e-e6d0a4be1782" providerId="ADAL" clId="{626A071C-DA1E-4954-8CED-D196FB225F9D}" dt="2020-02-24T11:36:32.578" v="947" actId="164"/>
          <ac:spMkLst>
            <pc:docMk/>
            <pc:sldMk cId="993508863" sldId="409"/>
            <ac:spMk id="30" creationId="{E43A5531-039B-4455-A02E-6164B3AFD5CE}"/>
          </ac:spMkLst>
        </pc:spChg>
        <pc:spChg chg="mod topLvl">
          <ac:chgData name="Nicola Dockerty" userId="ebcc58ce-2d8c-4ed9-a38e-e6d0a4be1782" providerId="ADAL" clId="{626A071C-DA1E-4954-8CED-D196FB225F9D}" dt="2020-02-24T11:36:32.578" v="947" actId="164"/>
          <ac:spMkLst>
            <pc:docMk/>
            <pc:sldMk cId="993508863" sldId="409"/>
            <ac:spMk id="31" creationId="{1D183FEE-21B7-4990-906A-D41119CAB204}"/>
          </ac:spMkLst>
        </pc:spChg>
        <pc:spChg chg="mod topLvl">
          <ac:chgData name="Nicola Dockerty" userId="ebcc58ce-2d8c-4ed9-a38e-e6d0a4be1782" providerId="ADAL" clId="{626A071C-DA1E-4954-8CED-D196FB225F9D}" dt="2020-02-24T11:36:32.578" v="947" actId="164"/>
          <ac:spMkLst>
            <pc:docMk/>
            <pc:sldMk cId="993508863" sldId="409"/>
            <ac:spMk id="32" creationId="{0FA74921-9625-479B-B668-C83284E37BC6}"/>
          </ac:spMkLst>
        </pc:spChg>
        <pc:spChg chg="del">
          <ac:chgData name="Nicola Dockerty" userId="ebcc58ce-2d8c-4ed9-a38e-e6d0a4be1782" providerId="ADAL" clId="{626A071C-DA1E-4954-8CED-D196FB225F9D}" dt="2020-02-24T11:36:02.673" v="925" actId="478"/>
          <ac:spMkLst>
            <pc:docMk/>
            <pc:sldMk cId="993508863" sldId="409"/>
            <ac:spMk id="33" creationId="{81762BCF-9A0D-4EAD-A128-037A17928217}"/>
          </ac:spMkLst>
        </pc:spChg>
        <pc:spChg chg="del">
          <ac:chgData name="Nicola Dockerty" userId="ebcc58ce-2d8c-4ed9-a38e-e6d0a4be1782" providerId="ADAL" clId="{626A071C-DA1E-4954-8CED-D196FB225F9D}" dt="2020-02-24T11:36:04.376" v="926" actId="478"/>
          <ac:spMkLst>
            <pc:docMk/>
            <pc:sldMk cId="993508863" sldId="409"/>
            <ac:spMk id="34" creationId="{5CB2AA85-7D9F-4B7C-BF21-650B5A780A12}"/>
          </ac:spMkLst>
        </pc:spChg>
        <pc:spChg chg="del">
          <ac:chgData name="Nicola Dockerty" userId="ebcc58ce-2d8c-4ed9-a38e-e6d0a4be1782" providerId="ADAL" clId="{626A071C-DA1E-4954-8CED-D196FB225F9D}" dt="2020-02-24T11:35:41.145" v="921" actId="478"/>
          <ac:spMkLst>
            <pc:docMk/>
            <pc:sldMk cId="993508863" sldId="409"/>
            <ac:spMk id="50" creationId="{ED0768B2-53F1-420A-B883-4BB134AC7D7F}"/>
          </ac:spMkLst>
        </pc:spChg>
        <pc:grpChg chg="add mod">
          <ac:chgData name="Nicola Dockerty" userId="ebcc58ce-2d8c-4ed9-a38e-e6d0a4be1782" providerId="ADAL" clId="{626A071C-DA1E-4954-8CED-D196FB225F9D}" dt="2020-02-24T11:40:45.805" v="1225" actId="164"/>
          <ac:grpSpMkLst>
            <pc:docMk/>
            <pc:sldMk cId="993508863" sldId="409"/>
            <ac:grpSpMk id="4" creationId="{9207CF25-F782-44F6-8AB4-3AAB2B691173}"/>
          </ac:grpSpMkLst>
        </pc:grpChg>
        <pc:grpChg chg="add mod">
          <ac:chgData name="Nicola Dockerty" userId="ebcc58ce-2d8c-4ed9-a38e-e6d0a4be1782" providerId="ADAL" clId="{626A071C-DA1E-4954-8CED-D196FB225F9D}" dt="2020-02-24T11:40:51.369" v="1229" actId="164"/>
          <ac:grpSpMkLst>
            <pc:docMk/>
            <pc:sldMk cId="993508863" sldId="409"/>
            <ac:grpSpMk id="16" creationId="{B09A8BAB-8BCD-4D82-8AC5-1DAD8969AD9F}"/>
          </ac:grpSpMkLst>
        </pc:grpChg>
        <pc:grpChg chg="add mod">
          <ac:chgData name="Nicola Dockerty" userId="ebcc58ce-2d8c-4ed9-a38e-e6d0a4be1782" providerId="ADAL" clId="{626A071C-DA1E-4954-8CED-D196FB225F9D}" dt="2020-02-24T11:40:51.369" v="1229" actId="164"/>
          <ac:grpSpMkLst>
            <pc:docMk/>
            <pc:sldMk cId="993508863" sldId="409"/>
            <ac:grpSpMk id="20" creationId="{EC72C05D-E970-4C4B-B0CA-041BB39577EA}"/>
          </ac:grpSpMkLst>
        </pc:grpChg>
        <pc:grpChg chg="del mod">
          <ac:chgData name="Nicola Dockerty" userId="ebcc58ce-2d8c-4ed9-a38e-e6d0a4be1782" providerId="ADAL" clId="{626A071C-DA1E-4954-8CED-D196FB225F9D}" dt="2020-02-24T11:36:06.701" v="927" actId="165"/>
          <ac:grpSpMkLst>
            <pc:docMk/>
            <pc:sldMk cId="993508863" sldId="409"/>
            <ac:grpSpMk id="21" creationId="{ADA3A5F2-010C-4609-B01F-7FD84D5274F3}"/>
          </ac:grpSpMkLst>
        </pc:grpChg>
        <pc:grpChg chg="del">
          <ac:chgData name="Nicola Dockerty" userId="ebcc58ce-2d8c-4ed9-a38e-e6d0a4be1782" providerId="ADAL" clId="{626A071C-DA1E-4954-8CED-D196FB225F9D}" dt="2020-02-24T11:35:50.278" v="923" actId="478"/>
          <ac:grpSpMkLst>
            <pc:docMk/>
            <pc:sldMk cId="993508863" sldId="409"/>
            <ac:grpSpMk id="35" creationId="{1AB2D7BA-DDEC-4FCF-A984-3E46287E7B8C}"/>
          </ac:grpSpMkLst>
        </pc:grpChg>
        <pc:grpChg chg="add mod">
          <ac:chgData name="Nicola Dockerty" userId="ebcc58ce-2d8c-4ed9-a38e-e6d0a4be1782" providerId="ADAL" clId="{626A071C-DA1E-4954-8CED-D196FB225F9D}" dt="2020-02-24T11:40:41.831" v="1205" actId="164"/>
          <ac:grpSpMkLst>
            <pc:docMk/>
            <pc:sldMk cId="993508863" sldId="409"/>
            <ac:grpSpMk id="51" creationId="{B4A4823E-C1FD-4823-B97F-AB774E8211D0}"/>
          </ac:grpSpMkLst>
        </pc:grpChg>
        <pc:grpChg chg="add mod">
          <ac:chgData name="Nicola Dockerty" userId="ebcc58ce-2d8c-4ed9-a38e-e6d0a4be1782" providerId="ADAL" clId="{626A071C-DA1E-4954-8CED-D196FB225F9D}" dt="2020-02-24T11:40:54.793" v="1230" actId="12788"/>
          <ac:grpSpMkLst>
            <pc:docMk/>
            <pc:sldMk cId="993508863" sldId="409"/>
            <ac:grpSpMk id="63" creationId="{57B64608-BDFD-469A-AB17-1DCDD2D8BB3B}"/>
          </ac:grpSpMkLst>
        </pc:grpChg>
        <pc:graphicFrameChg chg="add mod modGraphic">
          <ac:chgData name="Nicola Dockerty" userId="ebcc58ce-2d8c-4ed9-a38e-e6d0a4be1782" providerId="ADAL" clId="{626A071C-DA1E-4954-8CED-D196FB225F9D}" dt="2020-02-24T16:28:06.367" v="2533" actId="207"/>
          <ac:graphicFrameMkLst>
            <pc:docMk/>
            <pc:sldMk cId="993508863" sldId="409"/>
            <ac:graphicFrameMk id="5" creationId="{1537F8AD-9703-4392-9B51-78E73CABD454}"/>
          </ac:graphicFrameMkLst>
        </pc:graphicFrameChg>
        <pc:picChg chg="del">
          <ac:chgData name="Nicola Dockerty" userId="ebcc58ce-2d8c-4ed9-a38e-e6d0a4be1782" providerId="ADAL" clId="{626A071C-DA1E-4954-8CED-D196FB225F9D}" dt="2020-02-24T11:35:34.506" v="917" actId="478"/>
          <ac:picMkLst>
            <pc:docMk/>
            <pc:sldMk cId="993508863" sldId="409"/>
            <ac:picMk id="10" creationId="{2179A76F-F2F3-4449-BA9E-9790978C8753}"/>
          </ac:picMkLst>
        </pc:picChg>
        <pc:picChg chg="add del mod modCrop">
          <ac:chgData name="Nicola Dockerty" userId="ebcc58ce-2d8c-4ed9-a38e-e6d0a4be1782" providerId="ADAL" clId="{626A071C-DA1E-4954-8CED-D196FB225F9D}" dt="2020-02-24T11:39:54.713" v="1094" actId="478"/>
          <ac:picMkLst>
            <pc:docMk/>
            <pc:sldMk cId="993508863" sldId="409"/>
            <ac:picMk id="11" creationId="{E9C701FB-F3D0-4939-B949-91D5C94ADF82}"/>
          </ac:picMkLst>
        </pc:picChg>
        <pc:picChg chg="add mod modCrop">
          <ac:chgData name="Nicola Dockerty" userId="ebcc58ce-2d8c-4ed9-a38e-e6d0a4be1782" providerId="ADAL" clId="{626A071C-DA1E-4954-8CED-D196FB225F9D}" dt="2020-02-24T11:40:41.831" v="1205" actId="164"/>
          <ac:picMkLst>
            <pc:docMk/>
            <pc:sldMk cId="993508863" sldId="409"/>
            <ac:picMk id="13" creationId="{66077F9B-7FC6-4B8B-8683-94068869CD27}"/>
          </ac:picMkLst>
        </pc:picChg>
        <pc:picChg chg="add mod modCrop">
          <ac:chgData name="Nicola Dockerty" userId="ebcc58ce-2d8c-4ed9-a38e-e6d0a4be1782" providerId="ADAL" clId="{626A071C-DA1E-4954-8CED-D196FB225F9D}" dt="2020-02-24T11:40:45.805" v="1225" actId="164"/>
          <ac:picMkLst>
            <pc:docMk/>
            <pc:sldMk cId="993508863" sldId="409"/>
            <ac:picMk id="15" creationId="{F17CC5EF-44D5-44D2-8EF4-75FF3CCD674B}"/>
          </ac:picMkLst>
        </pc:picChg>
        <pc:picChg chg="del">
          <ac:chgData name="Nicola Dockerty" userId="ebcc58ce-2d8c-4ed9-a38e-e6d0a4be1782" providerId="ADAL" clId="{626A071C-DA1E-4954-8CED-D196FB225F9D}" dt="2020-02-24T16:27:13.434" v="2519" actId="478"/>
          <ac:picMkLst>
            <pc:docMk/>
            <pc:sldMk cId="993508863" sldId="409"/>
            <ac:picMk id="17" creationId="{D40AF7EA-06F8-4495-8A68-9292029F0CD6}"/>
          </ac:picMkLst>
        </pc:picChg>
        <pc:picChg chg="mod topLvl modCrop">
          <ac:chgData name="Nicola Dockerty" userId="ebcc58ce-2d8c-4ed9-a38e-e6d0a4be1782" providerId="ADAL" clId="{626A071C-DA1E-4954-8CED-D196FB225F9D}" dt="2020-02-24T11:36:32.578" v="947" actId="164"/>
          <ac:picMkLst>
            <pc:docMk/>
            <pc:sldMk cId="993508863" sldId="409"/>
            <ac:picMk id="23" creationId="{D4488E35-6615-47DF-A319-549F8F5FC49F}"/>
          </ac:picMkLst>
        </pc:picChg>
        <pc:picChg chg="del">
          <ac:chgData name="Nicola Dockerty" userId="ebcc58ce-2d8c-4ed9-a38e-e6d0a4be1782" providerId="ADAL" clId="{626A071C-DA1E-4954-8CED-D196FB225F9D}" dt="2020-02-24T11:35:33.396" v="916" actId="478"/>
          <ac:picMkLst>
            <pc:docMk/>
            <pc:sldMk cId="993508863" sldId="409"/>
            <ac:picMk id="49" creationId="{3BC634F6-F7F1-4CF7-AB32-6CFE380688D9}"/>
          </ac:picMkLst>
        </pc:picChg>
      </pc:sldChg>
      <pc:sldChg chg="delSp modSp add del mod">
        <pc:chgData name="Nicola Dockerty" userId="ebcc58ce-2d8c-4ed9-a38e-e6d0a4be1782" providerId="ADAL" clId="{626A071C-DA1E-4954-8CED-D196FB225F9D}" dt="2020-02-24T16:27:59.440" v="2531" actId="47"/>
        <pc:sldMkLst>
          <pc:docMk/>
          <pc:sldMk cId="613943020" sldId="410"/>
        </pc:sldMkLst>
        <pc:grpChg chg="mod topLvl">
          <ac:chgData name="Nicola Dockerty" userId="ebcc58ce-2d8c-4ed9-a38e-e6d0a4be1782" providerId="ADAL" clId="{626A071C-DA1E-4954-8CED-D196FB225F9D}" dt="2020-02-24T11:55:00.552" v="1965" actId="165"/>
          <ac:grpSpMkLst>
            <pc:docMk/>
            <pc:sldMk cId="613943020" sldId="410"/>
            <ac:grpSpMk id="4" creationId="{9207CF25-F782-44F6-8AB4-3AAB2B691173}"/>
          </ac:grpSpMkLst>
        </pc:grpChg>
        <pc:grpChg chg="del mod topLvl">
          <ac:chgData name="Nicola Dockerty" userId="ebcc58ce-2d8c-4ed9-a38e-e6d0a4be1782" providerId="ADAL" clId="{626A071C-DA1E-4954-8CED-D196FB225F9D}" dt="2020-02-24T11:55:00.552" v="1965" actId="165"/>
          <ac:grpSpMkLst>
            <pc:docMk/>
            <pc:sldMk cId="613943020" sldId="410"/>
            <ac:grpSpMk id="16" creationId="{B09A8BAB-8BCD-4D82-8AC5-1DAD8969AD9F}"/>
          </ac:grpSpMkLst>
        </pc:grpChg>
        <pc:grpChg chg="del mod topLvl">
          <ac:chgData name="Nicola Dockerty" userId="ebcc58ce-2d8c-4ed9-a38e-e6d0a4be1782" providerId="ADAL" clId="{626A071C-DA1E-4954-8CED-D196FB225F9D}" dt="2020-02-24T11:55:00.552" v="1965" actId="165"/>
          <ac:grpSpMkLst>
            <pc:docMk/>
            <pc:sldMk cId="613943020" sldId="410"/>
            <ac:grpSpMk id="20" creationId="{EC72C05D-E970-4C4B-B0CA-041BB39577EA}"/>
          </ac:grpSpMkLst>
        </pc:grpChg>
        <pc:grpChg chg="mod topLvl">
          <ac:chgData name="Nicola Dockerty" userId="ebcc58ce-2d8c-4ed9-a38e-e6d0a4be1782" providerId="ADAL" clId="{626A071C-DA1E-4954-8CED-D196FB225F9D}" dt="2020-02-24T11:55:00.552" v="1965" actId="165"/>
          <ac:grpSpMkLst>
            <pc:docMk/>
            <pc:sldMk cId="613943020" sldId="410"/>
            <ac:grpSpMk id="51" creationId="{B4A4823E-C1FD-4823-B97F-AB774E8211D0}"/>
          </ac:grpSpMkLst>
        </pc:grpChg>
        <pc:grpChg chg="del">
          <ac:chgData name="Nicola Dockerty" userId="ebcc58ce-2d8c-4ed9-a38e-e6d0a4be1782" providerId="ADAL" clId="{626A071C-DA1E-4954-8CED-D196FB225F9D}" dt="2020-02-24T11:54:58.935" v="1964" actId="165"/>
          <ac:grpSpMkLst>
            <pc:docMk/>
            <pc:sldMk cId="613943020" sldId="410"/>
            <ac:grpSpMk id="63" creationId="{57B64608-BDFD-469A-AB17-1DCDD2D8BB3B}"/>
          </ac:grpSpMkLst>
        </pc:grpChg>
        <pc:graphicFrameChg chg="mod modGraphic">
          <ac:chgData name="Nicola Dockerty" userId="ebcc58ce-2d8c-4ed9-a38e-e6d0a4be1782" providerId="ADAL" clId="{626A071C-DA1E-4954-8CED-D196FB225F9D}" dt="2020-02-24T11:41:32.488" v="1239"/>
          <ac:graphicFrameMkLst>
            <pc:docMk/>
            <pc:sldMk cId="613943020" sldId="410"/>
            <ac:graphicFrameMk id="5" creationId="{1537F8AD-9703-4392-9B51-78E73CABD454}"/>
          </ac:graphicFrameMkLst>
        </pc:graphicFrameChg>
        <pc:picChg chg="mod">
          <ac:chgData name="Nicola Dockerty" userId="ebcc58ce-2d8c-4ed9-a38e-e6d0a4be1782" providerId="ADAL" clId="{626A071C-DA1E-4954-8CED-D196FB225F9D}" dt="2020-02-24T11:54:53.659" v="1963" actId="1076"/>
          <ac:picMkLst>
            <pc:docMk/>
            <pc:sldMk cId="613943020" sldId="410"/>
            <ac:picMk id="8" creationId="{D9426B6B-94AA-4D9B-BC63-8F0BC9ED5115}"/>
          </ac:picMkLst>
        </pc:picChg>
        <pc:picChg chg="mod topLvl">
          <ac:chgData name="Nicola Dockerty" userId="ebcc58ce-2d8c-4ed9-a38e-e6d0a4be1782" providerId="ADAL" clId="{626A071C-DA1E-4954-8CED-D196FB225F9D}" dt="2020-02-24T11:55:00.552" v="1965" actId="165"/>
          <ac:picMkLst>
            <pc:docMk/>
            <pc:sldMk cId="613943020" sldId="410"/>
            <ac:picMk id="13" creationId="{66077F9B-7FC6-4B8B-8683-94068869CD27}"/>
          </ac:picMkLst>
        </pc:picChg>
        <pc:picChg chg="mod topLvl">
          <ac:chgData name="Nicola Dockerty" userId="ebcc58ce-2d8c-4ed9-a38e-e6d0a4be1782" providerId="ADAL" clId="{626A071C-DA1E-4954-8CED-D196FB225F9D}" dt="2020-02-24T11:55:00.552" v="1965" actId="165"/>
          <ac:picMkLst>
            <pc:docMk/>
            <pc:sldMk cId="613943020" sldId="410"/>
            <ac:picMk id="15" creationId="{F17CC5EF-44D5-44D2-8EF4-75FF3CCD674B}"/>
          </ac:picMkLst>
        </pc:picChg>
      </pc:sldChg>
      <pc:sldChg chg="addSp delSp modSp add mod">
        <pc:chgData name="Nicola Dockerty" userId="ebcc58ce-2d8c-4ed9-a38e-e6d0a4be1782" providerId="ADAL" clId="{626A071C-DA1E-4954-8CED-D196FB225F9D}" dt="2020-02-24T16:29:27.341" v="2544" actId="478"/>
        <pc:sldMkLst>
          <pc:docMk/>
          <pc:sldMk cId="3994840186" sldId="411"/>
        </pc:sldMkLst>
        <pc:spChg chg="mod">
          <ac:chgData name="Nicola Dockerty" userId="ebcc58ce-2d8c-4ed9-a38e-e6d0a4be1782" providerId="ADAL" clId="{626A071C-DA1E-4954-8CED-D196FB225F9D}" dt="2020-02-24T11:44:38.998" v="1361" actId="20577"/>
          <ac:spMkLst>
            <pc:docMk/>
            <pc:sldMk cId="3994840186" sldId="411"/>
            <ac:spMk id="19" creationId="{5252A847-DE45-4FA3-A1F8-EEBEB845FF8E}"/>
          </ac:spMkLst>
        </pc:spChg>
        <pc:grpChg chg="add mod">
          <ac:chgData name="Nicola Dockerty" userId="ebcc58ce-2d8c-4ed9-a38e-e6d0a4be1782" providerId="ADAL" clId="{626A071C-DA1E-4954-8CED-D196FB225F9D}" dt="2020-02-24T11:44:52.452" v="1363" actId="1076"/>
          <ac:grpSpMkLst>
            <pc:docMk/>
            <pc:sldMk cId="3994840186" sldId="411"/>
            <ac:grpSpMk id="39" creationId="{CB6404DE-5344-4B5A-95C5-7985F4CBE865}"/>
          </ac:grpSpMkLst>
        </pc:grpChg>
        <pc:grpChg chg="del">
          <ac:chgData name="Nicola Dockerty" userId="ebcc58ce-2d8c-4ed9-a38e-e6d0a4be1782" providerId="ADAL" clId="{626A071C-DA1E-4954-8CED-D196FB225F9D}" dt="2020-02-24T11:44:23.044" v="1317" actId="478"/>
          <ac:grpSpMkLst>
            <pc:docMk/>
            <pc:sldMk cId="3994840186" sldId="411"/>
            <ac:grpSpMk id="63" creationId="{57B64608-BDFD-469A-AB17-1DCDD2D8BB3B}"/>
          </ac:grpSpMkLst>
        </pc:grpChg>
        <pc:graphicFrameChg chg="del">
          <ac:chgData name="Nicola Dockerty" userId="ebcc58ce-2d8c-4ed9-a38e-e6d0a4be1782" providerId="ADAL" clId="{626A071C-DA1E-4954-8CED-D196FB225F9D}" dt="2020-02-24T11:44:23.044" v="1317" actId="478"/>
          <ac:graphicFrameMkLst>
            <pc:docMk/>
            <pc:sldMk cId="3994840186" sldId="411"/>
            <ac:graphicFrameMk id="5" creationId="{1537F8AD-9703-4392-9B51-78E73CABD454}"/>
          </ac:graphicFrameMkLst>
        </pc:graphicFrameChg>
        <pc:picChg chg="add del mod">
          <ac:chgData name="Nicola Dockerty" userId="ebcc58ce-2d8c-4ed9-a38e-e6d0a4be1782" providerId="ADAL" clId="{626A071C-DA1E-4954-8CED-D196FB225F9D}" dt="2020-02-24T16:29:27.341" v="2544" actId="478"/>
          <ac:picMkLst>
            <pc:docMk/>
            <pc:sldMk cId="3994840186" sldId="411"/>
            <ac:picMk id="2" creationId="{FBDF6DC5-55B9-4A86-9EE0-95801ACE720E}"/>
          </ac:picMkLst>
        </pc:picChg>
        <pc:picChg chg="add mod modCrop">
          <ac:chgData name="Nicola Dockerty" userId="ebcc58ce-2d8c-4ed9-a38e-e6d0a4be1782" providerId="ADAL" clId="{626A071C-DA1E-4954-8CED-D196FB225F9D}" dt="2020-02-24T11:45:36.816" v="1395" actId="1036"/>
          <ac:picMkLst>
            <pc:docMk/>
            <pc:sldMk cId="3994840186" sldId="411"/>
            <ac:picMk id="9" creationId="{D71418D5-31CF-4546-9FFD-6585B996CBDB}"/>
          </ac:picMkLst>
        </pc:picChg>
        <pc:picChg chg="del">
          <ac:chgData name="Nicola Dockerty" userId="ebcc58ce-2d8c-4ed9-a38e-e6d0a4be1782" providerId="ADAL" clId="{626A071C-DA1E-4954-8CED-D196FB225F9D}" dt="2020-02-24T11:43:52.615" v="1243" actId="478"/>
          <ac:picMkLst>
            <pc:docMk/>
            <pc:sldMk cId="3994840186" sldId="411"/>
            <ac:picMk id="17" creationId="{D40AF7EA-06F8-4495-8A68-9292029F0CD6}"/>
          </ac:picMkLst>
        </pc:picChg>
      </pc:sldChg>
      <pc:sldChg chg="delSp modSp add mod">
        <pc:chgData name="Nicola Dockerty" userId="ebcc58ce-2d8c-4ed9-a38e-e6d0a4be1782" providerId="ADAL" clId="{626A071C-DA1E-4954-8CED-D196FB225F9D}" dt="2020-02-24T11:50:41.838" v="1738" actId="21"/>
        <pc:sldMkLst>
          <pc:docMk/>
          <pc:sldMk cId="3046571674" sldId="412"/>
        </pc:sldMkLst>
        <pc:spChg chg="mod">
          <ac:chgData name="Nicola Dockerty" userId="ebcc58ce-2d8c-4ed9-a38e-e6d0a4be1782" providerId="ADAL" clId="{626A071C-DA1E-4954-8CED-D196FB225F9D}" dt="2020-02-24T11:45:58.421" v="1430" actId="5793"/>
          <ac:spMkLst>
            <pc:docMk/>
            <pc:sldMk cId="3046571674" sldId="412"/>
            <ac:spMk id="19" creationId="{5252A847-DE45-4FA3-A1F8-EEBEB845FF8E}"/>
          </ac:spMkLst>
        </pc:spChg>
        <pc:picChg chg="del">
          <ac:chgData name="Nicola Dockerty" userId="ebcc58ce-2d8c-4ed9-a38e-e6d0a4be1782" providerId="ADAL" clId="{626A071C-DA1E-4954-8CED-D196FB225F9D}" dt="2020-02-24T11:50:41.838" v="1738" actId="21"/>
          <ac:picMkLst>
            <pc:docMk/>
            <pc:sldMk cId="3046571674" sldId="412"/>
            <ac:picMk id="2" creationId="{FBDF6DC5-55B9-4A86-9EE0-95801ACE720E}"/>
          </ac:picMkLst>
        </pc:picChg>
      </pc:sldChg>
      <pc:sldChg chg="delSp modSp add mod">
        <pc:chgData name="Nicola Dockerty" userId="ebcc58ce-2d8c-4ed9-a38e-e6d0a4be1782" providerId="ADAL" clId="{626A071C-DA1E-4954-8CED-D196FB225F9D}" dt="2020-02-24T16:28:25.953" v="2539" actId="20577"/>
        <pc:sldMkLst>
          <pc:docMk/>
          <pc:sldMk cId="4095953194" sldId="413"/>
        </pc:sldMkLst>
        <pc:spChg chg="mod">
          <ac:chgData name="Nicola Dockerty" userId="ebcc58ce-2d8c-4ed9-a38e-e6d0a4be1782" providerId="ADAL" clId="{626A071C-DA1E-4954-8CED-D196FB225F9D}" dt="2020-02-24T16:28:25.953" v="2539" actId="20577"/>
          <ac:spMkLst>
            <pc:docMk/>
            <pc:sldMk cId="4095953194" sldId="413"/>
            <ac:spMk id="19" creationId="{5252A847-DE45-4FA3-A1F8-EEBEB845FF8E}"/>
          </ac:spMkLst>
        </pc:spChg>
        <pc:picChg chg="del">
          <ac:chgData name="Nicola Dockerty" userId="ebcc58ce-2d8c-4ed9-a38e-e6d0a4be1782" providerId="ADAL" clId="{626A071C-DA1E-4954-8CED-D196FB225F9D}" dt="2020-02-24T11:46:34.797" v="1488" actId="21"/>
          <ac:picMkLst>
            <pc:docMk/>
            <pc:sldMk cId="4095953194" sldId="413"/>
            <ac:picMk id="2" creationId="{FBDF6DC5-55B9-4A86-9EE0-95801ACE720E}"/>
          </ac:picMkLst>
        </pc:picChg>
      </pc:sldChg>
      <pc:sldChg chg="addSp delSp modSp add mod">
        <pc:chgData name="Nicola Dockerty" userId="ebcc58ce-2d8c-4ed9-a38e-e6d0a4be1782" providerId="ADAL" clId="{626A071C-DA1E-4954-8CED-D196FB225F9D}" dt="2020-02-24T11:56:45.866" v="2191" actId="20577"/>
        <pc:sldMkLst>
          <pc:docMk/>
          <pc:sldMk cId="3779580696" sldId="414"/>
        </pc:sldMkLst>
        <pc:spChg chg="add del">
          <ac:chgData name="Nicola Dockerty" userId="ebcc58ce-2d8c-4ed9-a38e-e6d0a4be1782" providerId="ADAL" clId="{626A071C-DA1E-4954-8CED-D196FB225F9D}" dt="2020-02-24T11:49:23.836" v="1649" actId="478"/>
          <ac:spMkLst>
            <pc:docMk/>
            <pc:sldMk cId="3779580696" sldId="414"/>
            <ac:spMk id="2" creationId="{0A170583-8974-4AAC-AB86-B8D7BBAB5789}"/>
          </ac:spMkLst>
        </pc:spChg>
        <pc:spChg chg="del mod">
          <ac:chgData name="Nicola Dockerty" userId="ebcc58ce-2d8c-4ed9-a38e-e6d0a4be1782" providerId="ADAL" clId="{626A071C-DA1E-4954-8CED-D196FB225F9D}" dt="2020-02-24T11:49:07.208" v="1645" actId="478"/>
          <ac:spMkLst>
            <pc:docMk/>
            <pc:sldMk cId="3779580696" sldId="414"/>
            <ac:spMk id="3" creationId="{073F8BD1-9F69-4434-8718-D4BFEC7DA883}"/>
          </ac:spMkLst>
        </pc:spChg>
        <pc:spChg chg="add del mod">
          <ac:chgData name="Nicola Dockerty" userId="ebcc58ce-2d8c-4ed9-a38e-e6d0a4be1782" providerId="ADAL" clId="{626A071C-DA1E-4954-8CED-D196FB225F9D}" dt="2020-02-24T11:52:16.148" v="1908" actId="478"/>
          <ac:spMkLst>
            <pc:docMk/>
            <pc:sldMk cId="3779580696" sldId="414"/>
            <ac:spMk id="11" creationId="{279E9AAE-6111-4F30-B589-E7CEB44B29AE}"/>
          </ac:spMkLst>
        </pc:spChg>
        <pc:spChg chg="add mod">
          <ac:chgData name="Nicola Dockerty" userId="ebcc58ce-2d8c-4ed9-a38e-e6d0a4be1782" providerId="ADAL" clId="{626A071C-DA1E-4954-8CED-D196FB225F9D}" dt="2020-02-24T11:52:59.793" v="1914" actId="1038"/>
          <ac:spMkLst>
            <pc:docMk/>
            <pc:sldMk cId="3779580696" sldId="414"/>
            <ac:spMk id="12" creationId="{FCB14367-6618-4993-8BDE-8B89A0B3F0C6}"/>
          </ac:spMkLst>
        </pc:spChg>
        <pc:spChg chg="mod">
          <ac:chgData name="Nicola Dockerty" userId="ebcc58ce-2d8c-4ed9-a38e-e6d0a4be1782" providerId="ADAL" clId="{626A071C-DA1E-4954-8CED-D196FB225F9D}" dt="2020-02-24T11:56:45.866" v="2191" actId="20577"/>
          <ac:spMkLst>
            <pc:docMk/>
            <pc:sldMk cId="3779580696" sldId="414"/>
            <ac:spMk id="19" creationId="{5252A847-DE45-4FA3-A1F8-EEBEB845FF8E}"/>
          </ac:spMkLst>
        </pc:spChg>
        <pc:spChg chg="add mod topLvl">
          <ac:chgData name="Nicola Dockerty" userId="ebcc58ce-2d8c-4ed9-a38e-e6d0a4be1782" providerId="ADAL" clId="{626A071C-DA1E-4954-8CED-D196FB225F9D}" dt="2020-02-24T11:51:50.137" v="1892" actId="164"/>
          <ac:spMkLst>
            <pc:docMk/>
            <pc:sldMk cId="3779580696" sldId="414"/>
            <ac:spMk id="23" creationId="{E101554D-EBBE-4062-9CBF-2CC396AD024C}"/>
          </ac:spMkLst>
        </pc:spChg>
        <pc:spChg chg="add mod topLvl">
          <ac:chgData name="Nicola Dockerty" userId="ebcc58ce-2d8c-4ed9-a38e-e6d0a4be1782" providerId="ADAL" clId="{626A071C-DA1E-4954-8CED-D196FB225F9D}" dt="2020-02-24T11:51:31.726" v="1803" actId="164"/>
          <ac:spMkLst>
            <pc:docMk/>
            <pc:sldMk cId="3779580696" sldId="414"/>
            <ac:spMk id="24" creationId="{97DD15E7-501C-4A0A-B196-231D5A9AB9F8}"/>
          </ac:spMkLst>
        </pc:spChg>
        <pc:spChg chg="add mod topLvl">
          <ac:chgData name="Nicola Dockerty" userId="ebcc58ce-2d8c-4ed9-a38e-e6d0a4be1782" providerId="ADAL" clId="{626A071C-DA1E-4954-8CED-D196FB225F9D}" dt="2020-02-24T11:51:39.660" v="1848" actId="164"/>
          <ac:spMkLst>
            <pc:docMk/>
            <pc:sldMk cId="3779580696" sldId="414"/>
            <ac:spMk id="25" creationId="{E0E24A63-3382-473C-9B4E-E061BDCFE080}"/>
          </ac:spMkLst>
        </pc:spChg>
        <pc:spChg chg="add mod topLvl">
          <ac:chgData name="Nicola Dockerty" userId="ebcc58ce-2d8c-4ed9-a38e-e6d0a4be1782" providerId="ADAL" clId="{626A071C-DA1E-4954-8CED-D196FB225F9D}" dt="2020-02-24T11:51:50.137" v="1892" actId="164"/>
          <ac:spMkLst>
            <pc:docMk/>
            <pc:sldMk cId="3779580696" sldId="414"/>
            <ac:spMk id="26" creationId="{713A5EED-DC09-43C8-A5C5-5F7A21B98D66}"/>
          </ac:spMkLst>
        </pc:spChg>
        <pc:grpChg chg="add del mod">
          <ac:chgData name="Nicola Dockerty" userId="ebcc58ce-2d8c-4ed9-a38e-e6d0a4be1782" providerId="ADAL" clId="{626A071C-DA1E-4954-8CED-D196FB225F9D}" dt="2020-02-24T11:50:59.742" v="1742" actId="165"/>
          <ac:grpSpMkLst>
            <pc:docMk/>
            <pc:sldMk cId="3779580696" sldId="414"/>
            <ac:grpSpMk id="4" creationId="{D5A7FFE4-58DD-4EB4-9F4A-98EFF84D0E82}"/>
          </ac:grpSpMkLst>
        </pc:grpChg>
        <pc:grpChg chg="add mod">
          <ac:chgData name="Nicola Dockerty" userId="ebcc58ce-2d8c-4ed9-a38e-e6d0a4be1782" providerId="ADAL" clId="{626A071C-DA1E-4954-8CED-D196FB225F9D}" dt="2020-02-24T11:51:50.137" v="1892" actId="164"/>
          <ac:grpSpMkLst>
            <pc:docMk/>
            <pc:sldMk cId="3779580696" sldId="414"/>
            <ac:grpSpMk id="5" creationId="{B69A93EC-2C09-4FF6-A70C-8BF2D220E037}"/>
          </ac:grpSpMkLst>
        </pc:grpChg>
        <pc:grpChg chg="add mod">
          <ac:chgData name="Nicola Dockerty" userId="ebcc58ce-2d8c-4ed9-a38e-e6d0a4be1782" providerId="ADAL" clId="{626A071C-DA1E-4954-8CED-D196FB225F9D}" dt="2020-02-24T11:51:50.137" v="1892" actId="164"/>
          <ac:grpSpMkLst>
            <pc:docMk/>
            <pc:sldMk cId="3779580696" sldId="414"/>
            <ac:grpSpMk id="6" creationId="{15C19784-EE94-4E87-BAC4-C327587F7262}"/>
          </ac:grpSpMkLst>
        </pc:grpChg>
        <pc:grpChg chg="add mod">
          <ac:chgData name="Nicola Dockerty" userId="ebcc58ce-2d8c-4ed9-a38e-e6d0a4be1782" providerId="ADAL" clId="{626A071C-DA1E-4954-8CED-D196FB225F9D}" dt="2020-02-24T11:51:54.827" v="1893" actId="12788"/>
          <ac:grpSpMkLst>
            <pc:docMk/>
            <pc:sldMk cId="3779580696" sldId="414"/>
            <ac:grpSpMk id="10" creationId="{E236336D-A3A4-414C-AD10-28CBBC0CB7B6}"/>
          </ac:grpSpMkLst>
        </pc:grpChg>
        <pc:grpChg chg="add mod">
          <ac:chgData name="Nicola Dockerty" userId="ebcc58ce-2d8c-4ed9-a38e-e6d0a4be1782" providerId="ADAL" clId="{626A071C-DA1E-4954-8CED-D196FB225F9D}" dt="2020-02-24T11:52:00.862" v="1905" actId="1035"/>
          <ac:grpSpMkLst>
            <pc:docMk/>
            <pc:sldMk cId="3779580696" sldId="414"/>
            <ac:grpSpMk id="31" creationId="{1B397E4E-7D89-40A8-B15F-301AA9899131}"/>
          </ac:grpSpMkLst>
        </pc:grpChg>
        <pc:grpChg chg="del">
          <ac:chgData name="Nicola Dockerty" userId="ebcc58ce-2d8c-4ed9-a38e-e6d0a4be1782" providerId="ADAL" clId="{626A071C-DA1E-4954-8CED-D196FB225F9D}" dt="2020-02-24T11:49:09.132" v="1646" actId="478"/>
          <ac:grpSpMkLst>
            <pc:docMk/>
            <pc:sldMk cId="3779580696" sldId="414"/>
            <ac:grpSpMk id="39" creationId="{CB6404DE-5344-4B5A-95C5-7985F4CBE865}"/>
          </ac:grpSpMkLst>
        </pc:grpChg>
        <pc:picChg chg="del">
          <ac:chgData name="Nicola Dockerty" userId="ebcc58ce-2d8c-4ed9-a38e-e6d0a4be1782" providerId="ADAL" clId="{626A071C-DA1E-4954-8CED-D196FB225F9D}" dt="2020-02-24T11:49:09.132" v="1646" actId="478"/>
          <ac:picMkLst>
            <pc:docMk/>
            <pc:sldMk cId="3779580696" sldId="414"/>
            <ac:picMk id="9" creationId="{D71418D5-31CF-4546-9FFD-6585B996CBDB}"/>
          </ac:picMkLst>
        </pc:picChg>
        <pc:picChg chg="add mod topLvl">
          <ac:chgData name="Nicola Dockerty" userId="ebcc58ce-2d8c-4ed9-a38e-e6d0a4be1782" providerId="ADAL" clId="{626A071C-DA1E-4954-8CED-D196FB225F9D}" dt="2020-02-24T11:51:39.660" v="1848" actId="164"/>
          <ac:picMkLst>
            <pc:docMk/>
            <pc:sldMk cId="3779580696" sldId="414"/>
            <ac:picMk id="27" creationId="{D4575887-2D29-46DC-A565-27D75CF0A7CD}"/>
          </ac:picMkLst>
        </pc:picChg>
        <pc:picChg chg="add mod topLvl">
          <ac:chgData name="Nicola Dockerty" userId="ebcc58ce-2d8c-4ed9-a38e-e6d0a4be1782" providerId="ADAL" clId="{626A071C-DA1E-4954-8CED-D196FB225F9D}" dt="2020-02-24T11:51:31.726" v="1803" actId="164"/>
          <ac:picMkLst>
            <pc:docMk/>
            <pc:sldMk cId="3779580696" sldId="414"/>
            <ac:picMk id="28" creationId="{8048D386-9AA8-4A5D-B555-51A6F0D4B6BA}"/>
          </ac:picMkLst>
        </pc:picChg>
        <pc:picChg chg="add del">
          <ac:chgData name="Nicola Dockerty" userId="ebcc58ce-2d8c-4ed9-a38e-e6d0a4be1782" providerId="ADAL" clId="{626A071C-DA1E-4954-8CED-D196FB225F9D}" dt="2020-02-24T11:53:48.460" v="1945" actId="21"/>
          <ac:picMkLst>
            <pc:docMk/>
            <pc:sldMk cId="3779580696" sldId="414"/>
            <ac:picMk id="30" creationId="{759E83F8-3052-4164-B0B1-AEDDEF5BE0CC}"/>
          </ac:picMkLst>
        </pc:picChg>
      </pc:sldChg>
      <pc:sldChg chg="delSp modSp add mod">
        <pc:chgData name="Nicola Dockerty" userId="ebcc58ce-2d8c-4ed9-a38e-e6d0a4be1782" providerId="ADAL" clId="{626A071C-DA1E-4954-8CED-D196FB225F9D}" dt="2020-02-24T11:56:36.148" v="2161" actId="20577"/>
        <pc:sldMkLst>
          <pc:docMk/>
          <pc:sldMk cId="1565832586" sldId="415"/>
        </pc:sldMkLst>
        <pc:spChg chg="mod">
          <ac:chgData name="Nicola Dockerty" userId="ebcc58ce-2d8c-4ed9-a38e-e6d0a4be1782" providerId="ADAL" clId="{626A071C-DA1E-4954-8CED-D196FB225F9D}" dt="2020-02-24T11:56:36.148" v="2161" actId="20577"/>
          <ac:spMkLst>
            <pc:docMk/>
            <pc:sldMk cId="1565832586" sldId="415"/>
            <ac:spMk id="19" creationId="{5252A847-DE45-4FA3-A1F8-EEBEB845FF8E}"/>
          </ac:spMkLst>
        </pc:spChg>
        <pc:spChg chg="mod">
          <ac:chgData name="Nicola Dockerty" userId="ebcc58ce-2d8c-4ed9-a38e-e6d0a4be1782" providerId="ADAL" clId="{626A071C-DA1E-4954-8CED-D196FB225F9D}" dt="2020-02-24T11:53:10.748" v="1916" actId="207"/>
          <ac:spMkLst>
            <pc:docMk/>
            <pc:sldMk cId="1565832586" sldId="415"/>
            <ac:spMk id="24" creationId="{97DD15E7-501C-4A0A-B196-231D5A9AB9F8}"/>
          </ac:spMkLst>
        </pc:spChg>
        <pc:spChg chg="mod">
          <ac:chgData name="Nicola Dockerty" userId="ebcc58ce-2d8c-4ed9-a38e-e6d0a4be1782" providerId="ADAL" clId="{626A071C-DA1E-4954-8CED-D196FB225F9D}" dt="2020-02-24T11:53:31.249" v="1939" actId="207"/>
          <ac:spMkLst>
            <pc:docMk/>
            <pc:sldMk cId="1565832586" sldId="415"/>
            <ac:spMk id="25" creationId="{E0E24A63-3382-473C-9B4E-E061BDCFE080}"/>
          </ac:spMkLst>
        </pc:spChg>
        <pc:picChg chg="del">
          <ac:chgData name="Nicola Dockerty" userId="ebcc58ce-2d8c-4ed9-a38e-e6d0a4be1782" providerId="ADAL" clId="{626A071C-DA1E-4954-8CED-D196FB225F9D}" dt="2020-02-24T11:53:33.884" v="1940" actId="478"/>
          <ac:picMkLst>
            <pc:docMk/>
            <pc:sldMk cId="1565832586" sldId="415"/>
            <ac:picMk id="30" creationId="{759E83F8-3052-4164-B0B1-AEDDEF5BE0CC}"/>
          </ac:picMkLst>
        </pc:picChg>
      </pc:sldChg>
      <pc:sldChg chg="addSp delSp modSp add mod">
        <pc:chgData name="Nicola Dockerty" userId="ebcc58ce-2d8c-4ed9-a38e-e6d0a4be1782" providerId="ADAL" clId="{626A071C-DA1E-4954-8CED-D196FB225F9D}" dt="2020-02-24T16:32:53.445" v="2606"/>
        <pc:sldMkLst>
          <pc:docMk/>
          <pc:sldMk cId="3046093688" sldId="416"/>
        </pc:sldMkLst>
        <pc:spChg chg="del">
          <ac:chgData name="Nicola Dockerty" userId="ebcc58ce-2d8c-4ed9-a38e-e6d0a4be1782" providerId="ADAL" clId="{626A071C-DA1E-4954-8CED-D196FB225F9D}" dt="2020-02-24T11:54:33.438" v="1956" actId="478"/>
          <ac:spMkLst>
            <pc:docMk/>
            <pc:sldMk cId="3046093688" sldId="416"/>
            <ac:spMk id="12" creationId="{FCB14367-6618-4993-8BDE-8B89A0B3F0C6}"/>
          </ac:spMkLst>
        </pc:spChg>
        <pc:spChg chg="add del mod">
          <ac:chgData name="Nicola Dockerty" userId="ebcc58ce-2d8c-4ed9-a38e-e6d0a4be1782" providerId="ADAL" clId="{626A071C-DA1E-4954-8CED-D196FB225F9D}" dt="2020-02-24T12:02:27.365" v="2411" actId="120"/>
          <ac:spMkLst>
            <pc:docMk/>
            <pc:sldMk cId="3046093688" sldId="416"/>
            <ac:spMk id="19" creationId="{5252A847-DE45-4FA3-A1F8-EEBEB845FF8E}"/>
          </ac:spMkLst>
        </pc:spChg>
        <pc:spChg chg="mod">
          <ac:chgData name="Nicola Dockerty" userId="ebcc58ce-2d8c-4ed9-a38e-e6d0a4be1782" providerId="ADAL" clId="{626A071C-DA1E-4954-8CED-D196FB225F9D}" dt="2020-02-24T11:54:27.688" v="1952" actId="6549"/>
          <ac:spMkLst>
            <pc:docMk/>
            <pc:sldMk cId="3046093688" sldId="416"/>
            <ac:spMk id="23" creationId="{E101554D-EBBE-4062-9CBF-2CC396AD024C}"/>
          </ac:spMkLst>
        </pc:spChg>
        <pc:grpChg chg="del">
          <ac:chgData name="Nicola Dockerty" userId="ebcc58ce-2d8c-4ed9-a38e-e6d0a4be1782" providerId="ADAL" clId="{626A071C-DA1E-4954-8CED-D196FB225F9D}" dt="2020-02-24T11:54:32.037" v="1955" actId="478"/>
          <ac:grpSpMkLst>
            <pc:docMk/>
            <pc:sldMk cId="3046093688" sldId="416"/>
            <ac:grpSpMk id="10" creationId="{E236336D-A3A4-414C-AD10-28CBBC0CB7B6}"/>
          </ac:grpSpMkLst>
        </pc:grpChg>
        <pc:grpChg chg="add del mod">
          <ac:chgData name="Nicola Dockerty" userId="ebcc58ce-2d8c-4ed9-a38e-e6d0a4be1782" providerId="ADAL" clId="{626A071C-DA1E-4954-8CED-D196FB225F9D}" dt="2020-02-24T16:32:50.546" v="2604" actId="165"/>
          <ac:grpSpMkLst>
            <pc:docMk/>
            <pc:sldMk cId="3046093688" sldId="416"/>
            <ac:grpSpMk id="16" creationId="{E70EC384-652C-4701-80B7-363F22882274}"/>
          </ac:grpSpMkLst>
        </pc:grpChg>
        <pc:grpChg chg="del mod">
          <ac:chgData name="Nicola Dockerty" userId="ebcc58ce-2d8c-4ed9-a38e-e6d0a4be1782" providerId="ADAL" clId="{626A071C-DA1E-4954-8CED-D196FB225F9D}" dt="2020-02-24T11:55:09.870" v="1966" actId="478"/>
          <ac:grpSpMkLst>
            <pc:docMk/>
            <pc:sldMk cId="3046093688" sldId="416"/>
            <ac:grpSpMk id="31" creationId="{1B397E4E-7D89-40A8-B15F-301AA9899131}"/>
          </ac:grpSpMkLst>
        </pc:grpChg>
        <pc:grpChg chg="add mod topLvl">
          <ac:chgData name="Nicola Dockerty" userId="ebcc58ce-2d8c-4ed9-a38e-e6d0a4be1782" providerId="ADAL" clId="{626A071C-DA1E-4954-8CED-D196FB225F9D}" dt="2020-02-24T16:32:50.546" v="2604" actId="165"/>
          <ac:grpSpMkLst>
            <pc:docMk/>
            <pc:sldMk cId="3046093688" sldId="416"/>
            <ac:grpSpMk id="39" creationId="{8766331A-D025-4E39-9EE5-65F04EEAE8FD}"/>
          </ac:grpSpMkLst>
        </pc:grpChg>
        <pc:grpChg chg="add mod topLvl">
          <ac:chgData name="Nicola Dockerty" userId="ebcc58ce-2d8c-4ed9-a38e-e6d0a4be1782" providerId="ADAL" clId="{626A071C-DA1E-4954-8CED-D196FB225F9D}" dt="2020-02-24T16:32:50.546" v="2604" actId="165"/>
          <ac:grpSpMkLst>
            <pc:docMk/>
            <pc:sldMk cId="3046093688" sldId="416"/>
            <ac:grpSpMk id="57" creationId="{D4E9F663-E493-4B69-9CE2-A7C6745F414F}"/>
          </ac:grpSpMkLst>
        </pc:grpChg>
        <pc:graphicFrameChg chg="add del mod modGraphic">
          <ac:chgData name="Nicola Dockerty" userId="ebcc58ce-2d8c-4ed9-a38e-e6d0a4be1782" providerId="ADAL" clId="{626A071C-DA1E-4954-8CED-D196FB225F9D}" dt="2020-02-24T11:56:59.254" v="2201" actId="478"/>
          <ac:graphicFrameMkLst>
            <pc:docMk/>
            <pc:sldMk cId="3046093688" sldId="416"/>
            <ac:graphicFrameMk id="3" creationId="{A47B5D24-1F45-4A90-982E-A03B618DD598}"/>
          </ac:graphicFrameMkLst>
        </pc:graphicFrameChg>
        <pc:picChg chg="add del mod topLvl modCrop">
          <ac:chgData name="Nicola Dockerty" userId="ebcc58ce-2d8c-4ed9-a38e-e6d0a4be1782" providerId="ADAL" clId="{626A071C-DA1E-4954-8CED-D196FB225F9D}" dt="2020-02-24T16:32:53.027" v="2605" actId="478"/>
          <ac:picMkLst>
            <pc:docMk/>
            <pc:sldMk cId="3046093688" sldId="416"/>
            <ac:picMk id="9" creationId="{C98E0DB4-1098-4FF7-AE27-9FADBDA099BA}"/>
          </ac:picMkLst>
        </pc:picChg>
        <pc:picChg chg="add del mod modCrop">
          <ac:chgData name="Nicola Dockerty" userId="ebcc58ce-2d8c-4ed9-a38e-e6d0a4be1782" providerId="ADAL" clId="{626A071C-DA1E-4954-8CED-D196FB225F9D}" dt="2020-02-24T12:01:28.140" v="2254" actId="478"/>
          <ac:picMkLst>
            <pc:docMk/>
            <pc:sldMk cId="3046093688" sldId="416"/>
            <ac:picMk id="13" creationId="{4CC2CB6D-C78A-4DC4-8193-D419AD793952}"/>
          </ac:picMkLst>
        </pc:picChg>
        <pc:picChg chg="add mod topLvl modCrop">
          <ac:chgData name="Nicola Dockerty" userId="ebcc58ce-2d8c-4ed9-a38e-e6d0a4be1782" providerId="ADAL" clId="{626A071C-DA1E-4954-8CED-D196FB225F9D}" dt="2020-02-24T16:32:50.546" v="2604" actId="165"/>
          <ac:picMkLst>
            <pc:docMk/>
            <pc:sldMk cId="3046093688" sldId="416"/>
            <ac:picMk id="15" creationId="{0A84F70A-51E2-45A5-ABAB-2206DD1400E6}"/>
          </ac:picMkLst>
        </pc:picChg>
        <pc:picChg chg="add del">
          <ac:chgData name="Nicola Dockerty" userId="ebcc58ce-2d8c-4ed9-a38e-e6d0a4be1782" providerId="ADAL" clId="{626A071C-DA1E-4954-8CED-D196FB225F9D}" dt="2020-02-24T16:29:07.231" v="2540" actId="478"/>
          <ac:picMkLst>
            <pc:docMk/>
            <pc:sldMk cId="3046093688" sldId="416"/>
            <ac:picMk id="30" creationId="{B846BBCF-04AE-4FFB-B203-DEDB2A169E82}"/>
          </ac:picMkLst>
        </pc:picChg>
        <pc:picChg chg="add">
          <ac:chgData name="Nicola Dockerty" userId="ebcc58ce-2d8c-4ed9-a38e-e6d0a4be1782" providerId="ADAL" clId="{626A071C-DA1E-4954-8CED-D196FB225F9D}" dt="2020-02-24T16:32:53.445" v="2606"/>
          <ac:picMkLst>
            <pc:docMk/>
            <pc:sldMk cId="3046093688" sldId="416"/>
            <ac:picMk id="34" creationId="{C41072E0-202B-45C1-9614-AE475227D556}"/>
          </ac:picMkLst>
        </pc:picChg>
      </pc:sldChg>
      <pc:sldChg chg="addSp delSp modSp add mod">
        <pc:chgData name="Nicola Dockerty" userId="ebcc58ce-2d8c-4ed9-a38e-e6d0a4be1782" providerId="ADAL" clId="{626A071C-DA1E-4954-8CED-D196FB225F9D}" dt="2020-02-24T16:32:43.438" v="2603" actId="1038"/>
        <pc:sldMkLst>
          <pc:docMk/>
          <pc:sldMk cId="3734772385" sldId="417"/>
        </pc:sldMkLst>
        <pc:spChg chg="mod">
          <ac:chgData name="Nicola Dockerty" userId="ebcc58ce-2d8c-4ed9-a38e-e6d0a4be1782" providerId="ADAL" clId="{626A071C-DA1E-4954-8CED-D196FB225F9D}" dt="2020-02-24T12:02:49.458" v="2450" actId="5793"/>
          <ac:spMkLst>
            <pc:docMk/>
            <pc:sldMk cId="3734772385" sldId="417"/>
            <ac:spMk id="19" creationId="{5252A847-DE45-4FA3-A1F8-EEBEB845FF8E}"/>
          </ac:spMkLst>
        </pc:spChg>
        <pc:grpChg chg="del">
          <ac:chgData name="Nicola Dockerty" userId="ebcc58ce-2d8c-4ed9-a38e-e6d0a4be1782" providerId="ADAL" clId="{626A071C-DA1E-4954-8CED-D196FB225F9D}" dt="2020-02-24T16:32:15.333" v="2551" actId="165"/>
          <ac:grpSpMkLst>
            <pc:docMk/>
            <pc:sldMk cId="3734772385" sldId="417"/>
            <ac:grpSpMk id="16" creationId="{E70EC384-652C-4701-80B7-363F22882274}"/>
          </ac:grpSpMkLst>
        </pc:grpChg>
        <pc:grpChg chg="mod topLvl">
          <ac:chgData name="Nicola Dockerty" userId="ebcc58ce-2d8c-4ed9-a38e-e6d0a4be1782" providerId="ADAL" clId="{626A071C-DA1E-4954-8CED-D196FB225F9D}" dt="2020-02-24T16:32:15.333" v="2551" actId="165"/>
          <ac:grpSpMkLst>
            <pc:docMk/>
            <pc:sldMk cId="3734772385" sldId="417"/>
            <ac:grpSpMk id="39" creationId="{8766331A-D025-4E39-9EE5-65F04EEAE8FD}"/>
          </ac:grpSpMkLst>
        </pc:grpChg>
        <pc:grpChg chg="mod topLvl">
          <ac:chgData name="Nicola Dockerty" userId="ebcc58ce-2d8c-4ed9-a38e-e6d0a4be1782" providerId="ADAL" clId="{626A071C-DA1E-4954-8CED-D196FB225F9D}" dt="2020-02-24T16:32:15.333" v="2551" actId="165"/>
          <ac:grpSpMkLst>
            <pc:docMk/>
            <pc:sldMk cId="3734772385" sldId="417"/>
            <ac:grpSpMk id="57" creationId="{D4E9F663-E493-4B69-9CE2-A7C6745F414F}"/>
          </ac:grpSpMkLst>
        </pc:grpChg>
        <pc:picChg chg="add mod modCrop">
          <ac:chgData name="Nicola Dockerty" userId="ebcc58ce-2d8c-4ed9-a38e-e6d0a4be1782" providerId="ADAL" clId="{626A071C-DA1E-4954-8CED-D196FB225F9D}" dt="2020-02-24T16:32:43.438" v="2603" actId="1038"/>
          <ac:picMkLst>
            <pc:docMk/>
            <pc:sldMk cId="3734772385" sldId="417"/>
            <ac:picMk id="3" creationId="{7884666F-3374-4561-830B-6FDCA0C2D9E8}"/>
          </ac:picMkLst>
        </pc:picChg>
        <pc:picChg chg="del mod topLvl">
          <ac:chgData name="Nicola Dockerty" userId="ebcc58ce-2d8c-4ed9-a38e-e6d0a4be1782" providerId="ADAL" clId="{626A071C-DA1E-4954-8CED-D196FB225F9D}" dt="2020-02-24T16:32:17.556" v="2552" actId="478"/>
          <ac:picMkLst>
            <pc:docMk/>
            <pc:sldMk cId="3734772385" sldId="417"/>
            <ac:picMk id="9" creationId="{C98E0DB4-1098-4FF7-AE27-9FADBDA099BA}"/>
          </ac:picMkLst>
        </pc:picChg>
        <pc:picChg chg="mod topLvl">
          <ac:chgData name="Nicola Dockerty" userId="ebcc58ce-2d8c-4ed9-a38e-e6d0a4be1782" providerId="ADAL" clId="{626A071C-DA1E-4954-8CED-D196FB225F9D}" dt="2020-02-24T16:32:15.333" v="2551" actId="165"/>
          <ac:picMkLst>
            <pc:docMk/>
            <pc:sldMk cId="3734772385" sldId="417"/>
            <ac:picMk id="15" creationId="{0A84F70A-51E2-45A5-ABAB-2206DD1400E6}"/>
          </ac:picMkLst>
        </pc:picChg>
        <pc:picChg chg="del">
          <ac:chgData name="Nicola Dockerty" userId="ebcc58ce-2d8c-4ed9-a38e-e6d0a4be1782" providerId="ADAL" clId="{626A071C-DA1E-4954-8CED-D196FB225F9D}" dt="2020-02-24T12:02:36.247" v="2416" actId="478"/>
          <ac:picMkLst>
            <pc:docMk/>
            <pc:sldMk cId="3734772385" sldId="417"/>
            <ac:picMk id="30" creationId="{B846BBCF-04AE-4FFB-B203-DEDB2A169E82}"/>
          </ac:picMkLst>
        </pc:picChg>
      </pc:sldChg>
      <pc:sldChg chg="addSp delSp modSp add mod">
        <pc:chgData name="Nicola Dockerty" userId="ebcc58ce-2d8c-4ed9-a38e-e6d0a4be1782" providerId="ADAL" clId="{626A071C-DA1E-4954-8CED-D196FB225F9D}" dt="2020-02-24T16:32:59.726" v="2609"/>
        <pc:sldMkLst>
          <pc:docMk/>
          <pc:sldMk cId="4076870445" sldId="418"/>
        </pc:sldMkLst>
        <pc:spChg chg="mod">
          <ac:chgData name="Nicola Dockerty" userId="ebcc58ce-2d8c-4ed9-a38e-e6d0a4be1782" providerId="ADAL" clId="{626A071C-DA1E-4954-8CED-D196FB225F9D}" dt="2020-02-24T12:03:10.561" v="2513" actId="207"/>
          <ac:spMkLst>
            <pc:docMk/>
            <pc:sldMk cId="4076870445" sldId="418"/>
            <ac:spMk id="19" creationId="{5252A847-DE45-4FA3-A1F8-EEBEB845FF8E}"/>
          </ac:spMkLst>
        </pc:spChg>
        <pc:grpChg chg="del">
          <ac:chgData name="Nicola Dockerty" userId="ebcc58ce-2d8c-4ed9-a38e-e6d0a4be1782" providerId="ADAL" clId="{626A071C-DA1E-4954-8CED-D196FB225F9D}" dt="2020-02-24T16:32:57.024" v="2607" actId="165"/>
          <ac:grpSpMkLst>
            <pc:docMk/>
            <pc:sldMk cId="4076870445" sldId="418"/>
            <ac:grpSpMk id="16" creationId="{E70EC384-652C-4701-80B7-363F22882274}"/>
          </ac:grpSpMkLst>
        </pc:grpChg>
        <pc:grpChg chg="mod topLvl">
          <ac:chgData name="Nicola Dockerty" userId="ebcc58ce-2d8c-4ed9-a38e-e6d0a4be1782" providerId="ADAL" clId="{626A071C-DA1E-4954-8CED-D196FB225F9D}" dt="2020-02-24T16:32:57.024" v="2607" actId="165"/>
          <ac:grpSpMkLst>
            <pc:docMk/>
            <pc:sldMk cId="4076870445" sldId="418"/>
            <ac:grpSpMk id="39" creationId="{8766331A-D025-4E39-9EE5-65F04EEAE8FD}"/>
          </ac:grpSpMkLst>
        </pc:grpChg>
        <pc:grpChg chg="mod topLvl">
          <ac:chgData name="Nicola Dockerty" userId="ebcc58ce-2d8c-4ed9-a38e-e6d0a4be1782" providerId="ADAL" clId="{626A071C-DA1E-4954-8CED-D196FB225F9D}" dt="2020-02-24T16:32:57.024" v="2607" actId="165"/>
          <ac:grpSpMkLst>
            <pc:docMk/>
            <pc:sldMk cId="4076870445" sldId="418"/>
            <ac:grpSpMk id="57" creationId="{D4E9F663-E493-4B69-9CE2-A7C6745F414F}"/>
          </ac:grpSpMkLst>
        </pc:grpChg>
        <pc:picChg chg="del mod topLvl">
          <ac:chgData name="Nicola Dockerty" userId="ebcc58ce-2d8c-4ed9-a38e-e6d0a4be1782" providerId="ADAL" clId="{626A071C-DA1E-4954-8CED-D196FB225F9D}" dt="2020-02-24T16:32:58.870" v="2608" actId="478"/>
          <ac:picMkLst>
            <pc:docMk/>
            <pc:sldMk cId="4076870445" sldId="418"/>
            <ac:picMk id="9" creationId="{C98E0DB4-1098-4FF7-AE27-9FADBDA099BA}"/>
          </ac:picMkLst>
        </pc:picChg>
        <pc:picChg chg="mod topLvl">
          <ac:chgData name="Nicola Dockerty" userId="ebcc58ce-2d8c-4ed9-a38e-e6d0a4be1782" providerId="ADAL" clId="{626A071C-DA1E-4954-8CED-D196FB225F9D}" dt="2020-02-24T16:32:57.024" v="2607" actId="165"/>
          <ac:picMkLst>
            <pc:docMk/>
            <pc:sldMk cId="4076870445" sldId="418"/>
            <ac:picMk id="15" creationId="{0A84F70A-51E2-45A5-ABAB-2206DD1400E6}"/>
          </ac:picMkLst>
        </pc:picChg>
        <pc:picChg chg="add">
          <ac:chgData name="Nicola Dockerty" userId="ebcc58ce-2d8c-4ed9-a38e-e6d0a4be1782" providerId="ADAL" clId="{626A071C-DA1E-4954-8CED-D196FB225F9D}" dt="2020-02-24T16:32:59.726" v="2609"/>
          <ac:picMkLst>
            <pc:docMk/>
            <pc:sldMk cId="4076870445" sldId="418"/>
            <ac:picMk id="33" creationId="{3183BE9B-B361-4EB1-9F70-CFFFCBCD622E}"/>
          </ac:picMkLst>
        </pc:picChg>
      </pc:sldChg>
      <pc:sldChg chg="modSp add mod">
        <pc:chgData name="Nicola Dockerty" userId="ebcc58ce-2d8c-4ed9-a38e-e6d0a4be1782" providerId="ADAL" clId="{626A071C-DA1E-4954-8CED-D196FB225F9D}" dt="2020-02-24T16:27:54.221" v="2530" actId="207"/>
        <pc:sldMkLst>
          <pc:docMk/>
          <pc:sldMk cId="2683327491" sldId="419"/>
        </pc:sldMkLst>
        <pc:graphicFrameChg chg="mod modGraphic">
          <ac:chgData name="Nicola Dockerty" userId="ebcc58ce-2d8c-4ed9-a38e-e6d0a4be1782" providerId="ADAL" clId="{626A071C-DA1E-4954-8CED-D196FB225F9D}" dt="2020-02-24T16:27:54.221" v="2530" actId="207"/>
          <ac:graphicFrameMkLst>
            <pc:docMk/>
            <pc:sldMk cId="2683327491" sldId="419"/>
            <ac:graphicFrameMk id="5" creationId="{1537F8AD-9703-4392-9B51-78E73CABD454}"/>
          </ac:graphicFrameMkLst>
        </pc:graphicFrameChg>
      </pc:sldChg>
    </pc:docChg>
  </pc:docChgLst>
  <pc:docChgLst>
    <pc:chgData name="Jan Fitzpatrick" userId="d1b284ec-d1dd-4765-b823-b34899491c26" providerId="ADAL" clId="{015557DE-FED3-4109-B490-ED3EBE1D5339}"/>
    <pc:docChg chg="custSel modSld">
      <pc:chgData name="Jan Fitzpatrick" userId="d1b284ec-d1dd-4765-b823-b34899491c26" providerId="ADAL" clId="{015557DE-FED3-4109-B490-ED3EBE1D5339}" dt="2019-02-14T08:35:37.364" v="117" actId="1037"/>
      <pc:docMkLst>
        <pc:docMk/>
      </pc:docMkLst>
      <pc:sldChg chg="modSp">
        <pc:chgData name="Jan Fitzpatrick" userId="d1b284ec-d1dd-4765-b823-b34899491c26" providerId="ADAL" clId="{015557DE-FED3-4109-B490-ED3EBE1D5339}" dt="2019-02-13T19:55:38.303" v="5" actId="20577"/>
        <pc:sldMkLst>
          <pc:docMk/>
          <pc:sldMk cId="2637481266" sldId="256"/>
        </pc:sldMkLst>
        <pc:spChg chg="mod">
          <ac:chgData name="Jan Fitzpatrick" userId="d1b284ec-d1dd-4765-b823-b34899491c26" providerId="ADAL" clId="{015557DE-FED3-4109-B490-ED3EBE1D5339}" dt="2019-02-13T19:55:38.303" v="5" actId="20577"/>
          <ac:spMkLst>
            <pc:docMk/>
            <pc:sldMk cId="2637481266" sldId="256"/>
            <ac:spMk id="19" creationId="{5252A847-DE45-4FA3-A1F8-EEBEB845FF8E}"/>
          </ac:spMkLst>
        </pc:spChg>
      </pc:sldChg>
      <pc:sldChg chg="modSp">
        <pc:chgData name="Jan Fitzpatrick" userId="d1b284ec-d1dd-4765-b823-b34899491c26" providerId="ADAL" clId="{015557DE-FED3-4109-B490-ED3EBE1D5339}" dt="2019-02-13T20:03:52.887" v="8" actId="6549"/>
        <pc:sldMkLst>
          <pc:docMk/>
          <pc:sldMk cId="36917022" sldId="360"/>
        </pc:sldMkLst>
        <pc:spChg chg="mod">
          <ac:chgData name="Jan Fitzpatrick" userId="d1b284ec-d1dd-4765-b823-b34899491c26" providerId="ADAL" clId="{015557DE-FED3-4109-B490-ED3EBE1D5339}" dt="2019-02-13T20:03:52.887" v="8" actId="6549"/>
          <ac:spMkLst>
            <pc:docMk/>
            <pc:sldMk cId="36917022" sldId="360"/>
            <ac:spMk id="19" creationId="{5252A847-DE45-4FA3-A1F8-EEBEB845FF8E}"/>
          </ac:spMkLst>
        </pc:spChg>
      </pc:sldChg>
      <pc:sldChg chg="modSp">
        <pc:chgData name="Jan Fitzpatrick" userId="d1b284ec-d1dd-4765-b823-b34899491c26" providerId="ADAL" clId="{015557DE-FED3-4109-B490-ED3EBE1D5339}" dt="2019-02-13T20:02:06.604" v="6" actId="20577"/>
        <pc:sldMkLst>
          <pc:docMk/>
          <pc:sldMk cId="1669721746" sldId="365"/>
        </pc:sldMkLst>
        <pc:spChg chg="mod">
          <ac:chgData name="Jan Fitzpatrick" userId="d1b284ec-d1dd-4765-b823-b34899491c26" providerId="ADAL" clId="{015557DE-FED3-4109-B490-ED3EBE1D5339}" dt="2019-02-13T20:02:06.604" v="6" actId="20577"/>
          <ac:spMkLst>
            <pc:docMk/>
            <pc:sldMk cId="1669721746" sldId="365"/>
            <ac:spMk id="19" creationId="{5252A847-DE45-4FA3-A1F8-EEBEB845FF8E}"/>
          </ac:spMkLst>
        </pc:spChg>
      </pc:sldChg>
      <pc:sldChg chg="modSp">
        <pc:chgData name="Jan Fitzpatrick" userId="d1b284ec-d1dd-4765-b823-b34899491c26" providerId="ADAL" clId="{015557DE-FED3-4109-B490-ED3EBE1D5339}" dt="2019-02-14T08:30:12.737" v="106" actId="1037"/>
        <pc:sldMkLst>
          <pc:docMk/>
          <pc:sldMk cId="487568716" sldId="369"/>
        </pc:sldMkLst>
        <pc:spChg chg="mod">
          <ac:chgData name="Jan Fitzpatrick" userId="d1b284ec-d1dd-4765-b823-b34899491c26" providerId="ADAL" clId="{015557DE-FED3-4109-B490-ED3EBE1D5339}" dt="2019-02-14T08:30:12.737" v="106" actId="1037"/>
          <ac:spMkLst>
            <pc:docMk/>
            <pc:sldMk cId="487568716" sldId="369"/>
            <ac:spMk id="19" creationId="{5252A847-DE45-4FA3-A1F8-EEBEB845FF8E}"/>
          </ac:spMkLst>
        </pc:spChg>
      </pc:sldChg>
      <pc:sldChg chg="modSp">
        <pc:chgData name="Jan Fitzpatrick" userId="d1b284ec-d1dd-4765-b823-b34899491c26" providerId="ADAL" clId="{015557DE-FED3-4109-B490-ED3EBE1D5339}" dt="2019-02-13T20:04:01.037" v="9" actId="6549"/>
        <pc:sldMkLst>
          <pc:docMk/>
          <pc:sldMk cId="3942253201" sldId="370"/>
        </pc:sldMkLst>
        <pc:spChg chg="mod">
          <ac:chgData name="Jan Fitzpatrick" userId="d1b284ec-d1dd-4765-b823-b34899491c26" providerId="ADAL" clId="{015557DE-FED3-4109-B490-ED3EBE1D5339}" dt="2019-02-13T20:04:01.037" v="9" actId="6549"/>
          <ac:spMkLst>
            <pc:docMk/>
            <pc:sldMk cId="3942253201" sldId="370"/>
            <ac:spMk id="19" creationId="{5252A847-DE45-4FA3-A1F8-EEBEB845FF8E}"/>
          </ac:spMkLst>
        </pc:spChg>
      </pc:sldChg>
      <pc:sldChg chg="modSp">
        <pc:chgData name="Jan Fitzpatrick" userId="d1b284ec-d1dd-4765-b823-b34899491c26" providerId="ADAL" clId="{015557DE-FED3-4109-B490-ED3EBE1D5339}" dt="2019-02-13T20:05:01.835" v="13" actId="207"/>
        <pc:sldMkLst>
          <pc:docMk/>
          <pc:sldMk cId="2593023726" sldId="373"/>
        </pc:sldMkLst>
        <pc:graphicFrameChg chg="modGraphic">
          <ac:chgData name="Jan Fitzpatrick" userId="d1b284ec-d1dd-4765-b823-b34899491c26" providerId="ADAL" clId="{015557DE-FED3-4109-B490-ED3EBE1D5339}" dt="2019-02-13T20:05:01.835" v="13" actId="207"/>
          <ac:graphicFrameMkLst>
            <pc:docMk/>
            <pc:sldMk cId="2593023726" sldId="373"/>
            <ac:graphicFrameMk id="16" creationId="{44B20F90-9607-4912-9DED-48F44D94A8D0}"/>
          </ac:graphicFrameMkLst>
        </pc:graphicFrameChg>
      </pc:sldChg>
      <pc:sldChg chg="addSp modSp">
        <pc:chgData name="Jan Fitzpatrick" userId="d1b284ec-d1dd-4765-b823-b34899491c26" providerId="ADAL" clId="{015557DE-FED3-4109-B490-ED3EBE1D5339}" dt="2019-02-14T08:29:38.649" v="98" actId="1037"/>
        <pc:sldMkLst>
          <pc:docMk/>
          <pc:sldMk cId="342337110" sldId="374"/>
        </pc:sldMkLst>
        <pc:spChg chg="add mod">
          <ac:chgData name="Jan Fitzpatrick" userId="d1b284ec-d1dd-4765-b823-b34899491c26" providerId="ADAL" clId="{015557DE-FED3-4109-B490-ED3EBE1D5339}" dt="2019-02-13T20:07:11.801" v="34" actId="1076"/>
          <ac:spMkLst>
            <pc:docMk/>
            <pc:sldMk cId="342337110" sldId="374"/>
            <ac:spMk id="3" creationId="{50A69892-5245-4455-9D3A-F1B1E0A8D24D}"/>
          </ac:spMkLst>
        </pc:spChg>
        <pc:spChg chg="add mod">
          <ac:chgData name="Jan Fitzpatrick" userId="d1b284ec-d1dd-4765-b823-b34899491c26" providerId="ADAL" clId="{015557DE-FED3-4109-B490-ED3EBE1D5339}" dt="2019-02-13T20:07:18.122" v="35" actId="1076"/>
          <ac:spMkLst>
            <pc:docMk/>
            <pc:sldMk cId="342337110" sldId="374"/>
            <ac:spMk id="15" creationId="{2D356FA6-3E08-4065-AECA-9580F0323B95}"/>
          </ac:spMkLst>
        </pc:spChg>
        <pc:spChg chg="add mod">
          <ac:chgData name="Jan Fitzpatrick" userId="d1b284ec-d1dd-4765-b823-b34899491c26" providerId="ADAL" clId="{015557DE-FED3-4109-B490-ED3EBE1D5339}" dt="2019-02-13T20:07:26.994" v="36" actId="1076"/>
          <ac:spMkLst>
            <pc:docMk/>
            <pc:sldMk cId="342337110" sldId="374"/>
            <ac:spMk id="17" creationId="{AE5F5A4E-FE25-4B4F-8DB5-10F63F788B1A}"/>
          </ac:spMkLst>
        </pc:spChg>
        <pc:spChg chg="mod">
          <ac:chgData name="Jan Fitzpatrick" userId="d1b284ec-d1dd-4765-b823-b34899491c26" providerId="ADAL" clId="{015557DE-FED3-4109-B490-ED3EBE1D5339}" dt="2019-02-14T08:29:38.649" v="98" actId="1037"/>
          <ac:spMkLst>
            <pc:docMk/>
            <pc:sldMk cId="342337110" sldId="374"/>
            <ac:spMk id="19" creationId="{5252A847-DE45-4FA3-A1F8-EEBEB845FF8E}"/>
          </ac:spMkLst>
        </pc:spChg>
      </pc:sldChg>
      <pc:sldChg chg="addSp modSp">
        <pc:chgData name="Jan Fitzpatrick" userId="d1b284ec-d1dd-4765-b823-b34899491c26" providerId="ADAL" clId="{015557DE-FED3-4109-B490-ED3EBE1D5339}" dt="2019-02-14T08:29:46.664" v="100" actId="1037"/>
        <pc:sldMkLst>
          <pc:docMk/>
          <pc:sldMk cId="1372382623" sldId="375"/>
        </pc:sldMkLst>
        <pc:spChg chg="add mod">
          <ac:chgData name="Jan Fitzpatrick" userId="d1b284ec-d1dd-4765-b823-b34899491c26" providerId="ADAL" clId="{015557DE-FED3-4109-B490-ED3EBE1D5339}" dt="2019-02-13T20:08:49.339" v="50" actId="207"/>
          <ac:spMkLst>
            <pc:docMk/>
            <pc:sldMk cId="1372382623" sldId="375"/>
            <ac:spMk id="14" creationId="{F072698E-1567-4EA1-845E-682CA8BAD546}"/>
          </ac:spMkLst>
        </pc:spChg>
        <pc:spChg chg="add mod">
          <ac:chgData name="Jan Fitzpatrick" userId="d1b284ec-d1dd-4765-b823-b34899491c26" providerId="ADAL" clId="{015557DE-FED3-4109-B490-ED3EBE1D5339}" dt="2019-02-13T20:08:49.339" v="50" actId="207"/>
          <ac:spMkLst>
            <pc:docMk/>
            <pc:sldMk cId="1372382623" sldId="375"/>
            <ac:spMk id="15" creationId="{EB820270-C3DD-4369-8786-2071AA2CC78C}"/>
          </ac:spMkLst>
        </pc:spChg>
        <pc:spChg chg="add mod">
          <ac:chgData name="Jan Fitzpatrick" userId="d1b284ec-d1dd-4765-b823-b34899491c26" providerId="ADAL" clId="{015557DE-FED3-4109-B490-ED3EBE1D5339}" dt="2019-02-13T20:08:49.339" v="50" actId="207"/>
          <ac:spMkLst>
            <pc:docMk/>
            <pc:sldMk cId="1372382623" sldId="375"/>
            <ac:spMk id="17" creationId="{D7EBF23D-8D6C-4434-B4B4-994C9D037195}"/>
          </ac:spMkLst>
        </pc:spChg>
        <pc:spChg chg="mod">
          <ac:chgData name="Jan Fitzpatrick" userId="d1b284ec-d1dd-4765-b823-b34899491c26" providerId="ADAL" clId="{015557DE-FED3-4109-B490-ED3EBE1D5339}" dt="2019-02-14T08:29:46.664" v="100" actId="1037"/>
          <ac:spMkLst>
            <pc:docMk/>
            <pc:sldMk cId="1372382623" sldId="375"/>
            <ac:spMk id="19" creationId="{5252A847-DE45-4FA3-A1F8-EEBEB845FF8E}"/>
          </ac:spMkLst>
        </pc:spChg>
      </pc:sldChg>
      <pc:sldChg chg="modSp">
        <pc:chgData name="Jan Fitzpatrick" userId="d1b284ec-d1dd-4765-b823-b34899491c26" providerId="ADAL" clId="{015557DE-FED3-4109-B490-ED3EBE1D5339}" dt="2019-02-14T08:30:38.525" v="110" actId="1035"/>
        <pc:sldMkLst>
          <pc:docMk/>
          <pc:sldMk cId="3138571198" sldId="376"/>
        </pc:sldMkLst>
        <pc:spChg chg="mod">
          <ac:chgData name="Jan Fitzpatrick" userId="d1b284ec-d1dd-4765-b823-b34899491c26" providerId="ADAL" clId="{015557DE-FED3-4109-B490-ED3EBE1D5339}" dt="2019-02-14T08:30:38.525" v="110" actId="1035"/>
          <ac:spMkLst>
            <pc:docMk/>
            <pc:sldMk cId="3138571198" sldId="376"/>
            <ac:spMk id="19" creationId="{5252A847-DE45-4FA3-A1F8-EEBEB845FF8E}"/>
          </ac:spMkLst>
        </pc:spChg>
      </pc:sldChg>
      <pc:sldChg chg="modSp">
        <pc:chgData name="Jan Fitzpatrick" userId="d1b284ec-d1dd-4765-b823-b34899491c26" providerId="ADAL" clId="{015557DE-FED3-4109-B490-ED3EBE1D5339}" dt="2019-02-14T08:35:13.798" v="115" actId="1037"/>
        <pc:sldMkLst>
          <pc:docMk/>
          <pc:sldMk cId="1679846218" sldId="378"/>
        </pc:sldMkLst>
        <pc:spChg chg="mod">
          <ac:chgData name="Jan Fitzpatrick" userId="d1b284ec-d1dd-4765-b823-b34899491c26" providerId="ADAL" clId="{015557DE-FED3-4109-B490-ED3EBE1D5339}" dt="2019-02-14T08:35:13.798" v="115" actId="1037"/>
          <ac:spMkLst>
            <pc:docMk/>
            <pc:sldMk cId="1679846218" sldId="378"/>
            <ac:spMk id="19" creationId="{5252A847-DE45-4FA3-A1F8-EEBEB845FF8E}"/>
          </ac:spMkLst>
        </pc:spChg>
      </pc:sldChg>
      <pc:sldChg chg="modSp">
        <pc:chgData name="Jan Fitzpatrick" userId="d1b284ec-d1dd-4765-b823-b34899491c26" providerId="ADAL" clId="{015557DE-FED3-4109-B490-ED3EBE1D5339}" dt="2019-02-14T08:35:37.364" v="117" actId="1037"/>
        <pc:sldMkLst>
          <pc:docMk/>
          <pc:sldMk cId="3342642181" sldId="379"/>
        </pc:sldMkLst>
        <pc:spChg chg="mod">
          <ac:chgData name="Jan Fitzpatrick" userId="d1b284ec-d1dd-4765-b823-b34899491c26" providerId="ADAL" clId="{015557DE-FED3-4109-B490-ED3EBE1D5339}" dt="2019-02-14T08:35:37.364" v="117" actId="1037"/>
          <ac:spMkLst>
            <pc:docMk/>
            <pc:sldMk cId="3342642181" sldId="379"/>
            <ac:spMk id="19" creationId="{5252A847-DE45-4FA3-A1F8-EEBEB845FF8E}"/>
          </ac:spMkLst>
        </pc:spChg>
      </pc:sldChg>
      <pc:sldChg chg="modSp">
        <pc:chgData name="Jan Fitzpatrick" userId="d1b284ec-d1dd-4765-b823-b34899491c26" providerId="ADAL" clId="{015557DE-FED3-4109-B490-ED3EBE1D5339}" dt="2019-02-14T08:35:21.743" v="116" actId="1037"/>
        <pc:sldMkLst>
          <pc:docMk/>
          <pc:sldMk cId="2604238564" sldId="380"/>
        </pc:sldMkLst>
        <pc:spChg chg="mod">
          <ac:chgData name="Jan Fitzpatrick" userId="d1b284ec-d1dd-4765-b823-b34899491c26" providerId="ADAL" clId="{015557DE-FED3-4109-B490-ED3EBE1D5339}" dt="2019-02-14T08:35:21.743" v="116" actId="1037"/>
          <ac:spMkLst>
            <pc:docMk/>
            <pc:sldMk cId="2604238564" sldId="380"/>
            <ac:spMk id="19" creationId="{5252A847-DE45-4FA3-A1F8-EEBEB845FF8E}"/>
          </ac:spMkLst>
        </pc:spChg>
      </pc:sldChg>
      <pc:sldChg chg="modSp">
        <pc:chgData name="Jan Fitzpatrick" userId="d1b284ec-d1dd-4765-b823-b34899491c26" providerId="ADAL" clId="{015557DE-FED3-4109-B490-ED3EBE1D5339}" dt="2019-02-13T20:02:33.467" v="7" actId="207"/>
        <pc:sldMkLst>
          <pc:docMk/>
          <pc:sldMk cId="1816487536" sldId="381"/>
        </pc:sldMkLst>
        <pc:spChg chg="mod">
          <ac:chgData name="Jan Fitzpatrick" userId="d1b284ec-d1dd-4765-b823-b34899491c26" providerId="ADAL" clId="{015557DE-FED3-4109-B490-ED3EBE1D5339}" dt="2019-02-13T20:02:33.467" v="7" actId="207"/>
          <ac:spMkLst>
            <pc:docMk/>
            <pc:sldMk cId="1816487536" sldId="381"/>
            <ac:spMk id="19" creationId="{5252A847-DE45-4FA3-A1F8-EEBEB845FF8E}"/>
          </ac:spMkLst>
        </pc:spChg>
      </pc:sldChg>
      <pc:sldChg chg="modSp">
        <pc:chgData name="Jan Fitzpatrick" userId="d1b284ec-d1dd-4765-b823-b34899491c26" providerId="ADAL" clId="{015557DE-FED3-4109-B490-ED3EBE1D5339}" dt="2019-02-13T20:04:39.370" v="11" actId="207"/>
        <pc:sldMkLst>
          <pc:docMk/>
          <pc:sldMk cId="3763206020" sldId="384"/>
        </pc:sldMkLst>
        <pc:graphicFrameChg chg="modGraphic">
          <ac:chgData name="Jan Fitzpatrick" userId="d1b284ec-d1dd-4765-b823-b34899491c26" providerId="ADAL" clId="{015557DE-FED3-4109-B490-ED3EBE1D5339}" dt="2019-02-13T20:04:39.370" v="11" actId="207"/>
          <ac:graphicFrameMkLst>
            <pc:docMk/>
            <pc:sldMk cId="3763206020" sldId="384"/>
            <ac:graphicFrameMk id="16" creationId="{A78A3034-FBA8-467A-BB2C-5C03B05B14F8}"/>
          </ac:graphicFrameMkLst>
        </pc:graphicFrameChg>
      </pc:sldChg>
      <pc:sldChg chg="modSp">
        <pc:chgData name="Jan Fitzpatrick" userId="d1b284ec-d1dd-4765-b823-b34899491c26" providerId="ADAL" clId="{015557DE-FED3-4109-B490-ED3EBE1D5339}" dt="2019-02-14T08:35:06.860" v="114" actId="1035"/>
        <pc:sldMkLst>
          <pc:docMk/>
          <pc:sldMk cId="3037166852" sldId="385"/>
        </pc:sldMkLst>
        <pc:spChg chg="mod">
          <ac:chgData name="Jan Fitzpatrick" userId="d1b284ec-d1dd-4765-b823-b34899491c26" providerId="ADAL" clId="{015557DE-FED3-4109-B490-ED3EBE1D5339}" dt="2019-02-14T08:35:06.860" v="114" actId="1035"/>
          <ac:spMkLst>
            <pc:docMk/>
            <pc:sldMk cId="3037166852" sldId="385"/>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02/03/2020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02/03/2020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02/03/2020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02/03/2020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02/03/2020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02/03/2020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hyperlink" Target="https://classroomsecrets.co.uk/measure-length-2-year-1-length-and-height-resource-pack"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ategory/maths/year-1/spring-block-3-length-and-height/" TargetMode="External"/><Relationship Id="rId5" Type="http://schemas.openxmlformats.org/officeDocument/2006/relationships/hyperlink" Target="https://classroomsecrets.co.uk/content-domain-filter/?fwp_contentdomain=1m2" TargetMode="External"/><Relationship Id="rId4" Type="http://schemas.openxmlformats.org/officeDocument/2006/relationships/hyperlink" Target="https://classroomsecrets.co.uk/content-domain-filter/?fwp_contentdomain=1m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sp>
        <p:nvSpPr>
          <p:cNvPr id="9" name="Rectangle 8">
            <a:extLst>
              <a:ext uri="{FF2B5EF4-FFF2-40B4-BE49-F238E27FC236}">
                <a16:creationId xmlns:a16="http://schemas.microsoft.com/office/drawing/2014/main" id="{69837318-DDCF-4354-9F8B-98605696C474}"/>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a:solidFill>
                  <a:srgbClr val="E7E6E6">
                    <a:lumMod val="50000"/>
                  </a:srgbClr>
                </a:solidFill>
                <a:latin typeface="Century Gothic" panose="020B0502020202020204" pitchFamily="34" charset="0"/>
              </a:rPr>
              <a:t>LIFE/work balance</a:t>
            </a:r>
            <a:endParaRPr lang="en-GB" sz="1600" b="1">
              <a:solidFill>
                <a:srgbClr val="E7E6E6">
                  <a:lumMod val="25000"/>
                </a:srgbClr>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We have started a #</a:t>
            </a:r>
            <a:r>
              <a:rPr lang="en-GB" sz="1600" b="1" err="1">
                <a:solidFill>
                  <a:prstClr val="black"/>
                </a:solidFill>
                <a:latin typeface="Century Gothic" panose="020B0502020202020204" pitchFamily="34" charset="0"/>
              </a:rPr>
              <a:t>LIFEworkbalance</a:t>
            </a:r>
            <a:r>
              <a:rPr lang="en-GB" sz="1600" b="1">
                <a:solidFill>
                  <a:prstClr val="black"/>
                </a:solidFill>
                <a:latin typeface="Century Gothic" panose="020B0502020202020204" pitchFamily="34" charset="0"/>
              </a:rPr>
              <a:t> campaign and we need your help to complete our LIFE/work balance survey.</a:t>
            </a:r>
          </a:p>
          <a:p>
            <a:pPr lvl="0">
              <a:defRPr/>
            </a:pPr>
            <a:endParaRPr lang="en-GB" sz="1600" b="1">
              <a:solidFill>
                <a:prstClr val="black"/>
              </a:solidFill>
              <a:latin typeface="Century Gothic" panose="020B0502020202020204" pitchFamily="34" charset="0"/>
            </a:endParaRPr>
          </a:p>
          <a:p>
            <a:pPr lvl="0">
              <a:defRPr/>
            </a:pPr>
            <a:br>
              <a:rPr lang="en-GB" sz="1600" b="1">
                <a:solidFill>
                  <a:prstClr val="black"/>
                </a:solidFill>
                <a:latin typeface="Century Gothic" panose="020B0502020202020204" pitchFamily="34" charset="0"/>
              </a:rPr>
            </a:br>
            <a:r>
              <a:rPr lang="en-GB" sz="1600" b="1">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a:solidFill>
                <a:prstClr val="black"/>
              </a:solidFill>
              <a:latin typeface="Century Gothic" panose="020B0502020202020204" pitchFamily="34" charset="0"/>
            </a:endParaRPr>
          </a:p>
          <a:p>
            <a:pPr lvl="0">
              <a:defRPr/>
            </a:pPr>
            <a:endParaRPr lang="en-GB" sz="1600" b="1">
              <a:solidFill>
                <a:prstClr val="black"/>
              </a:solidFill>
              <a:latin typeface="Century Gothic" panose="020B0502020202020204" pitchFamily="34" charset="0"/>
            </a:endParaRPr>
          </a:p>
          <a:p>
            <a:pPr lvl="0">
              <a:defRPr/>
            </a:pPr>
            <a:r>
              <a:rPr lang="en-GB" sz="1600" b="1">
                <a:solidFill>
                  <a:prstClr val="black"/>
                </a:solidFill>
                <a:latin typeface="Century Gothic" panose="020B0502020202020204" pitchFamily="34" charset="0"/>
              </a:rPr>
              <a:t>Want to be a part of this campaign? Take the </a:t>
            </a:r>
            <a:r>
              <a:rPr lang="en-GB" sz="1600" b="1">
                <a:solidFill>
                  <a:prstClr val="black"/>
                </a:solidFill>
                <a:latin typeface="Century Gothic" panose="020B0502020202020204" pitchFamily="34" charset="0"/>
                <a:hlinkClick r:id="rId4"/>
              </a:rPr>
              <a:t>survey</a:t>
            </a:r>
            <a:r>
              <a:rPr lang="en-GB" sz="1600" b="1">
                <a:solidFill>
                  <a:prstClr val="black"/>
                </a:solidFill>
                <a:latin typeface="Century Gothic" panose="020B0502020202020204" pitchFamily="34" charset="0"/>
              </a:rPr>
              <a:t> on our website and share it with your colleagues!</a:t>
            </a:r>
            <a:endParaRPr lang="en-GB" sz="1600" b="1">
              <a:solidFill>
                <a:schemeClr val="tx1"/>
              </a:solidFill>
              <a:latin typeface="Century Gothic" panose="020B0502020202020204" pitchFamily="34" charset="0"/>
            </a:endParaRPr>
          </a:p>
          <a:p>
            <a:pPr lvl="0" algn="ctr"/>
            <a:endParaRPr lang="en-GB" sz="1600" b="1">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B7984E09-5384-4D30-8C3F-96AE66CA6D4C}"/>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16697217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3 – Length and Height – Measure Length  2</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prstClr val="black"/>
              </a:solidFill>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1 </a:t>
            </a:r>
            <a:r>
              <a:rPr lang="en-US" sz="1200" b="1" dirty="0">
                <a:solidFill>
                  <a:schemeClr val="tx1"/>
                </a:solidFill>
                <a:latin typeface="Century Gothic" panose="020B0502020202020204" pitchFamily="34" charset="0"/>
              </a:rPr>
              <a:t>(1M1):</a:t>
            </a:r>
            <a:r>
              <a:rPr lang="en-US" sz="1200" b="1" dirty="0">
                <a:latin typeface="Century Gothic" panose="020B0502020202020204" pitchFamily="34" charset="0"/>
              </a:rPr>
              <a:t> </a:t>
            </a:r>
            <a:r>
              <a:rPr lang="en-US" sz="1200" b="1" dirty="0">
                <a:latin typeface="Century Gothic" panose="020B0502020202020204" pitchFamily="34" charset="0"/>
                <a:hlinkClick r:id="rId4"/>
              </a:rPr>
              <a:t>Compare, describe and solve practical problems for: lengths and heights [for example, long/short, longer/shorter, tall/short, double/half] mass/weight [for example, heavy/light, heavier than, lighter than]capacity and volume [for example, full/empty, more than, less than, half, half full, quarter] Time [for example, quicker, slower, earlier, later]</a:t>
            </a:r>
            <a:endParaRPr lang="en-US" sz="1200" b="1" dirty="0">
              <a:latin typeface="Century Gothic" panose="020B0502020202020204" pitchFamily="34" charset="0"/>
            </a:endParaRPr>
          </a:p>
          <a:p>
            <a:pPr fontAlgn="base">
              <a:spcAft>
                <a:spcPts val="0"/>
              </a:spcAft>
            </a:pPr>
            <a:r>
              <a:rPr lang="en-GB" sz="1200" b="1" dirty="0">
                <a:solidFill>
                  <a:prstClr val="black"/>
                </a:solidFill>
                <a:latin typeface="Century Gothic" panose="020B0502020202020204" pitchFamily="34" charset="0"/>
              </a:rPr>
              <a:t>Mathematics Year 1 </a:t>
            </a:r>
            <a:r>
              <a:rPr lang="en-US" sz="1200" b="1" dirty="0">
                <a:solidFill>
                  <a:schemeClr val="tx1"/>
                </a:solidFill>
                <a:latin typeface="Century Gothic" panose="020B0502020202020204" pitchFamily="34" charset="0"/>
              </a:rPr>
              <a:t>(1M2):</a:t>
            </a:r>
            <a:r>
              <a:rPr lang="en-US" sz="1200" b="1" dirty="0">
                <a:latin typeface="Century Gothic" panose="020B0502020202020204" pitchFamily="34" charset="0"/>
              </a:rPr>
              <a:t> </a:t>
            </a:r>
            <a:r>
              <a:rPr lang="en-US" sz="1200" b="1" dirty="0">
                <a:latin typeface="Century Gothic" panose="020B0502020202020204" pitchFamily="34" charset="0"/>
                <a:hlinkClick r:id="rId5"/>
              </a:rPr>
              <a:t>Measure and begin to record: lengths and heights, mass/weight , capacity and volume, time (hours, minutes, seconds)</a:t>
            </a:r>
            <a:endParaRPr lang="en-US" sz="1200" b="1" dirty="0">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6"/>
              </a:rPr>
              <a:t>Year 1 Length and Height</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7"/>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1 – Spring Block 3 – Length and Height</a:t>
            </a:r>
            <a:endParaRPr lang="en-GB" sz="1600" b="1" dirty="0">
              <a:solidFill>
                <a:srgbClr val="E7E6E6">
                  <a:lumMod val="25000"/>
                </a:srgb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3: Measure Length  2</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spTree>
    <p:extLst>
      <p:ext uri="{BB962C8B-B14F-4D97-AF65-F5344CB8AC3E}">
        <p14:creationId xmlns:p14="http://schemas.microsoft.com/office/powerpoint/2010/main" val="5212636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0" name="Picture 19">
            <a:extLst>
              <a:ext uri="{FF2B5EF4-FFF2-40B4-BE49-F238E27FC236}">
                <a16:creationId xmlns:a16="http://schemas.microsoft.com/office/drawing/2014/main" id="{47CF28B1-18F7-42CF-8D86-6558AEC74FA5}"/>
              </a:ext>
            </a:extLst>
          </p:cNvPr>
          <p:cNvPicPr>
            <a:picLocks noChangeAspect="1"/>
          </p:cNvPicPr>
          <p:nvPr/>
        </p:nvPicPr>
        <p:blipFill>
          <a:blip r:embed="rId4"/>
          <a:stretch>
            <a:fillRect/>
          </a:stretch>
        </p:blipFill>
        <p:spPr>
          <a:xfrm>
            <a:off x="115438" y="134388"/>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Introduction</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item you would use to measure the book.</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sp>
        <p:nvSpPr>
          <p:cNvPr id="11" name="TextBox 10">
            <a:extLst>
              <a:ext uri="{FF2B5EF4-FFF2-40B4-BE49-F238E27FC236}">
                <a16:creationId xmlns:a16="http://schemas.microsoft.com/office/drawing/2014/main" id="{2F368FCC-B8B0-4E9C-B566-8F3C5B80B68B}"/>
              </a:ext>
            </a:extLst>
          </p:cNvPr>
          <p:cNvSpPr txBox="1"/>
          <p:nvPr/>
        </p:nvSpPr>
        <p:spPr>
          <a:xfrm>
            <a:off x="5944621" y="4107115"/>
            <a:ext cx="1025323" cy="400110"/>
          </a:xfrm>
          <a:prstGeom prst="rect">
            <a:avLst/>
          </a:prstGeom>
          <a:noFill/>
        </p:spPr>
        <p:txBody>
          <a:bodyPr wrap="square" rtlCol="0">
            <a:spAutoFit/>
          </a:bodyPr>
          <a:lstStyle/>
          <a:p>
            <a:pPr algn="ctr"/>
            <a:r>
              <a:rPr lang="en-GB" sz="2000" b="1" dirty="0">
                <a:latin typeface="Century Gothic" panose="020B0502020202020204" pitchFamily="34" charset="0"/>
              </a:rPr>
              <a:t>hands</a:t>
            </a:r>
          </a:p>
        </p:txBody>
      </p:sp>
      <p:sp>
        <p:nvSpPr>
          <p:cNvPr id="5" name="TextBox 4">
            <a:extLst>
              <a:ext uri="{FF2B5EF4-FFF2-40B4-BE49-F238E27FC236}">
                <a16:creationId xmlns:a16="http://schemas.microsoft.com/office/drawing/2014/main" id="{2C944668-DF93-4375-8060-9CFB5392DC82}"/>
              </a:ext>
            </a:extLst>
          </p:cNvPr>
          <p:cNvSpPr txBox="1"/>
          <p:nvPr/>
        </p:nvSpPr>
        <p:spPr>
          <a:xfrm>
            <a:off x="2409000" y="4107115"/>
            <a:ext cx="1025323" cy="400110"/>
          </a:xfrm>
          <a:prstGeom prst="rect">
            <a:avLst/>
          </a:prstGeom>
          <a:noFill/>
        </p:spPr>
        <p:txBody>
          <a:bodyPr wrap="square" rtlCol="0">
            <a:spAutoFit/>
          </a:bodyPr>
          <a:lstStyle/>
          <a:p>
            <a:pPr algn="ctr"/>
            <a:r>
              <a:rPr lang="en-GB" sz="2000" b="1" dirty="0">
                <a:latin typeface="Century Gothic" panose="020B0502020202020204" pitchFamily="34" charset="0"/>
              </a:rPr>
              <a:t>cubes</a:t>
            </a:r>
          </a:p>
        </p:txBody>
      </p:sp>
    </p:spTree>
    <p:extLst>
      <p:ext uri="{BB962C8B-B14F-4D97-AF65-F5344CB8AC3E}">
        <p14:creationId xmlns:p14="http://schemas.microsoft.com/office/powerpoint/2010/main" val="4152257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0" name="Picture 19">
            <a:extLst>
              <a:ext uri="{FF2B5EF4-FFF2-40B4-BE49-F238E27FC236}">
                <a16:creationId xmlns:a16="http://schemas.microsoft.com/office/drawing/2014/main" id="{8222CFE5-9380-4A17-8A32-0CF029D91137}"/>
              </a:ext>
            </a:extLst>
          </p:cNvPr>
          <p:cNvPicPr>
            <a:picLocks noChangeAspect="1"/>
          </p:cNvPicPr>
          <p:nvPr/>
        </p:nvPicPr>
        <p:blipFill>
          <a:blip r:embed="rId4"/>
          <a:stretch>
            <a:fillRect/>
          </a:stretch>
        </p:blipFill>
        <p:spPr>
          <a:xfrm>
            <a:off x="115438" y="134388"/>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Introduction</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item you would use to measure the book.</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grpSp>
        <p:nvGrpSpPr>
          <p:cNvPr id="16" name="Group 15">
            <a:extLst>
              <a:ext uri="{FF2B5EF4-FFF2-40B4-BE49-F238E27FC236}">
                <a16:creationId xmlns:a16="http://schemas.microsoft.com/office/drawing/2014/main" id="{18F83C8C-2C68-41E4-A731-4F99B2FCF8D7}"/>
              </a:ext>
            </a:extLst>
          </p:cNvPr>
          <p:cNvGrpSpPr/>
          <p:nvPr/>
        </p:nvGrpSpPr>
        <p:grpSpPr>
          <a:xfrm>
            <a:off x="2409000" y="4107115"/>
            <a:ext cx="4560944" cy="400110"/>
            <a:chOff x="2365524" y="4107115"/>
            <a:chExt cx="4560944" cy="400110"/>
          </a:xfrm>
        </p:grpSpPr>
        <p:sp>
          <p:nvSpPr>
            <p:cNvPr id="11" name="TextBox 10">
              <a:extLst>
                <a:ext uri="{FF2B5EF4-FFF2-40B4-BE49-F238E27FC236}">
                  <a16:creationId xmlns:a16="http://schemas.microsoft.com/office/drawing/2014/main" id="{2F368FCC-B8B0-4E9C-B566-8F3C5B80B68B}"/>
                </a:ext>
              </a:extLst>
            </p:cNvPr>
            <p:cNvSpPr txBox="1"/>
            <p:nvPr/>
          </p:nvSpPr>
          <p:spPr>
            <a:xfrm>
              <a:off x="5901145" y="4107115"/>
              <a:ext cx="1025323" cy="400110"/>
            </a:xfrm>
            <a:prstGeom prst="rect">
              <a:avLst/>
            </a:prstGeom>
            <a:noFill/>
          </p:spPr>
          <p:txBody>
            <a:bodyPr wrap="square" rtlCol="0">
              <a:spAutoFit/>
            </a:bodyPr>
            <a:lstStyle/>
            <a:p>
              <a:pPr algn="ctr"/>
              <a:r>
                <a:rPr lang="en-GB" sz="2000" b="1" dirty="0">
                  <a:latin typeface="Century Gothic" panose="020B0502020202020204" pitchFamily="34" charset="0"/>
                </a:rPr>
                <a:t>hands</a:t>
              </a:r>
            </a:p>
          </p:txBody>
        </p:sp>
        <p:sp>
          <p:nvSpPr>
            <p:cNvPr id="5" name="TextBox 4">
              <a:extLst>
                <a:ext uri="{FF2B5EF4-FFF2-40B4-BE49-F238E27FC236}">
                  <a16:creationId xmlns:a16="http://schemas.microsoft.com/office/drawing/2014/main" id="{2C944668-DF93-4375-8060-9CFB5392DC82}"/>
                </a:ext>
              </a:extLst>
            </p:cNvPr>
            <p:cNvSpPr txBox="1"/>
            <p:nvPr/>
          </p:nvSpPr>
          <p:spPr>
            <a:xfrm>
              <a:off x="2365524" y="4107115"/>
              <a:ext cx="1025323" cy="400110"/>
            </a:xfrm>
            <a:prstGeom prst="rect">
              <a:avLst/>
            </a:prstGeom>
            <a:noFill/>
          </p:spPr>
          <p:txBody>
            <a:bodyPr wrap="square" rtlCol="0">
              <a:spAutoFit/>
            </a:bodyPr>
            <a:lstStyle/>
            <a:p>
              <a:pPr algn="ctr"/>
              <a:r>
                <a:rPr lang="en-GB" sz="2000" b="1" dirty="0">
                  <a:latin typeface="Century Gothic" panose="020B0502020202020204" pitchFamily="34" charset="0"/>
                </a:rPr>
                <a:t>cubes</a:t>
              </a:r>
            </a:p>
          </p:txBody>
        </p:sp>
      </p:grpSp>
      <p:sp>
        <p:nvSpPr>
          <p:cNvPr id="2" name="Oval 1">
            <a:extLst>
              <a:ext uri="{FF2B5EF4-FFF2-40B4-BE49-F238E27FC236}">
                <a16:creationId xmlns:a16="http://schemas.microsoft.com/office/drawing/2014/main" id="{9E2E8FD3-BBAB-4BD2-9191-FD17FCDDEE11}"/>
              </a:ext>
            </a:extLst>
          </p:cNvPr>
          <p:cNvSpPr/>
          <p:nvPr/>
        </p:nvSpPr>
        <p:spPr>
          <a:xfrm>
            <a:off x="1873186" y="3808522"/>
            <a:ext cx="2088000" cy="20880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77095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5" name="Picture 34">
            <a:extLst>
              <a:ext uri="{FF2B5EF4-FFF2-40B4-BE49-F238E27FC236}">
                <a16:creationId xmlns:a16="http://schemas.microsoft.com/office/drawing/2014/main" id="{D7060632-4E5F-439B-ADEF-A025637C45A2}"/>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correct length of the rubber.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graphicFrame>
        <p:nvGraphicFramePr>
          <p:cNvPr id="6" name="Table 8">
            <a:extLst>
              <a:ext uri="{FF2B5EF4-FFF2-40B4-BE49-F238E27FC236}">
                <a16:creationId xmlns:a16="http://schemas.microsoft.com/office/drawing/2014/main" id="{63ABE3C6-F34B-4E3C-A6CF-3A3F2EC4B3D4}"/>
              </a:ext>
            </a:extLst>
          </p:cNvPr>
          <p:cNvGraphicFramePr>
            <a:graphicFrameLocks noGrp="1"/>
          </p:cNvGraphicFramePr>
          <p:nvPr>
            <p:extLst>
              <p:ext uri="{D42A27DB-BD31-4B8C-83A1-F6EECF244321}">
                <p14:modId xmlns:p14="http://schemas.microsoft.com/office/powerpoint/2010/main" val="1044045019"/>
              </p:ext>
            </p:extLst>
          </p:nvPr>
        </p:nvGraphicFramePr>
        <p:xfrm>
          <a:off x="1524000" y="4320651"/>
          <a:ext cx="6096000" cy="3708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954417889"/>
                    </a:ext>
                  </a:extLst>
                </a:gridCol>
                <a:gridCol w="2032000">
                  <a:extLst>
                    <a:ext uri="{9D8B030D-6E8A-4147-A177-3AD203B41FA5}">
                      <a16:colId xmlns:a16="http://schemas.microsoft.com/office/drawing/2014/main" val="1130620631"/>
                    </a:ext>
                  </a:extLst>
                </a:gridCol>
                <a:gridCol w="2032000">
                  <a:extLst>
                    <a:ext uri="{9D8B030D-6E8A-4147-A177-3AD203B41FA5}">
                      <a16:colId xmlns:a16="http://schemas.microsoft.com/office/drawing/2014/main" val="3667328940"/>
                    </a:ext>
                  </a:extLst>
                </a:gridCol>
              </a:tblGrid>
              <a:tr h="370840">
                <a:tc>
                  <a:txBody>
                    <a:bodyPr/>
                    <a:lstStyle/>
                    <a:p>
                      <a:pPr algn="ctr"/>
                      <a:r>
                        <a:rPr lang="en-GB" sz="2000" dirty="0">
                          <a:solidFill>
                            <a:schemeClr val="tx1"/>
                          </a:solidFill>
                          <a:latin typeface="Century Gothic" panose="020B0502020202020204" pitchFamily="34" charset="0"/>
                        </a:rPr>
                        <a:t>5cm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dirty="0">
                          <a:solidFill>
                            <a:schemeClr val="tx1"/>
                          </a:solidFill>
                          <a:latin typeface="Century Gothic" panose="020B0502020202020204" pitchFamily="34" charset="0"/>
                        </a:rPr>
                        <a:t>4cm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dirty="0">
                          <a:solidFill>
                            <a:schemeClr val="tx1"/>
                          </a:solidFill>
                          <a:latin typeface="Century Gothic" panose="020B0502020202020204" pitchFamily="34" charset="0"/>
                        </a:rPr>
                        <a:t>6cm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0841169"/>
                  </a:ext>
                </a:extLst>
              </a:tr>
            </a:tbl>
          </a:graphicData>
        </a:graphic>
      </p:graphicFrame>
    </p:spTree>
    <p:extLst>
      <p:ext uri="{BB962C8B-B14F-4D97-AF65-F5344CB8AC3E}">
        <p14:creationId xmlns:p14="http://schemas.microsoft.com/office/powerpoint/2010/main" val="21484003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5" name="Picture 34">
            <a:extLst>
              <a:ext uri="{FF2B5EF4-FFF2-40B4-BE49-F238E27FC236}">
                <a16:creationId xmlns:a16="http://schemas.microsoft.com/office/drawing/2014/main" id="{0AAC205B-BEE3-4F10-A600-57D95ACA64F4}"/>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Circle the correct length of the rubber.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graphicFrame>
        <p:nvGraphicFramePr>
          <p:cNvPr id="6" name="Table 8">
            <a:extLst>
              <a:ext uri="{FF2B5EF4-FFF2-40B4-BE49-F238E27FC236}">
                <a16:creationId xmlns:a16="http://schemas.microsoft.com/office/drawing/2014/main" id="{63ABE3C6-F34B-4E3C-A6CF-3A3F2EC4B3D4}"/>
              </a:ext>
            </a:extLst>
          </p:cNvPr>
          <p:cNvGraphicFramePr>
            <a:graphicFrameLocks noGrp="1"/>
          </p:cNvGraphicFramePr>
          <p:nvPr>
            <p:extLst>
              <p:ext uri="{D42A27DB-BD31-4B8C-83A1-F6EECF244321}">
                <p14:modId xmlns:p14="http://schemas.microsoft.com/office/powerpoint/2010/main" val="218752937"/>
              </p:ext>
            </p:extLst>
          </p:nvPr>
        </p:nvGraphicFramePr>
        <p:xfrm>
          <a:off x="1524000" y="4320651"/>
          <a:ext cx="6096000" cy="3708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1954417889"/>
                    </a:ext>
                  </a:extLst>
                </a:gridCol>
                <a:gridCol w="2032000">
                  <a:extLst>
                    <a:ext uri="{9D8B030D-6E8A-4147-A177-3AD203B41FA5}">
                      <a16:colId xmlns:a16="http://schemas.microsoft.com/office/drawing/2014/main" val="1130620631"/>
                    </a:ext>
                  </a:extLst>
                </a:gridCol>
                <a:gridCol w="2032000">
                  <a:extLst>
                    <a:ext uri="{9D8B030D-6E8A-4147-A177-3AD203B41FA5}">
                      <a16:colId xmlns:a16="http://schemas.microsoft.com/office/drawing/2014/main" val="3667328940"/>
                    </a:ext>
                  </a:extLst>
                </a:gridCol>
              </a:tblGrid>
              <a:tr h="370840">
                <a:tc>
                  <a:txBody>
                    <a:bodyPr/>
                    <a:lstStyle/>
                    <a:p>
                      <a:pPr algn="ctr"/>
                      <a:r>
                        <a:rPr lang="en-GB" sz="2000" dirty="0">
                          <a:solidFill>
                            <a:schemeClr val="accent3"/>
                          </a:solidFill>
                          <a:latin typeface="Century Gothic" panose="020B0502020202020204" pitchFamily="34" charset="0"/>
                        </a:rPr>
                        <a:t>5cm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dirty="0">
                          <a:solidFill>
                            <a:srgbClr val="FF0000"/>
                          </a:solidFill>
                          <a:latin typeface="Century Gothic" panose="020B0502020202020204" pitchFamily="34" charset="0"/>
                        </a:rPr>
                        <a:t>4cm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2000" dirty="0">
                          <a:solidFill>
                            <a:schemeClr val="accent3"/>
                          </a:solidFill>
                          <a:latin typeface="Century Gothic" panose="020B0502020202020204" pitchFamily="34" charset="0"/>
                        </a:rPr>
                        <a:t>6cm</a:t>
                      </a:r>
                    </a:p>
                  </a:txBody>
                  <a:tcPr marL="0" marR="0" marT="0"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940841169"/>
                  </a:ext>
                </a:extLst>
              </a:tr>
            </a:tbl>
          </a:graphicData>
        </a:graphic>
      </p:graphicFrame>
      <p:sp>
        <p:nvSpPr>
          <p:cNvPr id="2" name="Oval 1">
            <a:extLst>
              <a:ext uri="{FF2B5EF4-FFF2-40B4-BE49-F238E27FC236}">
                <a16:creationId xmlns:a16="http://schemas.microsoft.com/office/drawing/2014/main" id="{1908C56D-079D-4DEB-8269-95FC9302CE88}"/>
              </a:ext>
            </a:extLst>
          </p:cNvPr>
          <p:cNvSpPr/>
          <p:nvPr/>
        </p:nvSpPr>
        <p:spPr>
          <a:xfrm>
            <a:off x="3999725" y="3950165"/>
            <a:ext cx="1144549" cy="1118586"/>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26608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49" name="Picture 48">
            <a:extLst>
              <a:ext uri="{FF2B5EF4-FFF2-40B4-BE49-F238E27FC236}">
                <a16:creationId xmlns:a16="http://schemas.microsoft.com/office/drawing/2014/main" id="{B7D58455-DD5C-40D9-B2BC-C68CF1C4779D}"/>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2</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Measure the items to complete the sentences.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key is</a:t>
            </a:r>
            <a:r>
              <a:rPr lang="en-GB" sz="2000" b="1" spc="-300" dirty="0">
                <a:solidFill>
                  <a:schemeClr val="tx1"/>
                </a:solidFill>
                <a:latin typeface="Century Gothic" panose="020B0502020202020204" pitchFamily="34" charset="0"/>
              </a:rPr>
              <a:t> _______ </a:t>
            </a:r>
            <a:r>
              <a:rPr lang="en-GB" sz="2000" b="1" dirty="0">
                <a:solidFill>
                  <a:schemeClr val="tx1"/>
                </a:solidFill>
                <a:latin typeface="Century Gothic" panose="020B0502020202020204" pitchFamily="34" charset="0"/>
              </a:rPr>
              <a:t>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paintbrush is</a:t>
            </a:r>
            <a:r>
              <a:rPr lang="en-GB" sz="2000" b="1" spc="-300" dirty="0">
                <a:solidFill>
                  <a:schemeClr val="tx1"/>
                </a:solidFill>
                <a:latin typeface="Century Gothic" panose="020B0502020202020204" pitchFamily="34" charset="0"/>
              </a:rPr>
              <a:t> _______ </a:t>
            </a:r>
            <a:r>
              <a:rPr lang="en-GB" sz="2000" b="1" dirty="0">
                <a:solidFill>
                  <a:schemeClr val="tx1"/>
                </a:solidFill>
                <a:latin typeface="Century Gothic" panose="020B0502020202020204" pitchFamily="34" charset="0"/>
              </a:rPr>
              <a:t>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33756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49" name="Picture 48">
            <a:extLst>
              <a:ext uri="{FF2B5EF4-FFF2-40B4-BE49-F238E27FC236}">
                <a16:creationId xmlns:a16="http://schemas.microsoft.com/office/drawing/2014/main" id="{F3E92E09-EA82-4FA4-8118-C8F62858943B}"/>
              </a:ext>
            </a:extLst>
          </p:cNvPr>
          <p:cNvPicPr>
            <a:picLocks noChangeAspect="1"/>
          </p:cNvPicPr>
          <p:nvPr/>
        </p:nvPicPr>
        <p:blipFill>
          <a:blip r:embed="rId4"/>
          <a:stretch>
            <a:fillRect/>
          </a:stretch>
        </p:blipFill>
        <p:spPr>
          <a:xfrm>
            <a:off x="115438" y="154936"/>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2</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Measure the items to complete the sentences.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key is</a:t>
            </a:r>
            <a:r>
              <a:rPr lang="en-GB" sz="2000" b="1" spc="-300" dirty="0">
                <a:solidFill>
                  <a:schemeClr val="tx1"/>
                </a:solidFill>
                <a:latin typeface="Century Gothic" panose="020B0502020202020204" pitchFamily="34" charset="0"/>
              </a:rPr>
              <a:t> _______ </a:t>
            </a:r>
            <a:r>
              <a:rPr lang="en-GB" sz="2000" b="1" dirty="0">
                <a:solidFill>
                  <a:schemeClr val="tx1"/>
                </a:solidFill>
                <a:latin typeface="Century Gothic" panose="020B0502020202020204" pitchFamily="34" charset="0"/>
              </a:rPr>
              <a:t>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paintbrush is</a:t>
            </a:r>
            <a:r>
              <a:rPr lang="en-GB" sz="2000" b="1" spc="-300" dirty="0">
                <a:solidFill>
                  <a:schemeClr val="tx1"/>
                </a:solidFill>
                <a:latin typeface="Century Gothic" panose="020B0502020202020204" pitchFamily="34" charset="0"/>
              </a:rPr>
              <a:t> _______ </a:t>
            </a:r>
            <a:r>
              <a:rPr lang="en-GB" sz="2000" b="1" dirty="0">
                <a:solidFill>
                  <a:schemeClr val="tx1"/>
                </a:solidFill>
                <a:latin typeface="Century Gothic" panose="020B0502020202020204" pitchFamily="34" charset="0"/>
              </a:rPr>
              <a:t>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sp>
        <p:nvSpPr>
          <p:cNvPr id="2" name="TextBox 1">
            <a:extLst>
              <a:ext uri="{FF2B5EF4-FFF2-40B4-BE49-F238E27FC236}">
                <a16:creationId xmlns:a16="http://schemas.microsoft.com/office/drawing/2014/main" id="{5D447156-65E4-4AA9-9303-E6E90E652CAA}"/>
              </a:ext>
            </a:extLst>
          </p:cNvPr>
          <p:cNvSpPr txBox="1"/>
          <p:nvPr/>
        </p:nvSpPr>
        <p:spPr>
          <a:xfrm>
            <a:off x="4650045" y="2963499"/>
            <a:ext cx="516947"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5</a:t>
            </a:r>
          </a:p>
        </p:txBody>
      </p:sp>
      <p:sp>
        <p:nvSpPr>
          <p:cNvPr id="50" name="TextBox 49">
            <a:extLst>
              <a:ext uri="{FF2B5EF4-FFF2-40B4-BE49-F238E27FC236}">
                <a16:creationId xmlns:a16="http://schemas.microsoft.com/office/drawing/2014/main" id="{ED0768B2-53F1-420A-B883-4BB134AC7D7F}"/>
              </a:ext>
            </a:extLst>
          </p:cNvPr>
          <p:cNvSpPr txBox="1"/>
          <p:nvPr/>
        </p:nvSpPr>
        <p:spPr>
          <a:xfrm>
            <a:off x="5121853" y="5406557"/>
            <a:ext cx="516947"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7</a:t>
            </a:r>
          </a:p>
        </p:txBody>
      </p:sp>
    </p:spTree>
    <p:extLst>
      <p:ext uri="{BB962C8B-B14F-4D97-AF65-F5344CB8AC3E}">
        <p14:creationId xmlns:p14="http://schemas.microsoft.com/office/powerpoint/2010/main" val="309359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4" name="Picture 33">
            <a:extLst>
              <a:ext uri="{FF2B5EF4-FFF2-40B4-BE49-F238E27FC236}">
                <a16:creationId xmlns:a16="http://schemas.microsoft.com/office/drawing/2014/main" id="{A93E3D08-94DD-4713-B136-E0DF0EBDE75C}"/>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3</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Measure the items and compare their height.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graphicFrame>
        <p:nvGraphicFramePr>
          <p:cNvPr id="5" name="Table 5">
            <a:extLst>
              <a:ext uri="{FF2B5EF4-FFF2-40B4-BE49-F238E27FC236}">
                <a16:creationId xmlns:a16="http://schemas.microsoft.com/office/drawing/2014/main" id="{1537F8AD-9703-4392-9B51-78E73CABD454}"/>
              </a:ext>
            </a:extLst>
          </p:cNvPr>
          <p:cNvGraphicFramePr>
            <a:graphicFrameLocks noGrp="1"/>
          </p:cNvGraphicFramePr>
          <p:nvPr>
            <p:extLst>
              <p:ext uri="{D42A27DB-BD31-4B8C-83A1-F6EECF244321}">
                <p14:modId xmlns:p14="http://schemas.microsoft.com/office/powerpoint/2010/main" val="70307162"/>
              </p:ext>
            </p:extLst>
          </p:nvPr>
        </p:nvGraphicFramePr>
        <p:xfrm>
          <a:off x="2476000" y="5194448"/>
          <a:ext cx="4192000" cy="540000"/>
        </p:xfrm>
        <a:graphic>
          <a:graphicData uri="http://schemas.openxmlformats.org/drawingml/2006/table">
            <a:tbl>
              <a:tblPr firstRow="1" bandRow="1">
                <a:tableStyleId>{5C22544A-7EE6-4342-B048-85BDC9FD1C3A}</a:tableStyleId>
              </a:tblPr>
              <a:tblGrid>
                <a:gridCol w="1080000">
                  <a:extLst>
                    <a:ext uri="{9D8B030D-6E8A-4147-A177-3AD203B41FA5}">
                      <a16:colId xmlns:a16="http://schemas.microsoft.com/office/drawing/2014/main" val="959728886"/>
                    </a:ext>
                  </a:extLst>
                </a:gridCol>
                <a:gridCol w="2032000">
                  <a:extLst>
                    <a:ext uri="{9D8B030D-6E8A-4147-A177-3AD203B41FA5}">
                      <a16:colId xmlns:a16="http://schemas.microsoft.com/office/drawing/2014/main" val="2411279458"/>
                    </a:ext>
                  </a:extLst>
                </a:gridCol>
                <a:gridCol w="1080000">
                  <a:extLst>
                    <a:ext uri="{9D8B030D-6E8A-4147-A177-3AD203B41FA5}">
                      <a16:colId xmlns:a16="http://schemas.microsoft.com/office/drawing/2014/main" val="2028569985"/>
                    </a:ext>
                  </a:extLst>
                </a:gridCol>
              </a:tblGrid>
              <a:tr h="540000">
                <a:tc>
                  <a:txBody>
                    <a:bodyPr/>
                    <a:lstStyle/>
                    <a:p>
                      <a:pPr algn="r"/>
                      <a:r>
                        <a:rPr lang="en-GB" sz="2000" dirty="0">
                          <a:solidFill>
                            <a:schemeClr val="tx1"/>
                          </a:solidFill>
                          <a:latin typeface="Century Gothic" panose="020B0502020202020204" pitchFamily="34" charset="0"/>
                        </a:rPr>
                        <a:t>cm</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dirty="0">
                          <a:solidFill>
                            <a:schemeClr val="tx1"/>
                          </a:solidFill>
                          <a:latin typeface="Century Gothic" panose="020B0502020202020204" pitchFamily="34" charset="0"/>
                        </a:rPr>
                        <a:t>is less than</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000" dirty="0">
                          <a:solidFill>
                            <a:schemeClr val="tx1"/>
                          </a:solidFill>
                          <a:latin typeface="Century Gothic" panose="020B0502020202020204" pitchFamily="34" charset="0"/>
                        </a:rPr>
                        <a:t>cm</a:t>
                      </a:r>
                    </a:p>
                  </a:txBody>
                  <a:tcPr marL="45720" marR="4572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6299498"/>
                  </a:ext>
                </a:extLst>
              </a:tr>
            </a:tbl>
          </a:graphicData>
        </a:graphic>
      </p:graphicFrame>
    </p:spTree>
    <p:extLst>
      <p:ext uri="{BB962C8B-B14F-4D97-AF65-F5344CB8AC3E}">
        <p14:creationId xmlns:p14="http://schemas.microsoft.com/office/powerpoint/2010/main" val="993508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5" name="Picture 34">
            <a:extLst>
              <a:ext uri="{FF2B5EF4-FFF2-40B4-BE49-F238E27FC236}">
                <a16:creationId xmlns:a16="http://schemas.microsoft.com/office/drawing/2014/main" id="{0D290EFB-4ABE-4BAF-A87B-EB91D71CA694}"/>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Varied Fluency 3</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Measure the items and compare their height.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graphicFrame>
        <p:nvGraphicFramePr>
          <p:cNvPr id="5" name="Table 5">
            <a:extLst>
              <a:ext uri="{FF2B5EF4-FFF2-40B4-BE49-F238E27FC236}">
                <a16:creationId xmlns:a16="http://schemas.microsoft.com/office/drawing/2014/main" id="{1537F8AD-9703-4392-9B51-78E73CABD454}"/>
              </a:ext>
            </a:extLst>
          </p:cNvPr>
          <p:cNvGraphicFramePr>
            <a:graphicFrameLocks noGrp="1"/>
          </p:cNvGraphicFramePr>
          <p:nvPr>
            <p:extLst>
              <p:ext uri="{D42A27DB-BD31-4B8C-83A1-F6EECF244321}">
                <p14:modId xmlns:p14="http://schemas.microsoft.com/office/powerpoint/2010/main" val="3422409340"/>
              </p:ext>
            </p:extLst>
          </p:nvPr>
        </p:nvGraphicFramePr>
        <p:xfrm>
          <a:off x="2476000" y="5194448"/>
          <a:ext cx="4192000" cy="540000"/>
        </p:xfrm>
        <a:graphic>
          <a:graphicData uri="http://schemas.openxmlformats.org/drawingml/2006/table">
            <a:tbl>
              <a:tblPr firstRow="1" bandRow="1">
                <a:tableStyleId>{5C22544A-7EE6-4342-B048-85BDC9FD1C3A}</a:tableStyleId>
              </a:tblPr>
              <a:tblGrid>
                <a:gridCol w="1080000">
                  <a:extLst>
                    <a:ext uri="{9D8B030D-6E8A-4147-A177-3AD203B41FA5}">
                      <a16:colId xmlns:a16="http://schemas.microsoft.com/office/drawing/2014/main" val="959728886"/>
                    </a:ext>
                  </a:extLst>
                </a:gridCol>
                <a:gridCol w="2032000">
                  <a:extLst>
                    <a:ext uri="{9D8B030D-6E8A-4147-A177-3AD203B41FA5}">
                      <a16:colId xmlns:a16="http://schemas.microsoft.com/office/drawing/2014/main" val="2411279458"/>
                    </a:ext>
                  </a:extLst>
                </a:gridCol>
                <a:gridCol w="1080000">
                  <a:extLst>
                    <a:ext uri="{9D8B030D-6E8A-4147-A177-3AD203B41FA5}">
                      <a16:colId xmlns:a16="http://schemas.microsoft.com/office/drawing/2014/main" val="2028569985"/>
                    </a:ext>
                  </a:extLst>
                </a:gridCol>
              </a:tblGrid>
              <a:tr h="540000">
                <a:tc>
                  <a:txBody>
                    <a:bodyPr/>
                    <a:lstStyle/>
                    <a:p>
                      <a:pPr algn="r"/>
                      <a:r>
                        <a:rPr lang="en-GB" sz="2000" dirty="0">
                          <a:solidFill>
                            <a:srgbClr val="FF0000"/>
                          </a:solidFill>
                          <a:latin typeface="Century Gothic" panose="020B0502020202020204" pitchFamily="34" charset="0"/>
                        </a:rPr>
                        <a:t>4cm</a:t>
                      </a:r>
                    </a:p>
                  </a:txBody>
                  <a:tcPr marL="45720" marR="45720" anchor="b">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dirty="0">
                          <a:solidFill>
                            <a:schemeClr val="tx1"/>
                          </a:solidFill>
                          <a:latin typeface="Century Gothic" panose="020B0502020202020204" pitchFamily="34" charset="0"/>
                        </a:rPr>
                        <a:t>is less than</a:t>
                      </a:r>
                    </a:p>
                  </a:txBody>
                  <a:tcPr marL="45720" marR="45720" anchor="b">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r"/>
                      <a:r>
                        <a:rPr lang="en-GB" sz="2000" dirty="0">
                          <a:solidFill>
                            <a:srgbClr val="FF0000"/>
                          </a:solidFill>
                          <a:latin typeface="Century Gothic" panose="020B0502020202020204" pitchFamily="34" charset="0"/>
                        </a:rPr>
                        <a:t>5cm</a:t>
                      </a:r>
                    </a:p>
                  </a:txBody>
                  <a:tcPr marL="45720" marR="45720" anchor="b">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06299498"/>
                  </a:ext>
                </a:extLst>
              </a:tr>
            </a:tbl>
          </a:graphicData>
        </a:graphic>
      </p:graphicFrame>
    </p:spTree>
    <p:extLst>
      <p:ext uri="{BB962C8B-B14F-4D97-AF65-F5344CB8AC3E}">
        <p14:creationId xmlns:p14="http://schemas.microsoft.com/office/powerpoint/2010/main" val="26833274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2" name="Picture 21">
            <a:extLst>
              <a:ext uri="{FF2B5EF4-FFF2-40B4-BE49-F238E27FC236}">
                <a16:creationId xmlns:a16="http://schemas.microsoft.com/office/drawing/2014/main" id="{FEE5170E-8CA4-48EF-BD88-565F8548701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Lee thinks his toy bus measures 9cm.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the mistake he has made.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spTree>
    <p:extLst>
      <p:ext uri="{BB962C8B-B14F-4D97-AF65-F5344CB8AC3E}">
        <p14:creationId xmlns:p14="http://schemas.microsoft.com/office/powerpoint/2010/main" val="39948401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3" name="Picture 22">
            <a:extLst>
              <a:ext uri="{FF2B5EF4-FFF2-40B4-BE49-F238E27FC236}">
                <a16:creationId xmlns:a16="http://schemas.microsoft.com/office/drawing/2014/main" id="{6B830264-5B95-4EC4-9649-62D542DB8077}"/>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Lee thinks his toy bus measures 9cm.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the mistake he has made.</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Lee is incorrect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cxnSp>
        <p:nvCxnSpPr>
          <p:cNvPr id="4" name="Straight Arrow Connector 3">
            <a:extLst>
              <a:ext uri="{FF2B5EF4-FFF2-40B4-BE49-F238E27FC236}">
                <a16:creationId xmlns:a16="http://schemas.microsoft.com/office/drawing/2014/main" id="{C2727556-6BF4-42B0-9B36-F2245C78796B}"/>
              </a:ext>
            </a:extLst>
          </p:cNvPr>
          <p:cNvCxnSpPr/>
          <p:nvPr/>
        </p:nvCxnSpPr>
        <p:spPr>
          <a:xfrm>
            <a:off x="2751823" y="2347645"/>
            <a:ext cx="0" cy="38528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465716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3" name="Picture 22">
            <a:extLst>
              <a:ext uri="{FF2B5EF4-FFF2-40B4-BE49-F238E27FC236}">
                <a16:creationId xmlns:a16="http://schemas.microsoft.com/office/drawing/2014/main" id="{ACB033C0-03BE-466F-B482-A5410770FE23}"/>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Lee thinks his toy bus measures 9cm.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Explain the mistake he has made.</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Lee is incorrect because he has not started to measure the bus from 0cm. The bus measures 6cm. </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Rectangle 2">
            <a:extLst>
              <a:ext uri="{FF2B5EF4-FFF2-40B4-BE49-F238E27FC236}">
                <a16:creationId xmlns:a16="http://schemas.microsoft.com/office/drawing/2014/main" id="{073F8BD1-9F69-4434-8718-D4BFEC7DA883}"/>
              </a:ext>
            </a:extLst>
          </p:cNvPr>
          <p:cNvSpPr/>
          <p:nvPr/>
        </p:nvSpPr>
        <p:spPr>
          <a:xfrm>
            <a:off x="-1876425" y="751344"/>
            <a:ext cx="4572000" cy="2308324"/>
          </a:xfrm>
          <a:prstGeom prst="rect">
            <a:avLst/>
          </a:prstGeom>
        </p:spPr>
        <p:txBody>
          <a:bodyPr>
            <a:spAutoFit/>
          </a:bodyPr>
          <a:lstStyle/>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a:p>
            <a:pPr algn="ctr"/>
            <a:endParaRPr lang="en-GB" b="1" u="sng" dirty="0">
              <a:solidFill>
                <a:srgbClr val="E7E6E6">
                  <a:lumMod val="50000"/>
                </a:srgbClr>
              </a:solidFill>
              <a:latin typeface="Century Gothic" panose="020B0502020202020204" pitchFamily="34" charset="0"/>
            </a:endParaRPr>
          </a:p>
        </p:txBody>
      </p:sp>
      <p:cxnSp>
        <p:nvCxnSpPr>
          <p:cNvPr id="22" name="Straight Arrow Connector 21">
            <a:extLst>
              <a:ext uri="{FF2B5EF4-FFF2-40B4-BE49-F238E27FC236}">
                <a16:creationId xmlns:a16="http://schemas.microsoft.com/office/drawing/2014/main" id="{88D8B9D3-5015-4CF0-BD21-9AC5D1870C3B}"/>
              </a:ext>
            </a:extLst>
          </p:cNvPr>
          <p:cNvCxnSpPr/>
          <p:nvPr/>
        </p:nvCxnSpPr>
        <p:spPr>
          <a:xfrm>
            <a:off x="2751823" y="2347645"/>
            <a:ext cx="0" cy="385281"/>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59531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2" name="Picture 31">
            <a:extLst>
              <a:ext uri="{FF2B5EF4-FFF2-40B4-BE49-F238E27FC236}">
                <a16:creationId xmlns:a16="http://schemas.microsoft.com/office/drawing/2014/main" id="{D44FC6CD-8B8A-442B-90AC-914AFCB7E202}"/>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2</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Eve thinks the plant is taller than the watering can.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046093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2" name="Picture 31">
            <a:extLst>
              <a:ext uri="{FF2B5EF4-FFF2-40B4-BE49-F238E27FC236}">
                <a16:creationId xmlns:a16="http://schemas.microsoft.com/office/drawing/2014/main" id="{85CB0140-B9B9-4555-A65F-B76B8D31C5FD}"/>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2</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Eve thinks the plant is taller than the watering can.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Eve is correct because…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7347723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2" name="Picture 31">
            <a:extLst>
              <a:ext uri="{FF2B5EF4-FFF2-40B4-BE49-F238E27FC236}">
                <a16:creationId xmlns:a16="http://schemas.microsoft.com/office/drawing/2014/main" id="{F39D6009-8B1E-4C59-AFCE-C1B44F9EB2D5}"/>
              </a:ext>
            </a:extLst>
          </p:cNvPr>
          <p:cNvPicPr>
            <a:picLocks noChangeAspect="1"/>
          </p:cNvPicPr>
          <p:nvPr/>
        </p:nvPicPr>
        <p:blipFill>
          <a:blip r:embed="rId4"/>
          <a:stretch>
            <a:fillRect/>
          </a:stretch>
        </p:blipFill>
        <p:spPr>
          <a:xfrm>
            <a:off x="115438" y="144662"/>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Reasoning 2</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Eve thinks the plant is taller than the watering can.</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Is she correct? Explain your answer.</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Eve is correct because the plant is 6cm tall and the watering can is 4cm tall. 6cm is greater than 4cm.</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4076870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0" name="Picture 29">
            <a:extLst>
              <a:ext uri="{FF2B5EF4-FFF2-40B4-BE49-F238E27FC236}">
                <a16:creationId xmlns:a16="http://schemas.microsoft.com/office/drawing/2014/main" id="{717F5545-146B-460F-94B7-6B1539D4DCA8}"/>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Problem Solving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Whose ribbon is being measured?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10" name="Group 9">
            <a:extLst>
              <a:ext uri="{FF2B5EF4-FFF2-40B4-BE49-F238E27FC236}">
                <a16:creationId xmlns:a16="http://schemas.microsoft.com/office/drawing/2014/main" id="{E236336D-A3A4-414C-AD10-28CBBC0CB7B6}"/>
              </a:ext>
            </a:extLst>
          </p:cNvPr>
          <p:cNvGrpSpPr/>
          <p:nvPr/>
        </p:nvGrpSpPr>
        <p:grpSpPr>
          <a:xfrm>
            <a:off x="1160717" y="1448107"/>
            <a:ext cx="6822566" cy="2582671"/>
            <a:chOff x="1177639" y="1448107"/>
            <a:chExt cx="6822566" cy="2582671"/>
          </a:xfrm>
        </p:grpSpPr>
        <p:sp>
          <p:nvSpPr>
            <p:cNvPr id="23" name="Speech Bubble: Rectangle with Corners Rounded 22">
              <a:extLst>
                <a:ext uri="{FF2B5EF4-FFF2-40B4-BE49-F238E27FC236}">
                  <a16:creationId xmlns:a16="http://schemas.microsoft.com/office/drawing/2014/main" id="{E101554D-EBBE-4062-9CBF-2CC396AD024C}"/>
                </a:ext>
              </a:extLst>
            </p:cNvPr>
            <p:cNvSpPr/>
            <p:nvPr/>
          </p:nvSpPr>
          <p:spPr>
            <a:xfrm>
              <a:off x="1177639" y="1448107"/>
              <a:ext cx="4903822" cy="804073"/>
            </a:xfrm>
            <a:prstGeom prst="wedgeRoundRectCallout">
              <a:avLst>
                <a:gd name="adj1" fmla="val 63770"/>
                <a:gd name="adj2" fmla="val 14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ribbon is greater than 5cm long.</a:t>
              </a:r>
            </a:p>
          </p:txBody>
        </p:sp>
        <p:sp>
          <p:nvSpPr>
            <p:cNvPr id="26" name="Speech Bubble: Rectangle with Corners Rounded 25">
              <a:extLst>
                <a:ext uri="{FF2B5EF4-FFF2-40B4-BE49-F238E27FC236}">
                  <a16:creationId xmlns:a16="http://schemas.microsoft.com/office/drawing/2014/main" id="{713A5EED-DC09-43C8-A5C5-5F7A21B98D66}"/>
                </a:ext>
              </a:extLst>
            </p:cNvPr>
            <p:cNvSpPr/>
            <p:nvPr/>
          </p:nvSpPr>
          <p:spPr>
            <a:xfrm flipH="1">
              <a:off x="3096383" y="2749748"/>
              <a:ext cx="4903822" cy="804073"/>
            </a:xfrm>
            <a:prstGeom prst="wedgeRoundRectCallout">
              <a:avLst>
                <a:gd name="adj1" fmla="val 62357"/>
                <a:gd name="adj2" fmla="val 14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ribbon is less than 7cm long.</a:t>
              </a:r>
            </a:p>
          </p:txBody>
        </p:sp>
        <p:sp>
          <p:nvSpPr>
            <p:cNvPr id="25" name="TextBox 24">
              <a:extLst>
                <a:ext uri="{FF2B5EF4-FFF2-40B4-BE49-F238E27FC236}">
                  <a16:creationId xmlns:a16="http://schemas.microsoft.com/office/drawing/2014/main" id="{E0E24A63-3382-473C-9B4E-E061BDCFE080}"/>
                </a:ext>
              </a:extLst>
            </p:cNvPr>
            <p:cNvSpPr txBox="1"/>
            <p:nvPr/>
          </p:nvSpPr>
          <p:spPr>
            <a:xfrm>
              <a:off x="1397683" y="3630668"/>
              <a:ext cx="888385" cy="400110"/>
            </a:xfrm>
            <a:prstGeom prst="rect">
              <a:avLst/>
            </a:prstGeom>
            <a:noFill/>
          </p:spPr>
          <p:txBody>
            <a:bodyPr wrap="none" rtlCol="0">
              <a:spAutoFit/>
            </a:bodyPr>
            <a:lstStyle/>
            <a:p>
              <a:r>
                <a:rPr lang="en-GB" sz="2000" b="1" dirty="0">
                  <a:latin typeface="Century Gothic" panose="020B0502020202020204" pitchFamily="34" charset="0"/>
                </a:rPr>
                <a:t>Ralph</a:t>
              </a:r>
            </a:p>
          </p:txBody>
        </p:sp>
        <p:sp>
          <p:nvSpPr>
            <p:cNvPr id="24" name="TextBox 23">
              <a:extLst>
                <a:ext uri="{FF2B5EF4-FFF2-40B4-BE49-F238E27FC236}">
                  <a16:creationId xmlns:a16="http://schemas.microsoft.com/office/drawing/2014/main" id="{97DD15E7-501C-4A0A-B196-231D5A9AB9F8}"/>
                </a:ext>
              </a:extLst>
            </p:cNvPr>
            <p:cNvSpPr txBox="1"/>
            <p:nvPr/>
          </p:nvSpPr>
          <p:spPr>
            <a:xfrm>
              <a:off x="7026630" y="2229260"/>
              <a:ext cx="774571" cy="400110"/>
            </a:xfrm>
            <a:prstGeom prst="rect">
              <a:avLst/>
            </a:prstGeom>
            <a:noFill/>
          </p:spPr>
          <p:txBody>
            <a:bodyPr wrap="none" rtlCol="0">
              <a:spAutoFit/>
            </a:bodyPr>
            <a:lstStyle/>
            <a:p>
              <a:r>
                <a:rPr lang="en-GB" sz="2000" b="1" dirty="0" err="1">
                  <a:latin typeface="Century Gothic" panose="020B0502020202020204" pitchFamily="34" charset="0"/>
                </a:rPr>
                <a:t>Nala</a:t>
              </a:r>
              <a:endParaRPr lang="en-GB" sz="2000" b="1" dirty="0">
                <a:latin typeface="Century Gothic" panose="020B0502020202020204" pitchFamily="34" charset="0"/>
              </a:endParaRPr>
            </a:p>
          </p:txBody>
        </p:sp>
      </p:grpSp>
    </p:spTree>
    <p:extLst>
      <p:ext uri="{BB962C8B-B14F-4D97-AF65-F5344CB8AC3E}">
        <p14:creationId xmlns:p14="http://schemas.microsoft.com/office/powerpoint/2010/main" val="37795806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30" name="Picture 29">
            <a:extLst>
              <a:ext uri="{FF2B5EF4-FFF2-40B4-BE49-F238E27FC236}">
                <a16:creationId xmlns:a16="http://schemas.microsoft.com/office/drawing/2014/main" id="{B3C153D4-A624-45FD-BBD7-C9669E77C105}"/>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Problem Solving 1</a:t>
            </a:r>
            <a:endParaRPr lang="en-GB" sz="1600" b="1" dirty="0">
              <a:solidFill>
                <a:srgbClr val="E7E6E6">
                  <a:lumMod val="25000"/>
                </a:srgbClr>
              </a:solidFill>
              <a:latin typeface="Century Gothic" panose="020B0502020202020204" pitchFamily="34" charset="0"/>
            </a:endParaRPr>
          </a:p>
          <a:p>
            <a:pPr algn="ctr"/>
            <a:endParaRPr lang="en-GB" sz="2000" b="1" dirty="0">
              <a:solidFill>
                <a:schemeClr val="bg2">
                  <a:lumMod val="25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Whose ribbon is being measured?</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err="1">
                <a:solidFill>
                  <a:srgbClr val="FF0000"/>
                </a:solidFill>
                <a:latin typeface="Century Gothic" panose="020B0502020202020204" pitchFamily="34" charset="0"/>
              </a:rPr>
              <a:t>Nala</a:t>
            </a:r>
            <a:endParaRPr lang="en-GB" sz="2000" b="1" dirty="0">
              <a:solidFill>
                <a:srgbClr val="FF0000"/>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10" name="Group 9">
            <a:extLst>
              <a:ext uri="{FF2B5EF4-FFF2-40B4-BE49-F238E27FC236}">
                <a16:creationId xmlns:a16="http://schemas.microsoft.com/office/drawing/2014/main" id="{E236336D-A3A4-414C-AD10-28CBBC0CB7B6}"/>
              </a:ext>
            </a:extLst>
          </p:cNvPr>
          <p:cNvGrpSpPr/>
          <p:nvPr/>
        </p:nvGrpSpPr>
        <p:grpSpPr>
          <a:xfrm>
            <a:off x="1160717" y="1448107"/>
            <a:ext cx="6822566" cy="2582671"/>
            <a:chOff x="1177639" y="1448107"/>
            <a:chExt cx="6822566" cy="2582671"/>
          </a:xfrm>
        </p:grpSpPr>
        <p:sp>
          <p:nvSpPr>
            <p:cNvPr id="23" name="Speech Bubble: Rectangle with Corners Rounded 22">
              <a:extLst>
                <a:ext uri="{FF2B5EF4-FFF2-40B4-BE49-F238E27FC236}">
                  <a16:creationId xmlns:a16="http://schemas.microsoft.com/office/drawing/2014/main" id="{E101554D-EBBE-4062-9CBF-2CC396AD024C}"/>
                </a:ext>
              </a:extLst>
            </p:cNvPr>
            <p:cNvSpPr/>
            <p:nvPr/>
          </p:nvSpPr>
          <p:spPr>
            <a:xfrm>
              <a:off x="1177639" y="1448107"/>
              <a:ext cx="4903822" cy="804073"/>
            </a:xfrm>
            <a:prstGeom prst="wedgeRoundRectCallout">
              <a:avLst>
                <a:gd name="adj1" fmla="val 63770"/>
                <a:gd name="adj2" fmla="val 14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ribbon is greater than 5cm long.</a:t>
              </a:r>
            </a:p>
          </p:txBody>
        </p:sp>
        <p:sp>
          <p:nvSpPr>
            <p:cNvPr id="26" name="Speech Bubble: Rectangle with Corners Rounded 25">
              <a:extLst>
                <a:ext uri="{FF2B5EF4-FFF2-40B4-BE49-F238E27FC236}">
                  <a16:creationId xmlns:a16="http://schemas.microsoft.com/office/drawing/2014/main" id="{713A5EED-DC09-43C8-A5C5-5F7A21B98D66}"/>
                </a:ext>
              </a:extLst>
            </p:cNvPr>
            <p:cNvSpPr/>
            <p:nvPr/>
          </p:nvSpPr>
          <p:spPr>
            <a:xfrm flipH="1">
              <a:off x="3096383" y="2749748"/>
              <a:ext cx="4903822" cy="804073"/>
            </a:xfrm>
            <a:prstGeom prst="wedgeRoundRectCallout">
              <a:avLst>
                <a:gd name="adj1" fmla="val 62357"/>
                <a:gd name="adj2" fmla="val 14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My ribbon is less than 7cm long.</a:t>
              </a:r>
            </a:p>
          </p:txBody>
        </p:sp>
        <p:sp>
          <p:nvSpPr>
            <p:cNvPr id="25" name="TextBox 24">
              <a:extLst>
                <a:ext uri="{FF2B5EF4-FFF2-40B4-BE49-F238E27FC236}">
                  <a16:creationId xmlns:a16="http://schemas.microsoft.com/office/drawing/2014/main" id="{E0E24A63-3382-473C-9B4E-E061BDCFE080}"/>
                </a:ext>
              </a:extLst>
            </p:cNvPr>
            <p:cNvSpPr txBox="1"/>
            <p:nvPr/>
          </p:nvSpPr>
          <p:spPr>
            <a:xfrm>
              <a:off x="1397683" y="3630668"/>
              <a:ext cx="888385" cy="400110"/>
            </a:xfrm>
            <a:prstGeom prst="rect">
              <a:avLst/>
            </a:prstGeom>
            <a:noFill/>
          </p:spPr>
          <p:txBody>
            <a:bodyPr wrap="none" rtlCol="0">
              <a:spAutoFit/>
            </a:bodyPr>
            <a:lstStyle/>
            <a:p>
              <a:r>
                <a:rPr lang="en-GB" sz="2000" b="1" dirty="0">
                  <a:solidFill>
                    <a:schemeClr val="accent3"/>
                  </a:solidFill>
                  <a:latin typeface="Century Gothic" panose="020B0502020202020204" pitchFamily="34" charset="0"/>
                </a:rPr>
                <a:t>Ralph</a:t>
              </a:r>
            </a:p>
          </p:txBody>
        </p:sp>
        <p:sp>
          <p:nvSpPr>
            <p:cNvPr id="24" name="TextBox 23">
              <a:extLst>
                <a:ext uri="{FF2B5EF4-FFF2-40B4-BE49-F238E27FC236}">
                  <a16:creationId xmlns:a16="http://schemas.microsoft.com/office/drawing/2014/main" id="{97DD15E7-501C-4A0A-B196-231D5A9AB9F8}"/>
                </a:ext>
              </a:extLst>
            </p:cNvPr>
            <p:cNvSpPr txBox="1"/>
            <p:nvPr/>
          </p:nvSpPr>
          <p:spPr>
            <a:xfrm>
              <a:off x="7026630" y="2229260"/>
              <a:ext cx="774571" cy="400110"/>
            </a:xfrm>
            <a:prstGeom prst="rect">
              <a:avLst/>
            </a:prstGeom>
            <a:noFill/>
          </p:spPr>
          <p:txBody>
            <a:bodyPr wrap="none" rtlCol="0">
              <a:spAutoFit/>
            </a:bodyPr>
            <a:lstStyle/>
            <a:p>
              <a:r>
                <a:rPr lang="en-GB" sz="2000" b="1" dirty="0" err="1">
                  <a:solidFill>
                    <a:srgbClr val="FF0000"/>
                  </a:solidFill>
                  <a:latin typeface="Century Gothic" panose="020B0502020202020204" pitchFamily="34" charset="0"/>
                </a:rPr>
                <a:t>Nala</a:t>
              </a:r>
              <a:endParaRPr lang="en-GB" sz="2000" b="1" dirty="0">
                <a:solidFill>
                  <a:srgbClr val="FF0000"/>
                </a:solidFill>
                <a:latin typeface="Century Gothic" panose="020B0502020202020204" pitchFamily="34" charset="0"/>
              </a:endParaRPr>
            </a:p>
          </p:txBody>
        </p:sp>
      </p:grpSp>
    </p:spTree>
    <p:extLst>
      <p:ext uri="{BB962C8B-B14F-4D97-AF65-F5344CB8AC3E}">
        <p14:creationId xmlns:p14="http://schemas.microsoft.com/office/powerpoint/2010/main" val="1565832586"/>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9" ma:contentTypeDescription="Create a new document." ma:contentTypeScope="" ma:versionID="3d29b775ef167967bd9c847bebe9d0ad">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ae44e3ff1b865bfb29d0dffb97d6c4e1"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021DA2-7D8C-4340-8B6E-8DA8A18191C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EF8F11D-A449-4684-B8E0-461263A2E192}">
  <ds:schemaRefs>
    <ds:schemaRef ds:uri="http://www.w3.org/XML/1998/namespace"/>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http://purl.org/dc/elements/1.1/"/>
    <ds:schemaRef ds:uri="0f0ae0ff-29c4-4766-b250-c1a9bee8d430"/>
    <ds:schemaRef ds:uri="http://schemas.microsoft.com/office/2006/metadata/properties"/>
    <ds:schemaRef ds:uri="86144f90-c7b6-48d0-aae5-f5e9e48cc3df"/>
    <ds:schemaRef ds:uri="http://schemas.microsoft.com/sharepoint/v3"/>
    <ds:schemaRef ds:uri="http://purl.org/dc/terms/"/>
  </ds:schemaRefs>
</ds:datastoreItem>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776</Words>
  <Application>Microsoft Office PowerPoint</Application>
  <PresentationFormat>On-screen Show (4:3)</PresentationFormat>
  <Paragraphs>433</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Katie Cockroft</cp:lastModifiedBy>
  <cp:revision>49</cp:revision>
  <dcterms:created xsi:type="dcterms:W3CDTF">2018-03-17T10:08:43Z</dcterms:created>
  <dcterms:modified xsi:type="dcterms:W3CDTF">2020-03-02T09:57:41Z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