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27" r:id="rId5"/>
    <p:sldId id="256" r:id="rId6"/>
    <p:sldId id="301" r:id="rId7"/>
    <p:sldId id="428" r:id="rId8"/>
    <p:sldId id="439" r:id="rId9"/>
    <p:sldId id="430" r:id="rId10"/>
    <p:sldId id="440" r:id="rId11"/>
    <p:sldId id="365" r:id="rId12"/>
    <p:sldId id="366" r:id="rId13"/>
    <p:sldId id="367" r:id="rId14"/>
    <p:sldId id="368" r:id="rId15"/>
    <p:sldId id="369" r:id="rId16"/>
    <p:sldId id="370" r:id="rId17"/>
    <p:sldId id="441" r:id="rId18"/>
    <p:sldId id="442" r:id="rId19"/>
    <p:sldId id="443" r:id="rId20"/>
    <p:sldId id="434" r:id="rId21"/>
    <p:sldId id="444" r:id="rId22"/>
    <p:sldId id="445" r:id="rId23"/>
    <p:sldId id="374" r:id="rId24"/>
    <p:sldId id="375"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2C5FF"/>
    <a:srgbClr val="CC99FF"/>
    <a:srgbClr val="B3D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7D39EB-6C2D-4EFB-AB80-13B695FA6C01}" v="20" dt="2019-04-08T15:02:32.27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61" autoAdjust="0"/>
    <p:restoredTop sz="94660"/>
  </p:normalViewPr>
  <p:slideViewPr>
    <p:cSldViewPr snapToGrid="0">
      <p:cViewPr varScale="1">
        <p:scale>
          <a:sx n="86" d="100"/>
          <a:sy n="86" d="100"/>
        </p:scale>
        <p:origin x="134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an Stebbings" userId="e14ea2a2-07d0-4302-97b9-16dc822a37cc" providerId="ADAL" clId="{8922EE9A-583B-42C0-A27E-DE9F07579E26}"/>
  </pc:docChgLst>
  <pc:docChgLst>
    <pc:chgData name="Ashley Poulter" userId="2ad35c1e-57a3-4868-92fc-5cc1808bdca3" providerId="ADAL" clId="{5CFC4430-C90A-4EBB-AD30-D0DF0DF2520D}"/>
    <pc:docChg chg="undo redo custSel addSld delSld modSld sldOrd">
      <pc:chgData name="Ashley Poulter" userId="2ad35c1e-57a3-4868-92fc-5cc1808bdca3" providerId="ADAL" clId="{5CFC4430-C90A-4EBB-AD30-D0DF0DF2520D}" dt="2019-04-04T10:31:15.081" v="850" actId="403"/>
      <pc:docMkLst>
        <pc:docMk/>
      </pc:docMkLst>
      <pc:sldChg chg="addSp delSp modSp">
        <pc:chgData name="Ashley Poulter" userId="2ad35c1e-57a3-4868-92fc-5cc1808bdca3" providerId="ADAL" clId="{5CFC4430-C90A-4EBB-AD30-D0DF0DF2520D}" dt="2019-04-04T09:54:56.772" v="187"/>
        <pc:sldMkLst>
          <pc:docMk/>
          <pc:sldMk cId="2637481266" sldId="256"/>
        </pc:sldMkLst>
        <pc:spChg chg="mod">
          <ac:chgData name="Ashley Poulter" userId="2ad35c1e-57a3-4868-92fc-5cc1808bdca3" providerId="ADAL" clId="{5CFC4430-C90A-4EBB-AD30-D0DF0DF2520D}" dt="2019-04-04T09:43:29.743" v="4" actId="113"/>
          <ac:spMkLst>
            <pc:docMk/>
            <pc:sldMk cId="2637481266" sldId="256"/>
            <ac:spMk id="19" creationId="{5252A847-DE45-4FA3-A1F8-EEBEB845FF8E}"/>
          </ac:spMkLst>
        </pc:spChg>
        <pc:grpChg chg="add">
          <ac:chgData name="Ashley Poulter" userId="2ad35c1e-57a3-4868-92fc-5cc1808bdca3" providerId="ADAL" clId="{5CFC4430-C90A-4EBB-AD30-D0DF0DF2520D}" dt="2019-04-04T09:54:56.772" v="187"/>
          <ac:grpSpMkLst>
            <pc:docMk/>
            <pc:sldMk cId="2637481266" sldId="256"/>
            <ac:grpSpMk id="7" creationId="{24A803DB-36AA-4E2D-8303-A65909CEB2A6}"/>
          </ac:grpSpMkLst>
        </pc:grpChg>
        <pc:grpChg chg="del">
          <ac:chgData name="Ashley Poulter" userId="2ad35c1e-57a3-4868-92fc-5cc1808bdca3" providerId="ADAL" clId="{5CFC4430-C90A-4EBB-AD30-D0DF0DF2520D}" dt="2019-04-04T09:54:56.414" v="186" actId="478"/>
          <ac:grpSpMkLst>
            <pc:docMk/>
            <pc:sldMk cId="2637481266" sldId="256"/>
            <ac:grpSpMk id="16" creationId="{B31300A9-E3C5-4701-8EF1-45ED088A04DD}"/>
          </ac:grpSpMkLst>
        </pc:grpChg>
      </pc:sldChg>
      <pc:sldChg chg="addSp delSp modSp">
        <pc:chgData name="Ashley Poulter" userId="2ad35c1e-57a3-4868-92fc-5cc1808bdca3" providerId="ADAL" clId="{5CFC4430-C90A-4EBB-AD30-D0DF0DF2520D}" dt="2019-04-04T09:55:01.318" v="189"/>
        <pc:sldMkLst>
          <pc:docMk/>
          <pc:sldMk cId="3855900595" sldId="301"/>
        </pc:sldMkLst>
        <pc:spChg chg="mod">
          <ac:chgData name="Ashley Poulter" userId="2ad35c1e-57a3-4868-92fc-5cc1808bdca3" providerId="ADAL" clId="{5CFC4430-C90A-4EBB-AD30-D0DF0DF2520D}" dt="2019-04-04T09:44:19.847" v="16" actId="207"/>
          <ac:spMkLst>
            <pc:docMk/>
            <pc:sldMk cId="3855900595" sldId="301"/>
            <ac:spMk id="19" creationId="{5252A847-DE45-4FA3-A1F8-EEBEB845FF8E}"/>
          </ac:spMkLst>
        </pc:spChg>
        <pc:grpChg chg="add">
          <ac:chgData name="Ashley Poulter" userId="2ad35c1e-57a3-4868-92fc-5cc1808bdca3" providerId="ADAL" clId="{5CFC4430-C90A-4EBB-AD30-D0DF0DF2520D}" dt="2019-04-04T09:55:01.318" v="189"/>
          <ac:grpSpMkLst>
            <pc:docMk/>
            <pc:sldMk cId="3855900595" sldId="301"/>
            <ac:grpSpMk id="7" creationId="{52D1DFC4-8B0F-4FD9-A4CD-8C3B6AF96608}"/>
          </ac:grpSpMkLst>
        </pc:grpChg>
        <pc:grpChg chg="del">
          <ac:chgData name="Ashley Poulter" userId="2ad35c1e-57a3-4868-92fc-5cc1808bdca3" providerId="ADAL" clId="{5CFC4430-C90A-4EBB-AD30-D0DF0DF2520D}" dt="2019-04-04T09:55:00.980" v="188" actId="478"/>
          <ac:grpSpMkLst>
            <pc:docMk/>
            <pc:sldMk cId="3855900595" sldId="301"/>
            <ac:grpSpMk id="16" creationId="{B31300A9-E3C5-4701-8EF1-45ED088A04DD}"/>
          </ac:grpSpMkLst>
        </pc:grpChg>
      </pc:sldChg>
      <pc:sldChg chg="addSp delSp modSp">
        <pc:chgData name="Ashley Poulter" userId="2ad35c1e-57a3-4868-92fc-5cc1808bdca3" providerId="ADAL" clId="{5CFC4430-C90A-4EBB-AD30-D0DF0DF2520D}" dt="2019-04-04T09:55:50.544" v="197"/>
        <pc:sldMkLst>
          <pc:docMk/>
          <pc:sldMk cId="2236140341" sldId="365"/>
        </pc:sldMkLst>
        <pc:spChg chg="mod">
          <ac:chgData name="Ashley Poulter" userId="2ad35c1e-57a3-4868-92fc-5cc1808bdca3" providerId="ADAL" clId="{5CFC4430-C90A-4EBB-AD30-D0DF0DF2520D}" dt="2019-04-04T09:47:10.467" v="58" actId="403"/>
          <ac:spMkLst>
            <pc:docMk/>
            <pc:sldMk cId="2236140341" sldId="365"/>
            <ac:spMk id="19" creationId="{5252A847-DE45-4FA3-A1F8-EEBEB845FF8E}"/>
          </ac:spMkLst>
        </pc:spChg>
        <pc:spChg chg="mod">
          <ac:chgData name="Ashley Poulter" userId="2ad35c1e-57a3-4868-92fc-5cc1808bdca3" providerId="ADAL" clId="{5CFC4430-C90A-4EBB-AD30-D0DF0DF2520D}" dt="2019-04-04T09:46:59.936" v="57" actId="113"/>
          <ac:spMkLst>
            <pc:docMk/>
            <pc:sldMk cId="2236140341" sldId="365"/>
            <ac:spMk id="23" creationId="{10F777F6-6345-47CB-9631-1223AD4C1114}"/>
          </ac:spMkLst>
        </pc:spChg>
        <pc:spChg chg="mod">
          <ac:chgData name="Ashley Poulter" userId="2ad35c1e-57a3-4868-92fc-5cc1808bdca3" providerId="ADAL" clId="{5CFC4430-C90A-4EBB-AD30-D0DF0DF2520D}" dt="2019-04-04T09:46:59.936" v="57" actId="113"/>
          <ac:spMkLst>
            <pc:docMk/>
            <pc:sldMk cId="2236140341" sldId="365"/>
            <ac:spMk id="25" creationId="{914FCA73-FE6A-4D74-A221-A2BA6617EEE3}"/>
          </ac:spMkLst>
        </pc:spChg>
        <pc:grpChg chg="add">
          <ac:chgData name="Ashley Poulter" userId="2ad35c1e-57a3-4868-92fc-5cc1808bdca3" providerId="ADAL" clId="{5CFC4430-C90A-4EBB-AD30-D0DF0DF2520D}" dt="2019-04-04T09:55:50.544" v="197"/>
          <ac:grpSpMkLst>
            <pc:docMk/>
            <pc:sldMk cId="2236140341" sldId="365"/>
            <ac:grpSpMk id="10" creationId="{ACDDC04E-5396-4C0A-949C-11E356E28B33}"/>
          </ac:grpSpMkLst>
        </pc:grpChg>
        <pc:grpChg chg="del">
          <ac:chgData name="Ashley Poulter" userId="2ad35c1e-57a3-4868-92fc-5cc1808bdca3" providerId="ADAL" clId="{5CFC4430-C90A-4EBB-AD30-D0DF0DF2520D}" dt="2019-04-04T09:55:50.065" v="196" actId="478"/>
          <ac:grpSpMkLst>
            <pc:docMk/>
            <pc:sldMk cId="2236140341" sldId="365"/>
            <ac:grpSpMk id="16" creationId="{B31300A9-E3C5-4701-8EF1-45ED088A04DD}"/>
          </ac:grpSpMkLst>
        </pc:grpChg>
      </pc:sldChg>
      <pc:sldChg chg="modSp">
        <pc:chgData name="Ashley Poulter" userId="2ad35c1e-57a3-4868-92fc-5cc1808bdca3" providerId="ADAL" clId="{5CFC4430-C90A-4EBB-AD30-D0DF0DF2520D}" dt="2019-04-04T09:48:25.213" v="71" actId="113"/>
        <pc:sldMkLst>
          <pc:docMk/>
          <pc:sldMk cId="2693073597" sldId="366"/>
        </pc:sldMkLst>
        <pc:spChg chg="mod">
          <ac:chgData name="Ashley Poulter" userId="2ad35c1e-57a3-4868-92fc-5cc1808bdca3" providerId="ADAL" clId="{5CFC4430-C90A-4EBB-AD30-D0DF0DF2520D}" dt="2019-04-04T09:48:25.213" v="71" actId="113"/>
          <ac:spMkLst>
            <pc:docMk/>
            <pc:sldMk cId="2693073597" sldId="366"/>
            <ac:spMk id="19" creationId="{5252A847-DE45-4FA3-A1F8-EEBEB845FF8E}"/>
          </ac:spMkLst>
        </pc:spChg>
        <pc:spChg chg="mod">
          <ac:chgData name="Ashley Poulter" userId="2ad35c1e-57a3-4868-92fc-5cc1808bdca3" providerId="ADAL" clId="{5CFC4430-C90A-4EBB-AD30-D0DF0DF2520D}" dt="2019-04-04T09:48:15.437" v="68" actId="113"/>
          <ac:spMkLst>
            <pc:docMk/>
            <pc:sldMk cId="2693073597" sldId="366"/>
            <ac:spMk id="23" creationId="{10F777F6-6345-47CB-9631-1223AD4C1114}"/>
          </ac:spMkLst>
        </pc:spChg>
        <pc:spChg chg="mod">
          <ac:chgData name="Ashley Poulter" userId="2ad35c1e-57a3-4868-92fc-5cc1808bdca3" providerId="ADAL" clId="{5CFC4430-C90A-4EBB-AD30-D0DF0DF2520D}" dt="2019-04-04T09:48:15.437" v="68" actId="113"/>
          <ac:spMkLst>
            <pc:docMk/>
            <pc:sldMk cId="2693073597" sldId="366"/>
            <ac:spMk id="25" creationId="{914FCA73-FE6A-4D74-A221-A2BA6617EEE3}"/>
          </ac:spMkLst>
        </pc:spChg>
      </pc:sldChg>
      <pc:sldChg chg="addSp delSp modSp">
        <pc:chgData name="Ashley Poulter" userId="2ad35c1e-57a3-4868-92fc-5cc1808bdca3" providerId="ADAL" clId="{5CFC4430-C90A-4EBB-AD30-D0DF0DF2520D}" dt="2019-04-04T09:55:56.914" v="199"/>
        <pc:sldMkLst>
          <pc:docMk/>
          <pc:sldMk cId="3934974887" sldId="367"/>
        </pc:sldMkLst>
        <pc:spChg chg="mod">
          <ac:chgData name="Ashley Poulter" userId="2ad35c1e-57a3-4868-92fc-5cc1808bdca3" providerId="ADAL" clId="{5CFC4430-C90A-4EBB-AD30-D0DF0DF2520D}" dt="2019-04-04T09:49:02.300" v="87" actId="255"/>
          <ac:spMkLst>
            <pc:docMk/>
            <pc:sldMk cId="3934974887" sldId="367"/>
            <ac:spMk id="13" creationId="{FF316C22-2900-437A-8038-EA2C2A280956}"/>
          </ac:spMkLst>
        </pc:spChg>
        <pc:spChg chg="mod">
          <ac:chgData name="Ashley Poulter" userId="2ad35c1e-57a3-4868-92fc-5cc1808bdca3" providerId="ADAL" clId="{5CFC4430-C90A-4EBB-AD30-D0DF0DF2520D}" dt="2019-04-04T09:48:48.046" v="81" actId="404"/>
          <ac:spMkLst>
            <pc:docMk/>
            <pc:sldMk cId="3934974887" sldId="367"/>
            <ac:spMk id="19" creationId="{5252A847-DE45-4FA3-A1F8-EEBEB845FF8E}"/>
          </ac:spMkLst>
        </pc:spChg>
        <pc:spChg chg="mod">
          <ac:chgData name="Ashley Poulter" userId="2ad35c1e-57a3-4868-92fc-5cc1808bdca3" providerId="ADAL" clId="{5CFC4430-C90A-4EBB-AD30-D0DF0DF2520D}" dt="2019-04-04T09:49:02.300" v="87" actId="255"/>
          <ac:spMkLst>
            <pc:docMk/>
            <pc:sldMk cId="3934974887" sldId="367"/>
            <ac:spMk id="23" creationId="{10F777F6-6345-47CB-9631-1223AD4C1114}"/>
          </ac:spMkLst>
        </pc:spChg>
        <pc:spChg chg="mod">
          <ac:chgData name="Ashley Poulter" userId="2ad35c1e-57a3-4868-92fc-5cc1808bdca3" providerId="ADAL" clId="{5CFC4430-C90A-4EBB-AD30-D0DF0DF2520D}" dt="2019-04-04T09:49:02.300" v="87" actId="255"/>
          <ac:spMkLst>
            <pc:docMk/>
            <pc:sldMk cId="3934974887" sldId="367"/>
            <ac:spMk id="25" creationId="{914FCA73-FE6A-4D74-A221-A2BA6617EEE3}"/>
          </ac:spMkLst>
        </pc:spChg>
        <pc:grpChg chg="add">
          <ac:chgData name="Ashley Poulter" userId="2ad35c1e-57a3-4868-92fc-5cc1808bdca3" providerId="ADAL" clId="{5CFC4430-C90A-4EBB-AD30-D0DF0DF2520D}" dt="2019-04-04T09:55:56.914" v="199"/>
          <ac:grpSpMkLst>
            <pc:docMk/>
            <pc:sldMk cId="3934974887" sldId="367"/>
            <ac:grpSpMk id="11" creationId="{7932599E-C273-49FF-A047-6C7C818AEA65}"/>
          </ac:grpSpMkLst>
        </pc:grpChg>
        <pc:grpChg chg="del">
          <ac:chgData name="Ashley Poulter" userId="2ad35c1e-57a3-4868-92fc-5cc1808bdca3" providerId="ADAL" clId="{5CFC4430-C90A-4EBB-AD30-D0DF0DF2520D}" dt="2019-04-04T09:55:54.943" v="198" actId="478"/>
          <ac:grpSpMkLst>
            <pc:docMk/>
            <pc:sldMk cId="3934974887" sldId="367"/>
            <ac:grpSpMk id="16" creationId="{B31300A9-E3C5-4701-8EF1-45ED088A04DD}"/>
          </ac:grpSpMkLst>
        </pc:grpChg>
      </pc:sldChg>
      <pc:sldChg chg="addSp delSp modSp">
        <pc:chgData name="Ashley Poulter" userId="2ad35c1e-57a3-4868-92fc-5cc1808bdca3" providerId="ADAL" clId="{5CFC4430-C90A-4EBB-AD30-D0DF0DF2520D}" dt="2019-04-04T10:31:15.081" v="850" actId="403"/>
        <pc:sldMkLst>
          <pc:docMk/>
          <pc:sldMk cId="97163985" sldId="368"/>
        </pc:sldMkLst>
        <pc:spChg chg="mod">
          <ac:chgData name="Ashley Poulter" userId="2ad35c1e-57a3-4868-92fc-5cc1808bdca3" providerId="ADAL" clId="{5CFC4430-C90A-4EBB-AD30-D0DF0DF2520D}" dt="2019-04-04T09:49:28.518" v="96" actId="255"/>
          <ac:spMkLst>
            <pc:docMk/>
            <pc:sldMk cId="97163985" sldId="368"/>
            <ac:spMk id="13" creationId="{FF316C22-2900-437A-8038-EA2C2A280956}"/>
          </ac:spMkLst>
        </pc:spChg>
        <pc:spChg chg="mod">
          <ac:chgData name="Ashley Poulter" userId="2ad35c1e-57a3-4868-92fc-5cc1808bdca3" providerId="ADAL" clId="{5CFC4430-C90A-4EBB-AD30-D0DF0DF2520D}" dt="2019-04-04T10:31:15.081" v="850" actId="403"/>
          <ac:spMkLst>
            <pc:docMk/>
            <pc:sldMk cId="97163985" sldId="368"/>
            <ac:spMk id="19" creationId="{5252A847-DE45-4FA3-A1F8-EEBEB845FF8E}"/>
          </ac:spMkLst>
        </pc:spChg>
        <pc:spChg chg="mod">
          <ac:chgData name="Ashley Poulter" userId="2ad35c1e-57a3-4868-92fc-5cc1808bdca3" providerId="ADAL" clId="{5CFC4430-C90A-4EBB-AD30-D0DF0DF2520D}" dt="2019-04-04T09:49:28.518" v="96" actId="255"/>
          <ac:spMkLst>
            <pc:docMk/>
            <pc:sldMk cId="97163985" sldId="368"/>
            <ac:spMk id="23" creationId="{10F777F6-6345-47CB-9631-1223AD4C1114}"/>
          </ac:spMkLst>
        </pc:spChg>
        <pc:spChg chg="mod">
          <ac:chgData name="Ashley Poulter" userId="2ad35c1e-57a3-4868-92fc-5cc1808bdca3" providerId="ADAL" clId="{5CFC4430-C90A-4EBB-AD30-D0DF0DF2520D}" dt="2019-04-04T09:49:28.518" v="96" actId="255"/>
          <ac:spMkLst>
            <pc:docMk/>
            <pc:sldMk cId="97163985" sldId="368"/>
            <ac:spMk id="25" creationId="{914FCA73-FE6A-4D74-A221-A2BA6617EEE3}"/>
          </ac:spMkLst>
        </pc:spChg>
        <pc:grpChg chg="add">
          <ac:chgData name="Ashley Poulter" userId="2ad35c1e-57a3-4868-92fc-5cc1808bdca3" providerId="ADAL" clId="{5CFC4430-C90A-4EBB-AD30-D0DF0DF2520D}" dt="2019-04-04T09:56:01.338" v="201"/>
          <ac:grpSpMkLst>
            <pc:docMk/>
            <pc:sldMk cId="97163985" sldId="368"/>
            <ac:grpSpMk id="12" creationId="{8B879EF4-F28D-49D9-9EF7-4BF21A053F4E}"/>
          </ac:grpSpMkLst>
        </pc:grpChg>
        <pc:grpChg chg="del">
          <ac:chgData name="Ashley Poulter" userId="2ad35c1e-57a3-4868-92fc-5cc1808bdca3" providerId="ADAL" clId="{5CFC4430-C90A-4EBB-AD30-D0DF0DF2520D}" dt="2019-04-04T09:56:00.937" v="200" actId="478"/>
          <ac:grpSpMkLst>
            <pc:docMk/>
            <pc:sldMk cId="97163985" sldId="368"/>
            <ac:grpSpMk id="16" creationId="{B31300A9-E3C5-4701-8EF1-45ED088A04DD}"/>
          </ac:grpSpMkLst>
        </pc:grpChg>
      </pc:sldChg>
      <pc:sldChg chg="addSp delSp modSp">
        <pc:chgData name="Ashley Poulter" userId="2ad35c1e-57a3-4868-92fc-5cc1808bdca3" providerId="ADAL" clId="{5CFC4430-C90A-4EBB-AD30-D0DF0DF2520D}" dt="2019-04-04T10:19:27.611" v="700" actId="403"/>
        <pc:sldMkLst>
          <pc:docMk/>
          <pc:sldMk cId="360897730" sldId="369"/>
        </pc:sldMkLst>
        <pc:spChg chg="mod">
          <ac:chgData name="Ashley Poulter" userId="2ad35c1e-57a3-4868-92fc-5cc1808bdca3" providerId="ADAL" clId="{5CFC4430-C90A-4EBB-AD30-D0DF0DF2520D}" dt="2019-04-04T09:50:03.851" v="106" actId="255"/>
          <ac:spMkLst>
            <pc:docMk/>
            <pc:sldMk cId="360897730" sldId="369"/>
            <ac:spMk id="12" creationId="{1120B6AA-3686-45F7-BBD5-2A908D51274A}"/>
          </ac:spMkLst>
        </pc:spChg>
        <pc:spChg chg="mod">
          <ac:chgData name="Ashley Poulter" userId="2ad35c1e-57a3-4868-92fc-5cc1808bdca3" providerId="ADAL" clId="{5CFC4430-C90A-4EBB-AD30-D0DF0DF2520D}" dt="2019-04-04T09:50:03.851" v="106" actId="255"/>
          <ac:spMkLst>
            <pc:docMk/>
            <pc:sldMk cId="360897730" sldId="369"/>
            <ac:spMk id="13" creationId="{FF316C22-2900-437A-8038-EA2C2A280956}"/>
          </ac:spMkLst>
        </pc:spChg>
        <pc:spChg chg="mod">
          <ac:chgData name="Ashley Poulter" userId="2ad35c1e-57a3-4868-92fc-5cc1808bdca3" providerId="ADAL" clId="{5CFC4430-C90A-4EBB-AD30-D0DF0DF2520D}" dt="2019-04-04T09:50:03.851" v="106" actId="255"/>
          <ac:spMkLst>
            <pc:docMk/>
            <pc:sldMk cId="360897730" sldId="369"/>
            <ac:spMk id="14" creationId="{49A1A676-221F-41D9-AE42-BC9D9D6E2C56}"/>
          </ac:spMkLst>
        </pc:spChg>
        <pc:spChg chg="mod">
          <ac:chgData name="Ashley Poulter" userId="2ad35c1e-57a3-4868-92fc-5cc1808bdca3" providerId="ADAL" clId="{5CFC4430-C90A-4EBB-AD30-D0DF0DF2520D}" dt="2019-04-04T10:19:27.611" v="700" actId="403"/>
          <ac:spMkLst>
            <pc:docMk/>
            <pc:sldMk cId="360897730" sldId="369"/>
            <ac:spMk id="19" creationId="{5252A847-DE45-4FA3-A1F8-EEBEB845FF8E}"/>
          </ac:spMkLst>
        </pc:spChg>
        <pc:spChg chg="mod">
          <ac:chgData name="Ashley Poulter" userId="2ad35c1e-57a3-4868-92fc-5cc1808bdca3" providerId="ADAL" clId="{5CFC4430-C90A-4EBB-AD30-D0DF0DF2520D}" dt="2019-04-04T09:50:03.851" v="106" actId="255"/>
          <ac:spMkLst>
            <pc:docMk/>
            <pc:sldMk cId="360897730" sldId="369"/>
            <ac:spMk id="23" creationId="{10F777F6-6345-47CB-9631-1223AD4C1114}"/>
          </ac:spMkLst>
        </pc:spChg>
        <pc:grpChg chg="add">
          <ac:chgData name="Ashley Poulter" userId="2ad35c1e-57a3-4868-92fc-5cc1808bdca3" providerId="ADAL" clId="{5CFC4430-C90A-4EBB-AD30-D0DF0DF2520D}" dt="2019-04-04T09:56:04.491" v="203"/>
          <ac:grpSpMkLst>
            <pc:docMk/>
            <pc:sldMk cId="360897730" sldId="369"/>
            <ac:grpSpMk id="15" creationId="{2ABB8287-FB67-4FC5-8200-A7D4895EBDB2}"/>
          </ac:grpSpMkLst>
        </pc:grpChg>
        <pc:grpChg chg="del">
          <ac:chgData name="Ashley Poulter" userId="2ad35c1e-57a3-4868-92fc-5cc1808bdca3" providerId="ADAL" clId="{5CFC4430-C90A-4EBB-AD30-D0DF0DF2520D}" dt="2019-04-04T09:56:04.127" v="202" actId="478"/>
          <ac:grpSpMkLst>
            <pc:docMk/>
            <pc:sldMk cId="360897730" sldId="369"/>
            <ac:grpSpMk id="16" creationId="{B31300A9-E3C5-4701-8EF1-45ED088A04DD}"/>
          </ac:grpSpMkLst>
        </pc:grpChg>
      </pc:sldChg>
      <pc:sldChg chg="addSp delSp modSp">
        <pc:chgData name="Ashley Poulter" userId="2ad35c1e-57a3-4868-92fc-5cc1808bdca3" providerId="ADAL" clId="{5CFC4430-C90A-4EBB-AD30-D0DF0DF2520D}" dt="2019-04-04T10:29:14.590" v="819" actId="404"/>
        <pc:sldMkLst>
          <pc:docMk/>
          <pc:sldMk cId="1102959278" sldId="370"/>
        </pc:sldMkLst>
        <pc:spChg chg="mod">
          <ac:chgData name="Ashley Poulter" userId="2ad35c1e-57a3-4868-92fc-5cc1808bdca3" providerId="ADAL" clId="{5CFC4430-C90A-4EBB-AD30-D0DF0DF2520D}" dt="2019-04-04T09:51:11.726" v="120" actId="255"/>
          <ac:spMkLst>
            <pc:docMk/>
            <pc:sldMk cId="1102959278" sldId="370"/>
            <ac:spMk id="12" creationId="{1120B6AA-3686-45F7-BBD5-2A908D51274A}"/>
          </ac:spMkLst>
        </pc:spChg>
        <pc:spChg chg="mod">
          <ac:chgData name="Ashley Poulter" userId="2ad35c1e-57a3-4868-92fc-5cc1808bdca3" providerId="ADAL" clId="{5CFC4430-C90A-4EBB-AD30-D0DF0DF2520D}" dt="2019-04-04T09:51:11.726" v="120" actId="255"/>
          <ac:spMkLst>
            <pc:docMk/>
            <pc:sldMk cId="1102959278" sldId="370"/>
            <ac:spMk id="13" creationId="{FF316C22-2900-437A-8038-EA2C2A280956}"/>
          </ac:spMkLst>
        </pc:spChg>
        <pc:spChg chg="mod">
          <ac:chgData name="Ashley Poulter" userId="2ad35c1e-57a3-4868-92fc-5cc1808bdca3" providerId="ADAL" clId="{5CFC4430-C90A-4EBB-AD30-D0DF0DF2520D}" dt="2019-04-04T09:51:11.726" v="120" actId="255"/>
          <ac:spMkLst>
            <pc:docMk/>
            <pc:sldMk cId="1102959278" sldId="370"/>
            <ac:spMk id="14" creationId="{49A1A676-221F-41D9-AE42-BC9D9D6E2C56}"/>
          </ac:spMkLst>
        </pc:spChg>
        <pc:spChg chg="mod">
          <ac:chgData name="Ashley Poulter" userId="2ad35c1e-57a3-4868-92fc-5cc1808bdca3" providerId="ADAL" clId="{5CFC4430-C90A-4EBB-AD30-D0DF0DF2520D}" dt="2019-04-04T10:29:14.590" v="819" actId="404"/>
          <ac:spMkLst>
            <pc:docMk/>
            <pc:sldMk cId="1102959278" sldId="370"/>
            <ac:spMk id="19" creationId="{5252A847-DE45-4FA3-A1F8-EEBEB845FF8E}"/>
          </ac:spMkLst>
        </pc:spChg>
        <pc:spChg chg="mod">
          <ac:chgData name="Ashley Poulter" userId="2ad35c1e-57a3-4868-92fc-5cc1808bdca3" providerId="ADAL" clId="{5CFC4430-C90A-4EBB-AD30-D0DF0DF2520D}" dt="2019-04-04T09:51:11.726" v="120" actId="255"/>
          <ac:spMkLst>
            <pc:docMk/>
            <pc:sldMk cId="1102959278" sldId="370"/>
            <ac:spMk id="23" creationId="{10F777F6-6345-47CB-9631-1223AD4C1114}"/>
          </ac:spMkLst>
        </pc:spChg>
        <pc:grpChg chg="add del">
          <ac:chgData name="Ashley Poulter" userId="2ad35c1e-57a3-4868-92fc-5cc1808bdca3" providerId="ADAL" clId="{5CFC4430-C90A-4EBB-AD30-D0DF0DF2520D}" dt="2019-04-04T09:56:38.230" v="208" actId="478"/>
          <ac:grpSpMkLst>
            <pc:docMk/>
            <pc:sldMk cId="1102959278" sldId="370"/>
            <ac:grpSpMk id="16" creationId="{B31300A9-E3C5-4701-8EF1-45ED088A04DD}"/>
          </ac:grpSpMkLst>
        </pc:grpChg>
        <pc:grpChg chg="add del">
          <ac:chgData name="Ashley Poulter" userId="2ad35c1e-57a3-4868-92fc-5cc1808bdca3" providerId="ADAL" clId="{5CFC4430-C90A-4EBB-AD30-D0DF0DF2520D}" dt="2019-04-04T09:56:39.383" v="209"/>
          <ac:grpSpMkLst>
            <pc:docMk/>
            <pc:sldMk cId="1102959278" sldId="370"/>
            <ac:grpSpMk id="20" creationId="{187253B5-27B4-4564-BD95-21F761333867}"/>
          </ac:grpSpMkLst>
        </pc:grpChg>
      </pc:sldChg>
      <pc:sldChg chg="addSp delSp modSp">
        <pc:chgData name="Ashley Poulter" userId="2ad35c1e-57a3-4868-92fc-5cc1808bdca3" providerId="ADAL" clId="{5CFC4430-C90A-4EBB-AD30-D0DF0DF2520D}" dt="2019-04-04T10:21:06.897" v="708" actId="20577"/>
        <pc:sldMkLst>
          <pc:docMk/>
          <pc:sldMk cId="2387207374" sldId="374"/>
        </pc:sldMkLst>
        <pc:spChg chg="mod">
          <ac:chgData name="Ashley Poulter" userId="2ad35c1e-57a3-4868-92fc-5cc1808bdca3" providerId="ADAL" clId="{5CFC4430-C90A-4EBB-AD30-D0DF0DF2520D}" dt="2019-04-04T10:21:06.897" v="708" actId="20577"/>
          <ac:spMkLst>
            <pc:docMk/>
            <pc:sldMk cId="2387207374" sldId="374"/>
            <ac:spMk id="19" creationId="{5252A847-DE45-4FA3-A1F8-EEBEB845FF8E}"/>
          </ac:spMkLst>
        </pc:spChg>
        <pc:grpChg chg="add">
          <ac:chgData name="Ashley Poulter" userId="2ad35c1e-57a3-4868-92fc-5cc1808bdca3" providerId="ADAL" clId="{5CFC4430-C90A-4EBB-AD30-D0DF0DF2520D}" dt="2019-04-04T09:57:03.309" v="212"/>
          <ac:grpSpMkLst>
            <pc:docMk/>
            <pc:sldMk cId="2387207374" sldId="374"/>
            <ac:grpSpMk id="7" creationId="{5AB567DA-BDC8-4BD1-B8D6-F0435F034369}"/>
          </ac:grpSpMkLst>
        </pc:grpChg>
        <pc:grpChg chg="del mod">
          <ac:chgData name="Ashley Poulter" userId="2ad35c1e-57a3-4868-92fc-5cc1808bdca3" providerId="ADAL" clId="{5CFC4430-C90A-4EBB-AD30-D0DF0DF2520D}" dt="2019-04-04T09:57:02.808" v="211" actId="478"/>
          <ac:grpSpMkLst>
            <pc:docMk/>
            <pc:sldMk cId="2387207374" sldId="374"/>
            <ac:grpSpMk id="16" creationId="{B31300A9-E3C5-4701-8EF1-45ED088A04DD}"/>
          </ac:grpSpMkLst>
        </pc:grpChg>
      </pc:sldChg>
      <pc:sldChg chg="addSp delSp modSp">
        <pc:chgData name="Ashley Poulter" userId="2ad35c1e-57a3-4868-92fc-5cc1808bdca3" providerId="ADAL" clId="{5CFC4430-C90A-4EBB-AD30-D0DF0DF2520D}" dt="2019-04-04T10:21:11.263" v="710" actId="20577"/>
        <pc:sldMkLst>
          <pc:docMk/>
          <pc:sldMk cId="1010305339" sldId="375"/>
        </pc:sldMkLst>
        <pc:spChg chg="mod">
          <ac:chgData name="Ashley Poulter" userId="2ad35c1e-57a3-4868-92fc-5cc1808bdca3" providerId="ADAL" clId="{5CFC4430-C90A-4EBB-AD30-D0DF0DF2520D}" dt="2019-04-04T10:21:11.263" v="710" actId="20577"/>
          <ac:spMkLst>
            <pc:docMk/>
            <pc:sldMk cId="1010305339" sldId="375"/>
            <ac:spMk id="19" creationId="{5252A847-DE45-4FA3-A1F8-EEBEB845FF8E}"/>
          </ac:spMkLst>
        </pc:spChg>
        <pc:grpChg chg="add">
          <ac:chgData name="Ashley Poulter" userId="2ad35c1e-57a3-4868-92fc-5cc1808bdca3" providerId="ADAL" clId="{5CFC4430-C90A-4EBB-AD30-D0DF0DF2520D}" dt="2019-04-04T09:57:07.035" v="214"/>
          <ac:grpSpMkLst>
            <pc:docMk/>
            <pc:sldMk cId="1010305339" sldId="375"/>
            <ac:grpSpMk id="7" creationId="{8401EB6B-984E-4E5A-912F-1887CF29A602}"/>
          </ac:grpSpMkLst>
        </pc:grpChg>
        <pc:grpChg chg="del">
          <ac:chgData name="Ashley Poulter" userId="2ad35c1e-57a3-4868-92fc-5cc1808bdca3" providerId="ADAL" clId="{5CFC4430-C90A-4EBB-AD30-D0DF0DF2520D}" dt="2019-04-04T09:57:06.540" v="213" actId="478"/>
          <ac:grpSpMkLst>
            <pc:docMk/>
            <pc:sldMk cId="1010305339" sldId="375"/>
            <ac:grpSpMk id="16" creationId="{B31300A9-E3C5-4701-8EF1-45ED088A04DD}"/>
          </ac:grpSpMkLst>
        </pc:grpChg>
      </pc:sldChg>
      <pc:sldChg chg="delSp add ord">
        <pc:chgData name="Ashley Poulter" userId="2ad35c1e-57a3-4868-92fc-5cc1808bdca3" providerId="ADAL" clId="{5CFC4430-C90A-4EBB-AD30-D0DF0DF2520D}" dt="2019-04-04T10:17:52.778" v="694" actId="478"/>
        <pc:sldMkLst>
          <pc:docMk/>
          <pc:sldMk cId="3126577480" sldId="427"/>
        </pc:sldMkLst>
        <pc:spChg chg="del">
          <ac:chgData name="Ashley Poulter" userId="2ad35c1e-57a3-4868-92fc-5cc1808bdca3" providerId="ADAL" clId="{5CFC4430-C90A-4EBB-AD30-D0DF0DF2520D}" dt="2019-04-04T10:17:49.353" v="693" actId="478"/>
          <ac:spMkLst>
            <pc:docMk/>
            <pc:sldMk cId="3126577480" sldId="427"/>
            <ac:spMk id="12" creationId="{77252EEB-7BDE-4F3E-887A-EBD265AD90BB}"/>
          </ac:spMkLst>
        </pc:spChg>
        <pc:spChg chg="del">
          <ac:chgData name="Ashley Poulter" userId="2ad35c1e-57a3-4868-92fc-5cc1808bdca3" providerId="ADAL" clId="{5CFC4430-C90A-4EBB-AD30-D0DF0DF2520D}" dt="2019-04-04T10:17:52.778" v="694" actId="478"/>
          <ac:spMkLst>
            <pc:docMk/>
            <pc:sldMk cId="3126577480" sldId="427"/>
            <ac:spMk id="13" creationId="{D0F6BF14-0B37-4178-B27D-B746CE4F8AA5}"/>
          </ac:spMkLst>
        </pc:spChg>
      </pc:sldChg>
      <pc:sldChg chg="addSp modSp add">
        <pc:chgData name="Ashley Poulter" userId="2ad35c1e-57a3-4868-92fc-5cc1808bdca3" providerId="ADAL" clId="{5CFC4430-C90A-4EBB-AD30-D0DF0DF2520D}" dt="2019-04-04T10:03:25.009" v="317" actId="1036"/>
        <pc:sldMkLst>
          <pc:docMk/>
          <pc:sldMk cId="3698913061" sldId="428"/>
        </pc:sldMkLst>
        <pc:spChg chg="mod">
          <ac:chgData name="Ashley Poulter" userId="2ad35c1e-57a3-4868-92fc-5cc1808bdca3" providerId="ADAL" clId="{5CFC4430-C90A-4EBB-AD30-D0DF0DF2520D}" dt="2019-04-04T10:02:00.168" v="274"/>
          <ac:spMkLst>
            <pc:docMk/>
            <pc:sldMk cId="3698913061" sldId="428"/>
            <ac:spMk id="19" creationId="{5252A847-DE45-4FA3-A1F8-EEBEB845FF8E}"/>
          </ac:spMkLst>
        </pc:spChg>
        <pc:picChg chg="add mod">
          <ac:chgData name="Ashley Poulter" userId="2ad35c1e-57a3-4868-92fc-5cc1808bdca3" providerId="ADAL" clId="{5CFC4430-C90A-4EBB-AD30-D0DF0DF2520D}" dt="2019-04-04T10:02:49.844" v="291" actId="554"/>
          <ac:picMkLst>
            <pc:docMk/>
            <pc:sldMk cId="3698913061" sldId="428"/>
            <ac:picMk id="3" creationId="{3CD00E30-AFC5-4E41-A20A-187C84013609}"/>
          </ac:picMkLst>
        </pc:picChg>
        <pc:picChg chg="add mod">
          <ac:chgData name="Ashley Poulter" userId="2ad35c1e-57a3-4868-92fc-5cc1808bdca3" providerId="ADAL" clId="{5CFC4430-C90A-4EBB-AD30-D0DF0DF2520D}" dt="2019-04-04T10:03:25.009" v="317" actId="1036"/>
          <ac:picMkLst>
            <pc:docMk/>
            <pc:sldMk cId="3698913061" sldId="428"/>
            <ac:picMk id="5" creationId="{CD2F0BFA-2A0A-4DE9-93B0-EB90C6DED689}"/>
          </ac:picMkLst>
        </pc:picChg>
        <pc:picChg chg="add mod">
          <ac:chgData name="Ashley Poulter" userId="2ad35c1e-57a3-4868-92fc-5cc1808bdca3" providerId="ADAL" clId="{5CFC4430-C90A-4EBB-AD30-D0DF0DF2520D}" dt="2019-04-04T10:02:49.844" v="291" actId="554"/>
          <ac:picMkLst>
            <pc:docMk/>
            <pc:sldMk cId="3698913061" sldId="428"/>
            <ac:picMk id="11" creationId="{73904AEB-24EB-488D-B9D5-DFD5D6B113A0}"/>
          </ac:picMkLst>
        </pc:picChg>
        <pc:picChg chg="add mod">
          <ac:chgData name="Ashley Poulter" userId="2ad35c1e-57a3-4868-92fc-5cc1808bdca3" providerId="ADAL" clId="{5CFC4430-C90A-4EBB-AD30-D0DF0DF2520D}" dt="2019-04-04T10:03:25.009" v="317" actId="1036"/>
          <ac:picMkLst>
            <pc:docMk/>
            <pc:sldMk cId="3698913061" sldId="428"/>
            <ac:picMk id="13" creationId="{5AB5AECF-38D4-4F3F-964A-543BBC2988B4}"/>
          </ac:picMkLst>
        </pc:picChg>
        <pc:picChg chg="add mod">
          <ac:chgData name="Ashley Poulter" userId="2ad35c1e-57a3-4868-92fc-5cc1808bdca3" providerId="ADAL" clId="{5CFC4430-C90A-4EBB-AD30-D0DF0DF2520D}" dt="2019-04-04T10:02:49.844" v="291" actId="554"/>
          <ac:picMkLst>
            <pc:docMk/>
            <pc:sldMk cId="3698913061" sldId="428"/>
            <ac:picMk id="15" creationId="{4F637B8E-665A-4196-A7A7-55994F9CA09C}"/>
          </ac:picMkLst>
        </pc:picChg>
        <pc:picChg chg="add mod">
          <ac:chgData name="Ashley Poulter" userId="2ad35c1e-57a3-4868-92fc-5cc1808bdca3" providerId="ADAL" clId="{5CFC4430-C90A-4EBB-AD30-D0DF0DF2520D}" dt="2019-04-04T10:03:25.009" v="317" actId="1036"/>
          <ac:picMkLst>
            <pc:docMk/>
            <pc:sldMk cId="3698913061" sldId="428"/>
            <ac:picMk id="17" creationId="{A8F38BD0-30BE-47D7-BD29-A106AFCCF64B}"/>
          </ac:picMkLst>
        </pc:picChg>
        <pc:picChg chg="add mod">
          <ac:chgData name="Ashley Poulter" userId="2ad35c1e-57a3-4868-92fc-5cc1808bdca3" providerId="ADAL" clId="{5CFC4430-C90A-4EBB-AD30-D0DF0DF2520D}" dt="2019-04-04T10:02:49.844" v="291" actId="554"/>
          <ac:picMkLst>
            <pc:docMk/>
            <pc:sldMk cId="3698913061" sldId="428"/>
            <ac:picMk id="20" creationId="{27C5220A-B48F-4E95-950A-D0EA70F644D7}"/>
          </ac:picMkLst>
        </pc:picChg>
        <pc:picChg chg="add mod">
          <ac:chgData name="Ashley Poulter" userId="2ad35c1e-57a3-4868-92fc-5cc1808bdca3" providerId="ADAL" clId="{5CFC4430-C90A-4EBB-AD30-D0DF0DF2520D}" dt="2019-04-04T10:03:25.009" v="317" actId="1036"/>
          <ac:picMkLst>
            <pc:docMk/>
            <pc:sldMk cId="3698913061" sldId="428"/>
            <ac:picMk id="22" creationId="{2C824A41-A2B1-4FF9-AA7E-E639D97A7049}"/>
          </ac:picMkLst>
        </pc:picChg>
        <pc:picChg chg="add mod">
          <ac:chgData name="Ashley Poulter" userId="2ad35c1e-57a3-4868-92fc-5cc1808bdca3" providerId="ADAL" clId="{5CFC4430-C90A-4EBB-AD30-D0DF0DF2520D}" dt="2019-04-04T10:02:35.368" v="288" actId="571"/>
          <ac:picMkLst>
            <pc:docMk/>
            <pc:sldMk cId="3698913061" sldId="428"/>
            <ac:picMk id="23" creationId="{9FCA3CE9-9FB9-4513-A2EB-878371449200}"/>
          </ac:picMkLst>
        </pc:picChg>
        <pc:picChg chg="add mod">
          <ac:chgData name="Ashley Poulter" userId="2ad35c1e-57a3-4868-92fc-5cc1808bdca3" providerId="ADAL" clId="{5CFC4430-C90A-4EBB-AD30-D0DF0DF2520D}" dt="2019-04-04T10:02:35.368" v="288" actId="571"/>
          <ac:picMkLst>
            <pc:docMk/>
            <pc:sldMk cId="3698913061" sldId="428"/>
            <ac:picMk id="24" creationId="{5C62F85D-DC1A-4BA3-B0BE-A12EF58E45EB}"/>
          </ac:picMkLst>
        </pc:picChg>
        <pc:picChg chg="add mod">
          <ac:chgData name="Ashley Poulter" userId="2ad35c1e-57a3-4868-92fc-5cc1808bdca3" providerId="ADAL" clId="{5CFC4430-C90A-4EBB-AD30-D0DF0DF2520D}" dt="2019-04-04T10:02:35.368" v="288" actId="571"/>
          <ac:picMkLst>
            <pc:docMk/>
            <pc:sldMk cId="3698913061" sldId="428"/>
            <ac:picMk id="25" creationId="{3C8A6631-1909-4AB4-AF57-25E223138AF5}"/>
          </ac:picMkLst>
        </pc:picChg>
        <pc:picChg chg="add mod">
          <ac:chgData name="Ashley Poulter" userId="2ad35c1e-57a3-4868-92fc-5cc1808bdca3" providerId="ADAL" clId="{5CFC4430-C90A-4EBB-AD30-D0DF0DF2520D}" dt="2019-04-04T10:02:35.368" v="288" actId="571"/>
          <ac:picMkLst>
            <pc:docMk/>
            <pc:sldMk cId="3698913061" sldId="428"/>
            <ac:picMk id="26" creationId="{01FC6B51-66A8-4E24-847A-9183D45A7608}"/>
          </ac:picMkLst>
        </pc:picChg>
        <pc:picChg chg="add mod">
          <ac:chgData name="Ashley Poulter" userId="2ad35c1e-57a3-4868-92fc-5cc1808bdca3" providerId="ADAL" clId="{5CFC4430-C90A-4EBB-AD30-D0DF0DF2520D}" dt="2019-04-04T10:02:53.831" v="293" actId="571"/>
          <ac:picMkLst>
            <pc:docMk/>
            <pc:sldMk cId="3698913061" sldId="428"/>
            <ac:picMk id="27" creationId="{ADD4F320-430B-404E-91E1-15DF6FED60B4}"/>
          </ac:picMkLst>
        </pc:picChg>
        <pc:picChg chg="add mod">
          <ac:chgData name="Ashley Poulter" userId="2ad35c1e-57a3-4868-92fc-5cc1808bdca3" providerId="ADAL" clId="{5CFC4430-C90A-4EBB-AD30-D0DF0DF2520D}" dt="2019-04-04T10:02:53.831" v="293" actId="571"/>
          <ac:picMkLst>
            <pc:docMk/>
            <pc:sldMk cId="3698913061" sldId="428"/>
            <ac:picMk id="28" creationId="{A1D17CA2-FCC8-46F0-A5EF-F411EC2C85A1}"/>
          </ac:picMkLst>
        </pc:picChg>
        <pc:picChg chg="add mod">
          <ac:chgData name="Ashley Poulter" userId="2ad35c1e-57a3-4868-92fc-5cc1808bdca3" providerId="ADAL" clId="{5CFC4430-C90A-4EBB-AD30-D0DF0DF2520D}" dt="2019-04-04T10:02:53.831" v="293" actId="571"/>
          <ac:picMkLst>
            <pc:docMk/>
            <pc:sldMk cId="3698913061" sldId="428"/>
            <ac:picMk id="29" creationId="{D78E0989-EC38-4433-B853-BFF60B3C01F2}"/>
          </ac:picMkLst>
        </pc:picChg>
      </pc:sldChg>
      <pc:sldChg chg="addSp modSp add">
        <pc:chgData name="Ashley Poulter" userId="2ad35c1e-57a3-4868-92fc-5cc1808bdca3" providerId="ADAL" clId="{5CFC4430-C90A-4EBB-AD30-D0DF0DF2520D}" dt="2019-04-04T10:04:45.601" v="332" actId="14100"/>
        <pc:sldMkLst>
          <pc:docMk/>
          <pc:sldMk cId="2965340789" sldId="429"/>
        </pc:sldMkLst>
        <pc:cxnChg chg="add mod">
          <ac:chgData name="Ashley Poulter" userId="2ad35c1e-57a3-4868-92fc-5cc1808bdca3" providerId="ADAL" clId="{5CFC4430-C90A-4EBB-AD30-D0DF0DF2520D}" dt="2019-04-04T10:04:15.291" v="322" actId="208"/>
          <ac:cxnSpMkLst>
            <pc:docMk/>
            <pc:sldMk cId="2965340789" sldId="429"/>
            <ac:cxnSpMk id="4" creationId="{1327C97C-C707-4FF6-8875-749AADEE85A6}"/>
          </ac:cxnSpMkLst>
        </pc:cxnChg>
        <pc:cxnChg chg="add mod">
          <ac:chgData name="Ashley Poulter" userId="2ad35c1e-57a3-4868-92fc-5cc1808bdca3" providerId="ADAL" clId="{5CFC4430-C90A-4EBB-AD30-D0DF0DF2520D}" dt="2019-04-04T10:04:29.444" v="326" actId="14100"/>
          <ac:cxnSpMkLst>
            <pc:docMk/>
            <pc:sldMk cId="2965340789" sldId="429"/>
            <ac:cxnSpMk id="18" creationId="{DA597152-F13F-4A1A-BD70-953ABAB4E500}"/>
          </ac:cxnSpMkLst>
        </pc:cxnChg>
        <pc:cxnChg chg="add mod">
          <ac:chgData name="Ashley Poulter" userId="2ad35c1e-57a3-4868-92fc-5cc1808bdca3" providerId="ADAL" clId="{5CFC4430-C90A-4EBB-AD30-D0DF0DF2520D}" dt="2019-04-04T10:04:37.946" v="329" actId="14100"/>
          <ac:cxnSpMkLst>
            <pc:docMk/>
            <pc:sldMk cId="2965340789" sldId="429"/>
            <ac:cxnSpMk id="21" creationId="{B22F014D-C998-4F39-8B85-725793987C5F}"/>
          </ac:cxnSpMkLst>
        </pc:cxnChg>
        <pc:cxnChg chg="add mod">
          <ac:chgData name="Ashley Poulter" userId="2ad35c1e-57a3-4868-92fc-5cc1808bdca3" providerId="ADAL" clId="{5CFC4430-C90A-4EBB-AD30-D0DF0DF2520D}" dt="2019-04-04T10:04:45.601" v="332" actId="14100"/>
          <ac:cxnSpMkLst>
            <pc:docMk/>
            <pc:sldMk cId="2965340789" sldId="429"/>
            <ac:cxnSpMk id="23" creationId="{8308C343-142B-41A3-950F-DCE29F09C009}"/>
          </ac:cxnSpMkLst>
        </pc:cxnChg>
      </pc:sldChg>
      <pc:sldChg chg="addSp modSp add">
        <pc:chgData name="Ashley Poulter" userId="2ad35c1e-57a3-4868-92fc-5cc1808bdca3" providerId="ADAL" clId="{5CFC4430-C90A-4EBB-AD30-D0DF0DF2520D}" dt="2019-04-04T10:25:57.023" v="773" actId="403"/>
        <pc:sldMkLst>
          <pc:docMk/>
          <pc:sldMk cId="1611617037" sldId="430"/>
        </pc:sldMkLst>
        <pc:spChg chg="add mod">
          <ac:chgData name="Ashley Poulter" userId="2ad35c1e-57a3-4868-92fc-5cc1808bdca3" providerId="ADAL" clId="{5CFC4430-C90A-4EBB-AD30-D0DF0DF2520D}" dt="2019-04-04T10:08:02.698" v="477" actId="1076"/>
          <ac:spMkLst>
            <pc:docMk/>
            <pc:sldMk cId="1611617037" sldId="430"/>
            <ac:spMk id="6" creationId="{55A77A21-1225-4783-A363-AF77985B9CB2}"/>
          </ac:spMkLst>
        </pc:spChg>
        <pc:spChg chg="mod">
          <ac:chgData name="Ashley Poulter" userId="2ad35c1e-57a3-4868-92fc-5cc1808bdca3" providerId="ADAL" clId="{5CFC4430-C90A-4EBB-AD30-D0DF0DF2520D}" dt="2019-04-04T10:25:57.023" v="773" actId="403"/>
          <ac:spMkLst>
            <pc:docMk/>
            <pc:sldMk cId="1611617037" sldId="430"/>
            <ac:spMk id="19" creationId="{5252A847-DE45-4FA3-A1F8-EEBEB845FF8E}"/>
          </ac:spMkLst>
        </pc:spChg>
        <pc:picChg chg="add mod">
          <ac:chgData name="Ashley Poulter" userId="2ad35c1e-57a3-4868-92fc-5cc1808bdca3" providerId="ADAL" clId="{5CFC4430-C90A-4EBB-AD30-D0DF0DF2520D}" dt="2019-04-04T10:07:34.472" v="438" actId="1076"/>
          <ac:picMkLst>
            <pc:docMk/>
            <pc:sldMk cId="1611617037" sldId="430"/>
            <ac:picMk id="3" creationId="{ED59C55F-8B4B-4414-8759-167D738720EC}"/>
          </ac:picMkLst>
        </pc:picChg>
        <pc:picChg chg="add mod">
          <ac:chgData name="Ashley Poulter" userId="2ad35c1e-57a3-4868-92fc-5cc1808bdca3" providerId="ADAL" clId="{5CFC4430-C90A-4EBB-AD30-D0DF0DF2520D}" dt="2019-04-04T10:07:44.467" v="475" actId="1037"/>
          <ac:picMkLst>
            <pc:docMk/>
            <pc:sldMk cId="1611617037" sldId="430"/>
            <ac:picMk id="5" creationId="{043AA8C8-8F3C-48A8-A542-C43C1A8835B2}"/>
          </ac:picMkLst>
        </pc:picChg>
      </pc:sldChg>
      <pc:sldChg chg="addSp modSp add">
        <pc:chgData name="Ashley Poulter" userId="2ad35c1e-57a3-4868-92fc-5cc1808bdca3" providerId="ADAL" clId="{5CFC4430-C90A-4EBB-AD30-D0DF0DF2520D}" dt="2019-04-04T10:25:04.384" v="745" actId="403"/>
        <pc:sldMkLst>
          <pc:docMk/>
          <pc:sldMk cId="2765509831" sldId="431"/>
        </pc:sldMkLst>
        <pc:spChg chg="add mod">
          <ac:chgData name="Ashley Poulter" userId="2ad35c1e-57a3-4868-92fc-5cc1808bdca3" providerId="ADAL" clId="{5CFC4430-C90A-4EBB-AD30-D0DF0DF2520D}" dt="2019-04-04T10:10:13.410" v="537" actId="14100"/>
          <ac:spMkLst>
            <pc:docMk/>
            <pc:sldMk cId="2765509831" sldId="431"/>
            <ac:spMk id="2" creationId="{9E02CC9E-E770-4CD9-97FD-8879DFBBFE4D}"/>
          </ac:spMkLst>
        </pc:spChg>
        <pc:spChg chg="mod">
          <ac:chgData name="Ashley Poulter" userId="2ad35c1e-57a3-4868-92fc-5cc1808bdca3" providerId="ADAL" clId="{5CFC4430-C90A-4EBB-AD30-D0DF0DF2520D}" dt="2019-04-04T10:25:04.384" v="745" actId="403"/>
          <ac:spMkLst>
            <pc:docMk/>
            <pc:sldMk cId="2765509831" sldId="431"/>
            <ac:spMk id="19" creationId="{5252A847-DE45-4FA3-A1F8-EEBEB845FF8E}"/>
          </ac:spMkLst>
        </pc:spChg>
      </pc:sldChg>
      <pc:sldChg chg="addSp delSp modSp add">
        <pc:chgData name="Ashley Poulter" userId="2ad35c1e-57a3-4868-92fc-5cc1808bdca3" providerId="ADAL" clId="{5CFC4430-C90A-4EBB-AD30-D0DF0DF2520D}" dt="2019-04-04T10:29:29.085" v="837" actId="20577"/>
        <pc:sldMkLst>
          <pc:docMk/>
          <pc:sldMk cId="2165159301" sldId="432"/>
        </pc:sldMkLst>
        <pc:spChg chg="del mod">
          <ac:chgData name="Ashley Poulter" userId="2ad35c1e-57a3-4868-92fc-5cc1808bdca3" providerId="ADAL" clId="{5CFC4430-C90A-4EBB-AD30-D0DF0DF2520D}" dt="2019-04-04T10:10:45.205" v="544" actId="478"/>
          <ac:spMkLst>
            <pc:docMk/>
            <pc:sldMk cId="2165159301" sldId="432"/>
            <ac:spMk id="15" creationId="{CE4BAA2A-EE4A-4E41-8B95-FA9AB837A44A}"/>
          </ac:spMkLst>
        </pc:spChg>
        <pc:spChg chg="mod">
          <ac:chgData name="Ashley Poulter" userId="2ad35c1e-57a3-4868-92fc-5cc1808bdca3" providerId="ADAL" clId="{5CFC4430-C90A-4EBB-AD30-D0DF0DF2520D}" dt="2019-04-04T10:29:29.085" v="837" actId="20577"/>
          <ac:spMkLst>
            <pc:docMk/>
            <pc:sldMk cId="2165159301" sldId="432"/>
            <ac:spMk id="19" creationId="{5252A847-DE45-4FA3-A1F8-EEBEB845FF8E}"/>
          </ac:spMkLst>
        </pc:spChg>
        <pc:grpChg chg="del">
          <ac:chgData name="Ashley Poulter" userId="2ad35c1e-57a3-4868-92fc-5cc1808bdca3" providerId="ADAL" clId="{5CFC4430-C90A-4EBB-AD30-D0DF0DF2520D}" dt="2019-04-04T10:10:40.677" v="541" actId="478"/>
          <ac:grpSpMkLst>
            <pc:docMk/>
            <pc:sldMk cId="2165159301" sldId="432"/>
            <ac:grpSpMk id="4" creationId="{B33BC2E5-E6DD-44E6-ACDC-4E3480C62DA4}"/>
          </ac:grpSpMkLst>
        </pc:grpChg>
        <pc:picChg chg="add mod">
          <ac:chgData name="Ashley Poulter" userId="2ad35c1e-57a3-4868-92fc-5cc1808bdca3" providerId="ADAL" clId="{5CFC4430-C90A-4EBB-AD30-D0DF0DF2520D}" dt="2019-04-04T10:12:09.732" v="580" actId="1076"/>
          <ac:picMkLst>
            <pc:docMk/>
            <pc:sldMk cId="2165159301" sldId="432"/>
            <ac:picMk id="3" creationId="{A63A6CA4-C2FB-493E-8E35-10D0C7DF141B}"/>
          </ac:picMkLst>
        </pc:picChg>
        <pc:picChg chg="add mod">
          <ac:chgData name="Ashley Poulter" userId="2ad35c1e-57a3-4868-92fc-5cc1808bdca3" providerId="ADAL" clId="{5CFC4430-C90A-4EBB-AD30-D0DF0DF2520D}" dt="2019-04-04T10:12:11.578" v="581" actId="1076"/>
          <ac:picMkLst>
            <pc:docMk/>
            <pc:sldMk cId="2165159301" sldId="432"/>
            <ac:picMk id="6" creationId="{4796FF1C-0A17-4BE4-BB68-B53B3E009E43}"/>
          </ac:picMkLst>
        </pc:picChg>
        <pc:picChg chg="add del mod">
          <ac:chgData name="Ashley Poulter" userId="2ad35c1e-57a3-4868-92fc-5cc1808bdca3" providerId="ADAL" clId="{5CFC4430-C90A-4EBB-AD30-D0DF0DF2520D}" dt="2019-04-04T10:12:32.108" v="587" actId="478"/>
          <ac:picMkLst>
            <pc:docMk/>
            <pc:sldMk cId="2165159301" sldId="432"/>
            <ac:picMk id="9" creationId="{92B015A9-7FC1-4308-BF61-DDAD65687C13}"/>
          </ac:picMkLst>
        </pc:picChg>
      </pc:sldChg>
      <pc:sldChg chg="modSp add">
        <pc:chgData name="Ashley Poulter" userId="2ad35c1e-57a3-4868-92fc-5cc1808bdca3" providerId="ADAL" clId="{5CFC4430-C90A-4EBB-AD30-D0DF0DF2520D}" dt="2019-04-04T10:30:11.356" v="839"/>
        <pc:sldMkLst>
          <pc:docMk/>
          <pc:sldMk cId="3551173004" sldId="433"/>
        </pc:sldMkLst>
        <pc:spChg chg="mod">
          <ac:chgData name="Ashley Poulter" userId="2ad35c1e-57a3-4868-92fc-5cc1808bdca3" providerId="ADAL" clId="{5CFC4430-C90A-4EBB-AD30-D0DF0DF2520D}" dt="2019-04-04T10:30:11.356" v="839"/>
          <ac:spMkLst>
            <pc:docMk/>
            <pc:sldMk cId="3551173004" sldId="433"/>
            <ac:spMk id="19" creationId="{5252A847-DE45-4FA3-A1F8-EEBEB845FF8E}"/>
          </ac:spMkLst>
        </pc:spChg>
      </pc:sldChg>
      <pc:sldChg chg="addSp delSp modSp add">
        <pc:chgData name="Ashley Poulter" userId="2ad35c1e-57a3-4868-92fc-5cc1808bdca3" providerId="ADAL" clId="{5CFC4430-C90A-4EBB-AD30-D0DF0DF2520D}" dt="2019-04-04T10:30:27.081" v="845"/>
        <pc:sldMkLst>
          <pc:docMk/>
          <pc:sldMk cId="2929714604" sldId="434"/>
        </pc:sldMkLst>
        <pc:spChg chg="add mod">
          <ac:chgData name="Ashley Poulter" userId="2ad35c1e-57a3-4868-92fc-5cc1808bdca3" providerId="ADAL" clId="{5CFC4430-C90A-4EBB-AD30-D0DF0DF2520D}" dt="2019-04-04T10:16:01.560" v="679"/>
          <ac:spMkLst>
            <pc:docMk/>
            <pc:sldMk cId="2929714604" sldId="434"/>
            <ac:spMk id="10" creationId="{45B9A026-9B25-4ACB-A832-B111B18C484A}"/>
          </ac:spMkLst>
        </pc:spChg>
        <pc:spChg chg="add mod">
          <ac:chgData name="Ashley Poulter" userId="2ad35c1e-57a3-4868-92fc-5cc1808bdca3" providerId="ADAL" clId="{5CFC4430-C90A-4EBB-AD30-D0DF0DF2520D}" dt="2019-04-04T10:16:25.235" v="683" actId="1076"/>
          <ac:spMkLst>
            <pc:docMk/>
            <pc:sldMk cId="2929714604" sldId="434"/>
            <ac:spMk id="11" creationId="{E9AD6760-A3DC-44E9-B7FD-0457A919B96E}"/>
          </ac:spMkLst>
        </pc:spChg>
        <pc:spChg chg="mod">
          <ac:chgData name="Ashley Poulter" userId="2ad35c1e-57a3-4868-92fc-5cc1808bdca3" providerId="ADAL" clId="{5CFC4430-C90A-4EBB-AD30-D0DF0DF2520D}" dt="2019-04-04T10:30:27.081" v="845"/>
          <ac:spMkLst>
            <pc:docMk/>
            <pc:sldMk cId="2929714604" sldId="434"/>
            <ac:spMk id="19" creationId="{5252A847-DE45-4FA3-A1F8-EEBEB845FF8E}"/>
          </ac:spMkLst>
        </pc:spChg>
        <pc:picChg chg="del">
          <ac:chgData name="Ashley Poulter" userId="2ad35c1e-57a3-4868-92fc-5cc1808bdca3" providerId="ADAL" clId="{5CFC4430-C90A-4EBB-AD30-D0DF0DF2520D}" dt="2019-04-04T10:13:33.371" v="645" actId="478"/>
          <ac:picMkLst>
            <pc:docMk/>
            <pc:sldMk cId="2929714604" sldId="434"/>
            <ac:picMk id="3" creationId="{A63A6CA4-C2FB-493E-8E35-10D0C7DF141B}"/>
          </ac:picMkLst>
        </pc:picChg>
        <pc:picChg chg="del">
          <ac:chgData name="Ashley Poulter" userId="2ad35c1e-57a3-4868-92fc-5cc1808bdca3" providerId="ADAL" clId="{5CFC4430-C90A-4EBB-AD30-D0DF0DF2520D}" dt="2019-04-04T10:13:33.919" v="646" actId="478"/>
          <ac:picMkLst>
            <pc:docMk/>
            <pc:sldMk cId="2929714604" sldId="434"/>
            <ac:picMk id="6" creationId="{4796FF1C-0A17-4BE4-BB68-B53B3E009E43}"/>
          </ac:picMkLst>
        </pc:picChg>
        <pc:picChg chg="add mod">
          <ac:chgData name="Ashley Poulter" userId="2ad35c1e-57a3-4868-92fc-5cc1808bdca3" providerId="ADAL" clId="{5CFC4430-C90A-4EBB-AD30-D0DF0DF2520D}" dt="2019-04-04T10:16:26.302" v="684" actId="1076"/>
          <ac:picMkLst>
            <pc:docMk/>
            <pc:sldMk cId="2929714604" sldId="434"/>
            <ac:picMk id="9" creationId="{28C81403-00AE-4E70-A343-54287A776135}"/>
          </ac:picMkLst>
        </pc:picChg>
      </pc:sldChg>
    </pc:docChg>
  </pc:docChgLst>
  <pc:docChgLst>
    <pc:chgData name="Kyle Tidswell-Brown" userId="3518c4a0-5c99-4880-b127-cb60ccf11a39" providerId="ADAL" clId="{557D39EB-6C2D-4EFB-AB80-13B695FA6C01}"/>
    <pc:docChg chg="undo custSel addSld delSld modSld">
      <pc:chgData name="Kyle Tidswell-Brown" userId="3518c4a0-5c99-4880-b127-cb60ccf11a39" providerId="ADAL" clId="{557D39EB-6C2D-4EFB-AB80-13B695FA6C01}" dt="2019-04-08T15:02:32.278" v="625"/>
      <pc:docMkLst>
        <pc:docMk/>
      </pc:docMkLst>
      <pc:sldChg chg="modSp">
        <pc:chgData name="Kyle Tidswell-Brown" userId="3518c4a0-5c99-4880-b127-cb60ccf11a39" providerId="ADAL" clId="{557D39EB-6C2D-4EFB-AB80-13B695FA6C01}" dt="2019-04-08T12:59:53.932" v="0" actId="207"/>
        <pc:sldMkLst>
          <pc:docMk/>
          <pc:sldMk cId="3855900595" sldId="301"/>
        </pc:sldMkLst>
        <pc:spChg chg="mod">
          <ac:chgData name="Kyle Tidswell-Brown" userId="3518c4a0-5c99-4880-b127-cb60ccf11a39" providerId="ADAL" clId="{557D39EB-6C2D-4EFB-AB80-13B695FA6C01}" dt="2019-04-08T12:59:53.932" v="0" actId="207"/>
          <ac:spMkLst>
            <pc:docMk/>
            <pc:sldMk cId="3855900595" sldId="301"/>
            <ac:spMk id="19" creationId="{5252A847-DE45-4FA3-A1F8-EEBEB845FF8E}"/>
          </ac:spMkLst>
        </pc:spChg>
      </pc:sldChg>
      <pc:sldChg chg="modSp">
        <pc:chgData name="Kyle Tidswell-Brown" userId="3518c4a0-5c99-4880-b127-cb60ccf11a39" providerId="ADAL" clId="{557D39EB-6C2D-4EFB-AB80-13B695FA6C01}" dt="2019-04-08T13:01:04.642" v="16" actId="20577"/>
        <pc:sldMkLst>
          <pc:docMk/>
          <pc:sldMk cId="2236140341" sldId="365"/>
        </pc:sldMkLst>
        <pc:spChg chg="mod">
          <ac:chgData name="Kyle Tidswell-Brown" userId="3518c4a0-5c99-4880-b127-cb60ccf11a39" providerId="ADAL" clId="{557D39EB-6C2D-4EFB-AB80-13B695FA6C01}" dt="2019-04-08T13:01:01.170" v="8" actId="20577"/>
          <ac:spMkLst>
            <pc:docMk/>
            <pc:sldMk cId="2236140341" sldId="365"/>
            <ac:spMk id="23" creationId="{10F777F6-6345-47CB-9631-1223AD4C1114}"/>
          </ac:spMkLst>
        </pc:spChg>
        <pc:spChg chg="mod">
          <ac:chgData name="Kyle Tidswell-Brown" userId="3518c4a0-5c99-4880-b127-cb60ccf11a39" providerId="ADAL" clId="{557D39EB-6C2D-4EFB-AB80-13B695FA6C01}" dt="2019-04-08T13:01:04.642" v="16" actId="20577"/>
          <ac:spMkLst>
            <pc:docMk/>
            <pc:sldMk cId="2236140341" sldId="365"/>
            <ac:spMk id="25" creationId="{914FCA73-FE6A-4D74-A221-A2BA6617EEE3}"/>
          </ac:spMkLst>
        </pc:spChg>
      </pc:sldChg>
      <pc:sldChg chg="modSp">
        <pc:chgData name="Kyle Tidswell-Brown" userId="3518c4a0-5c99-4880-b127-cb60ccf11a39" providerId="ADAL" clId="{557D39EB-6C2D-4EFB-AB80-13B695FA6C01}" dt="2019-04-08T13:01:22.456" v="33" actId="207"/>
        <pc:sldMkLst>
          <pc:docMk/>
          <pc:sldMk cId="2693073597" sldId="366"/>
        </pc:sldMkLst>
        <pc:spChg chg="mod">
          <ac:chgData name="Kyle Tidswell-Brown" userId="3518c4a0-5c99-4880-b127-cb60ccf11a39" providerId="ADAL" clId="{557D39EB-6C2D-4EFB-AB80-13B695FA6C01}" dt="2019-04-08T13:01:22.456" v="33" actId="207"/>
          <ac:spMkLst>
            <pc:docMk/>
            <pc:sldMk cId="2693073597" sldId="366"/>
            <ac:spMk id="19" creationId="{5252A847-DE45-4FA3-A1F8-EEBEB845FF8E}"/>
          </ac:spMkLst>
        </pc:spChg>
        <pc:spChg chg="mod">
          <ac:chgData name="Kyle Tidswell-Brown" userId="3518c4a0-5c99-4880-b127-cb60ccf11a39" providerId="ADAL" clId="{557D39EB-6C2D-4EFB-AB80-13B695FA6C01}" dt="2019-04-08T13:01:10.786" v="24" actId="20577"/>
          <ac:spMkLst>
            <pc:docMk/>
            <pc:sldMk cId="2693073597" sldId="366"/>
            <ac:spMk id="23" creationId="{10F777F6-6345-47CB-9631-1223AD4C1114}"/>
          </ac:spMkLst>
        </pc:spChg>
        <pc:spChg chg="mod">
          <ac:chgData name="Kyle Tidswell-Brown" userId="3518c4a0-5c99-4880-b127-cb60ccf11a39" providerId="ADAL" clId="{557D39EB-6C2D-4EFB-AB80-13B695FA6C01}" dt="2019-04-08T13:01:14.210" v="32" actId="20577"/>
          <ac:spMkLst>
            <pc:docMk/>
            <pc:sldMk cId="2693073597" sldId="366"/>
            <ac:spMk id="25" creationId="{914FCA73-FE6A-4D74-A221-A2BA6617EEE3}"/>
          </ac:spMkLst>
        </pc:spChg>
      </pc:sldChg>
      <pc:sldChg chg="modSp">
        <pc:chgData name="Kyle Tidswell-Brown" userId="3518c4a0-5c99-4880-b127-cb60ccf11a39" providerId="ADAL" clId="{557D39EB-6C2D-4EFB-AB80-13B695FA6C01}" dt="2019-04-08T13:02:28.767" v="78" actId="20577"/>
        <pc:sldMkLst>
          <pc:docMk/>
          <pc:sldMk cId="3934974887" sldId="367"/>
        </pc:sldMkLst>
        <pc:spChg chg="mod">
          <ac:chgData name="Kyle Tidswell-Brown" userId="3518c4a0-5c99-4880-b127-cb60ccf11a39" providerId="ADAL" clId="{557D39EB-6C2D-4EFB-AB80-13B695FA6C01}" dt="2019-04-08T13:02:28.767" v="78" actId="20577"/>
          <ac:spMkLst>
            <pc:docMk/>
            <pc:sldMk cId="3934974887" sldId="367"/>
            <ac:spMk id="13" creationId="{FF316C22-2900-437A-8038-EA2C2A280956}"/>
          </ac:spMkLst>
        </pc:spChg>
        <pc:spChg chg="mod">
          <ac:chgData name="Kyle Tidswell-Brown" userId="3518c4a0-5c99-4880-b127-cb60ccf11a39" providerId="ADAL" clId="{557D39EB-6C2D-4EFB-AB80-13B695FA6C01}" dt="2019-04-08T13:01:59.895" v="46" actId="20577"/>
          <ac:spMkLst>
            <pc:docMk/>
            <pc:sldMk cId="3934974887" sldId="367"/>
            <ac:spMk id="19" creationId="{5252A847-DE45-4FA3-A1F8-EEBEB845FF8E}"/>
          </ac:spMkLst>
        </pc:spChg>
        <pc:spChg chg="mod">
          <ac:chgData name="Kyle Tidswell-Brown" userId="3518c4a0-5c99-4880-b127-cb60ccf11a39" providerId="ADAL" clId="{557D39EB-6C2D-4EFB-AB80-13B695FA6C01}" dt="2019-04-08T13:02:19.567" v="60" actId="3064"/>
          <ac:spMkLst>
            <pc:docMk/>
            <pc:sldMk cId="3934974887" sldId="367"/>
            <ac:spMk id="23" creationId="{10F777F6-6345-47CB-9631-1223AD4C1114}"/>
          </ac:spMkLst>
        </pc:spChg>
        <pc:spChg chg="mod">
          <ac:chgData name="Kyle Tidswell-Brown" userId="3518c4a0-5c99-4880-b127-cb60ccf11a39" providerId="ADAL" clId="{557D39EB-6C2D-4EFB-AB80-13B695FA6C01}" dt="2019-04-08T13:02:23.717" v="68" actId="20577"/>
          <ac:spMkLst>
            <pc:docMk/>
            <pc:sldMk cId="3934974887" sldId="367"/>
            <ac:spMk id="25" creationId="{914FCA73-FE6A-4D74-A221-A2BA6617EEE3}"/>
          </ac:spMkLst>
        </pc:spChg>
      </pc:sldChg>
      <pc:sldChg chg="addSp delSp modSp">
        <pc:chgData name="Kyle Tidswell-Brown" userId="3518c4a0-5c99-4880-b127-cb60ccf11a39" providerId="ADAL" clId="{557D39EB-6C2D-4EFB-AB80-13B695FA6C01}" dt="2019-04-08T13:03:09.526" v="86" actId="208"/>
        <pc:sldMkLst>
          <pc:docMk/>
          <pc:sldMk cId="97163985" sldId="368"/>
        </pc:sldMkLst>
        <pc:spChg chg="mod">
          <ac:chgData name="Kyle Tidswell-Brown" userId="3518c4a0-5c99-4880-b127-cb60ccf11a39" providerId="ADAL" clId="{557D39EB-6C2D-4EFB-AB80-13B695FA6C01}" dt="2019-04-08T13:03:09.526" v="86" actId="208"/>
          <ac:spMkLst>
            <pc:docMk/>
            <pc:sldMk cId="97163985" sldId="368"/>
            <ac:spMk id="17" creationId="{5F7B24BE-C50B-4C26-B009-A07037A51B06}"/>
          </ac:spMkLst>
        </pc:spChg>
        <pc:spChg chg="mod">
          <ac:chgData name="Kyle Tidswell-Brown" userId="3518c4a0-5c99-4880-b127-cb60ccf11a39" providerId="ADAL" clId="{557D39EB-6C2D-4EFB-AB80-13B695FA6C01}" dt="2019-04-08T13:02:43.410" v="82" actId="208"/>
          <ac:spMkLst>
            <pc:docMk/>
            <pc:sldMk cId="97163985" sldId="368"/>
            <ac:spMk id="18" creationId="{8CC55994-14E9-412D-94F8-63F021C6D913}"/>
          </ac:spMkLst>
        </pc:spChg>
        <pc:spChg chg="mod">
          <ac:chgData name="Kyle Tidswell-Brown" userId="3518c4a0-5c99-4880-b127-cb60ccf11a39" providerId="ADAL" clId="{557D39EB-6C2D-4EFB-AB80-13B695FA6C01}" dt="2019-04-08T13:03:01.577" v="85"/>
          <ac:spMkLst>
            <pc:docMk/>
            <pc:sldMk cId="97163985" sldId="368"/>
            <ac:spMk id="19" creationId="{5252A847-DE45-4FA3-A1F8-EEBEB845FF8E}"/>
          </ac:spMkLst>
        </pc:spChg>
        <pc:spChg chg="mod">
          <ac:chgData name="Kyle Tidswell-Brown" userId="3518c4a0-5c99-4880-b127-cb60ccf11a39" providerId="ADAL" clId="{557D39EB-6C2D-4EFB-AB80-13B695FA6C01}" dt="2019-04-08T13:03:09.526" v="86" actId="208"/>
          <ac:spMkLst>
            <pc:docMk/>
            <pc:sldMk cId="97163985" sldId="368"/>
            <ac:spMk id="20" creationId="{D8592F60-FFC5-4595-97EB-A780F796ADF5}"/>
          </ac:spMkLst>
        </pc:spChg>
        <pc:grpChg chg="del">
          <ac:chgData name="Kyle Tidswell-Brown" userId="3518c4a0-5c99-4880-b127-cb60ccf11a39" providerId="ADAL" clId="{557D39EB-6C2D-4EFB-AB80-13B695FA6C01}" dt="2019-04-08T13:02:34.524" v="79" actId="478"/>
          <ac:grpSpMkLst>
            <pc:docMk/>
            <pc:sldMk cId="97163985" sldId="368"/>
            <ac:grpSpMk id="2" creationId="{B3C21066-3963-4313-B343-79BE199D41CE}"/>
          </ac:grpSpMkLst>
        </pc:grpChg>
        <pc:grpChg chg="add">
          <ac:chgData name="Kyle Tidswell-Brown" userId="3518c4a0-5c99-4880-b127-cb60ccf11a39" providerId="ADAL" clId="{557D39EB-6C2D-4EFB-AB80-13B695FA6C01}" dt="2019-04-08T13:02:34.976" v="80"/>
          <ac:grpSpMkLst>
            <pc:docMk/>
            <pc:sldMk cId="97163985" sldId="368"/>
            <ac:grpSpMk id="16" creationId="{695CE584-0569-4D2E-AB00-DC84B43C2478}"/>
          </ac:grpSpMkLst>
        </pc:grpChg>
      </pc:sldChg>
      <pc:sldChg chg="modSp">
        <pc:chgData name="Kyle Tidswell-Brown" userId="3518c4a0-5c99-4880-b127-cb60ccf11a39" providerId="ADAL" clId="{557D39EB-6C2D-4EFB-AB80-13B695FA6C01}" dt="2019-04-08T13:03:26.830" v="103" actId="20577"/>
        <pc:sldMkLst>
          <pc:docMk/>
          <pc:sldMk cId="360897730" sldId="369"/>
        </pc:sldMkLst>
        <pc:spChg chg="mod">
          <ac:chgData name="Kyle Tidswell-Brown" userId="3518c4a0-5c99-4880-b127-cb60ccf11a39" providerId="ADAL" clId="{557D39EB-6C2D-4EFB-AB80-13B695FA6C01}" dt="2019-04-08T13:03:26.830" v="103" actId="20577"/>
          <ac:spMkLst>
            <pc:docMk/>
            <pc:sldMk cId="360897730" sldId="369"/>
            <ac:spMk id="19" creationId="{5252A847-DE45-4FA3-A1F8-EEBEB845FF8E}"/>
          </ac:spMkLst>
        </pc:spChg>
      </pc:sldChg>
      <pc:sldChg chg="modSp">
        <pc:chgData name="Kyle Tidswell-Brown" userId="3518c4a0-5c99-4880-b127-cb60ccf11a39" providerId="ADAL" clId="{557D39EB-6C2D-4EFB-AB80-13B695FA6C01}" dt="2019-04-08T13:03:46.679" v="106" actId="207"/>
        <pc:sldMkLst>
          <pc:docMk/>
          <pc:sldMk cId="1102959278" sldId="370"/>
        </pc:sldMkLst>
        <pc:spChg chg="mod">
          <ac:chgData name="Kyle Tidswell-Brown" userId="3518c4a0-5c99-4880-b127-cb60ccf11a39" providerId="ADAL" clId="{557D39EB-6C2D-4EFB-AB80-13B695FA6C01}" dt="2019-04-08T13:03:46.679" v="106" actId="207"/>
          <ac:spMkLst>
            <pc:docMk/>
            <pc:sldMk cId="1102959278" sldId="370"/>
            <ac:spMk id="12" creationId="{1120B6AA-3686-45F7-BBD5-2A908D51274A}"/>
          </ac:spMkLst>
        </pc:spChg>
        <pc:spChg chg="mod">
          <ac:chgData name="Kyle Tidswell-Brown" userId="3518c4a0-5c99-4880-b127-cb60ccf11a39" providerId="ADAL" clId="{557D39EB-6C2D-4EFB-AB80-13B695FA6C01}" dt="2019-04-08T13:03:46.679" v="106" actId="207"/>
          <ac:spMkLst>
            <pc:docMk/>
            <pc:sldMk cId="1102959278" sldId="370"/>
            <ac:spMk id="14" creationId="{49A1A676-221F-41D9-AE42-BC9D9D6E2C56}"/>
          </ac:spMkLst>
        </pc:spChg>
        <pc:spChg chg="mod">
          <ac:chgData name="Kyle Tidswell-Brown" userId="3518c4a0-5c99-4880-b127-cb60ccf11a39" providerId="ADAL" clId="{557D39EB-6C2D-4EFB-AB80-13B695FA6C01}" dt="2019-04-08T13:03:37.651" v="104"/>
          <ac:spMkLst>
            <pc:docMk/>
            <pc:sldMk cId="1102959278" sldId="370"/>
            <ac:spMk id="19" creationId="{5252A847-DE45-4FA3-A1F8-EEBEB845FF8E}"/>
          </ac:spMkLst>
        </pc:spChg>
        <pc:spChg chg="mod">
          <ac:chgData name="Kyle Tidswell-Brown" userId="3518c4a0-5c99-4880-b127-cb60ccf11a39" providerId="ADAL" clId="{557D39EB-6C2D-4EFB-AB80-13B695FA6C01}" dt="2019-04-08T13:03:46.679" v="106" actId="207"/>
          <ac:spMkLst>
            <pc:docMk/>
            <pc:sldMk cId="1102959278" sldId="370"/>
            <ac:spMk id="23" creationId="{10F777F6-6345-47CB-9631-1223AD4C1114}"/>
          </ac:spMkLst>
        </pc:spChg>
      </pc:sldChg>
      <pc:sldChg chg="modSp">
        <pc:chgData name="Kyle Tidswell-Brown" userId="3518c4a0-5c99-4880-b127-cb60ccf11a39" providerId="ADAL" clId="{557D39EB-6C2D-4EFB-AB80-13B695FA6C01}" dt="2019-04-08T14:07:41.526" v="311" actId="20577"/>
        <pc:sldMkLst>
          <pc:docMk/>
          <pc:sldMk cId="1010305339" sldId="375"/>
        </pc:sldMkLst>
        <pc:spChg chg="mod">
          <ac:chgData name="Kyle Tidswell-Brown" userId="3518c4a0-5c99-4880-b127-cb60ccf11a39" providerId="ADAL" clId="{557D39EB-6C2D-4EFB-AB80-13B695FA6C01}" dt="2019-04-08T14:07:41.526" v="311" actId="20577"/>
          <ac:spMkLst>
            <pc:docMk/>
            <pc:sldMk cId="1010305339" sldId="375"/>
            <ac:spMk id="19" creationId="{5252A847-DE45-4FA3-A1F8-EEBEB845FF8E}"/>
          </ac:spMkLst>
        </pc:spChg>
      </pc:sldChg>
      <pc:sldChg chg="modSp">
        <pc:chgData name="Kyle Tidswell-Brown" userId="3518c4a0-5c99-4880-b127-cb60ccf11a39" providerId="ADAL" clId="{557D39EB-6C2D-4EFB-AB80-13B695FA6C01}" dt="2019-04-08T15:00:33.580" v="604" actId="404"/>
        <pc:sldMkLst>
          <pc:docMk/>
          <pc:sldMk cId="2165159301" sldId="432"/>
        </pc:sldMkLst>
        <pc:spChg chg="mod">
          <ac:chgData name="Kyle Tidswell-Brown" userId="3518c4a0-5c99-4880-b127-cb60ccf11a39" providerId="ADAL" clId="{557D39EB-6C2D-4EFB-AB80-13B695FA6C01}" dt="2019-04-08T15:00:33.580" v="604" actId="404"/>
          <ac:spMkLst>
            <pc:docMk/>
            <pc:sldMk cId="2165159301" sldId="432"/>
            <ac:spMk id="19" creationId="{5252A847-DE45-4FA3-A1F8-EEBEB845FF8E}"/>
          </ac:spMkLst>
        </pc:spChg>
        <pc:picChg chg="mod">
          <ac:chgData name="Kyle Tidswell-Brown" userId="3518c4a0-5c99-4880-b127-cb60ccf11a39" providerId="ADAL" clId="{557D39EB-6C2D-4EFB-AB80-13B695FA6C01}" dt="2019-04-08T14:59:30.969" v="489" actId="1036"/>
          <ac:picMkLst>
            <pc:docMk/>
            <pc:sldMk cId="2165159301" sldId="432"/>
            <ac:picMk id="3" creationId="{A63A6CA4-C2FB-493E-8E35-10D0C7DF141B}"/>
          </ac:picMkLst>
        </pc:picChg>
        <pc:picChg chg="mod">
          <ac:chgData name="Kyle Tidswell-Brown" userId="3518c4a0-5c99-4880-b127-cb60ccf11a39" providerId="ADAL" clId="{557D39EB-6C2D-4EFB-AB80-13B695FA6C01}" dt="2019-04-08T14:59:30.969" v="489" actId="1036"/>
          <ac:picMkLst>
            <pc:docMk/>
            <pc:sldMk cId="2165159301" sldId="432"/>
            <ac:picMk id="6" creationId="{4796FF1C-0A17-4BE4-BB68-B53B3E009E43}"/>
          </ac:picMkLst>
        </pc:picChg>
      </pc:sldChg>
      <pc:sldChg chg="modSp add del">
        <pc:chgData name="Kyle Tidswell-Brown" userId="3518c4a0-5c99-4880-b127-cb60ccf11a39" providerId="ADAL" clId="{557D39EB-6C2D-4EFB-AB80-13B695FA6C01}" dt="2019-04-08T15:00:36.958" v="605" actId="2696"/>
        <pc:sldMkLst>
          <pc:docMk/>
          <pc:sldMk cId="3551173004" sldId="433"/>
        </pc:sldMkLst>
        <pc:spChg chg="mod">
          <ac:chgData name="Kyle Tidswell-Brown" userId="3518c4a0-5c99-4880-b127-cb60ccf11a39" providerId="ADAL" clId="{557D39EB-6C2D-4EFB-AB80-13B695FA6C01}" dt="2019-04-08T14:04:02.641" v="118" actId="20577"/>
          <ac:spMkLst>
            <pc:docMk/>
            <pc:sldMk cId="3551173004" sldId="433"/>
            <ac:spMk id="19" creationId="{5252A847-DE45-4FA3-A1F8-EEBEB845FF8E}"/>
          </ac:spMkLst>
        </pc:spChg>
      </pc:sldChg>
      <pc:sldChg chg="addSp delSp modSp">
        <pc:chgData name="Kyle Tidswell-Brown" userId="3518c4a0-5c99-4880-b127-cb60ccf11a39" providerId="ADAL" clId="{557D39EB-6C2D-4EFB-AB80-13B695FA6C01}" dt="2019-04-08T15:02:19.379" v="623" actId="6549"/>
        <pc:sldMkLst>
          <pc:docMk/>
          <pc:sldMk cId="2929714604" sldId="434"/>
        </pc:sldMkLst>
        <pc:spChg chg="mod">
          <ac:chgData name="Kyle Tidswell-Brown" userId="3518c4a0-5c99-4880-b127-cb60ccf11a39" providerId="ADAL" clId="{557D39EB-6C2D-4EFB-AB80-13B695FA6C01}" dt="2019-04-08T15:02:19.379" v="623" actId="6549"/>
          <ac:spMkLst>
            <pc:docMk/>
            <pc:sldMk cId="2929714604" sldId="434"/>
            <ac:spMk id="10" creationId="{45B9A026-9B25-4ACB-A832-B111B18C484A}"/>
          </ac:spMkLst>
        </pc:spChg>
        <pc:spChg chg="del">
          <ac:chgData name="Kyle Tidswell-Brown" userId="3518c4a0-5c99-4880-b127-cb60ccf11a39" providerId="ADAL" clId="{557D39EB-6C2D-4EFB-AB80-13B695FA6C01}" dt="2019-04-08T14:04:51.649" v="143" actId="478"/>
          <ac:spMkLst>
            <pc:docMk/>
            <pc:sldMk cId="2929714604" sldId="434"/>
            <ac:spMk id="11" creationId="{E9AD6760-A3DC-44E9-B7FD-0457A919B96E}"/>
          </ac:spMkLst>
        </pc:spChg>
        <pc:spChg chg="mod">
          <ac:chgData name="Kyle Tidswell-Brown" userId="3518c4a0-5c99-4880-b127-cb60ccf11a39" providerId="ADAL" clId="{557D39EB-6C2D-4EFB-AB80-13B695FA6C01}" dt="2019-04-08T14:05:35.809" v="187" actId="20577"/>
          <ac:spMkLst>
            <pc:docMk/>
            <pc:sldMk cId="2929714604" sldId="434"/>
            <ac:spMk id="19" creationId="{5252A847-DE45-4FA3-A1F8-EEBEB845FF8E}"/>
          </ac:spMkLst>
        </pc:spChg>
        <pc:grpChg chg="add mod">
          <ac:chgData name="Kyle Tidswell-Brown" userId="3518c4a0-5c99-4880-b127-cb60ccf11a39" providerId="ADAL" clId="{557D39EB-6C2D-4EFB-AB80-13B695FA6C01}" dt="2019-04-08T14:04:57.735" v="155" actId="1037"/>
          <ac:grpSpMkLst>
            <pc:docMk/>
            <pc:sldMk cId="2929714604" sldId="434"/>
            <ac:grpSpMk id="2" creationId="{D5D112A2-CE7C-401C-92A9-161D36E05420}"/>
          </ac:grpSpMkLst>
        </pc:grpChg>
        <pc:picChg chg="mod">
          <ac:chgData name="Kyle Tidswell-Brown" userId="3518c4a0-5c99-4880-b127-cb60ccf11a39" providerId="ADAL" clId="{557D39EB-6C2D-4EFB-AB80-13B695FA6C01}" dt="2019-04-08T14:04:53.997" v="144" actId="164"/>
          <ac:picMkLst>
            <pc:docMk/>
            <pc:sldMk cId="2929714604" sldId="434"/>
            <ac:picMk id="9" creationId="{28C81403-00AE-4E70-A343-54287A776135}"/>
          </ac:picMkLst>
        </pc:picChg>
      </pc:sldChg>
      <pc:sldChg chg="modSp add">
        <pc:chgData name="Kyle Tidswell-Brown" userId="3518c4a0-5c99-4880-b127-cb60ccf11a39" providerId="ADAL" clId="{557D39EB-6C2D-4EFB-AB80-13B695FA6C01}" dt="2019-04-08T15:02:26.533" v="624"/>
        <pc:sldMkLst>
          <pc:docMk/>
          <pc:sldMk cId="3030244467" sldId="435"/>
        </pc:sldMkLst>
        <pc:spChg chg="mod">
          <ac:chgData name="Kyle Tidswell-Brown" userId="3518c4a0-5c99-4880-b127-cb60ccf11a39" providerId="ADAL" clId="{557D39EB-6C2D-4EFB-AB80-13B695FA6C01}" dt="2019-04-08T15:02:26.533" v="624"/>
          <ac:spMkLst>
            <pc:docMk/>
            <pc:sldMk cId="3030244467" sldId="435"/>
            <ac:spMk id="10" creationId="{45B9A026-9B25-4ACB-A832-B111B18C484A}"/>
          </ac:spMkLst>
        </pc:spChg>
        <pc:spChg chg="mod">
          <ac:chgData name="Kyle Tidswell-Brown" userId="3518c4a0-5c99-4880-b127-cb60ccf11a39" providerId="ADAL" clId="{557D39EB-6C2D-4EFB-AB80-13B695FA6C01}" dt="2019-04-08T14:05:55.027" v="237" actId="5793"/>
          <ac:spMkLst>
            <pc:docMk/>
            <pc:sldMk cId="3030244467" sldId="435"/>
            <ac:spMk id="19" creationId="{5252A847-DE45-4FA3-A1F8-EEBEB845FF8E}"/>
          </ac:spMkLst>
        </pc:spChg>
      </pc:sldChg>
      <pc:sldChg chg="del">
        <pc:chgData name="Kyle Tidswell-Brown" userId="3518c4a0-5c99-4880-b127-cb60ccf11a39" providerId="ADAL" clId="{557D39EB-6C2D-4EFB-AB80-13B695FA6C01}" dt="2019-04-08T14:05:16.238" v="171" actId="2696"/>
        <pc:sldMkLst>
          <pc:docMk/>
          <pc:sldMk cId="3144041117" sldId="435"/>
        </pc:sldMkLst>
      </pc:sldChg>
      <pc:sldChg chg="del">
        <pc:chgData name="Kyle Tidswell-Brown" userId="3518c4a0-5c99-4880-b127-cb60ccf11a39" providerId="ADAL" clId="{557D39EB-6C2D-4EFB-AB80-13B695FA6C01}" dt="2019-04-08T14:05:14.629" v="170" actId="2696"/>
        <pc:sldMkLst>
          <pc:docMk/>
          <pc:sldMk cId="1866871840" sldId="436"/>
        </pc:sldMkLst>
      </pc:sldChg>
      <pc:sldChg chg="modSp add">
        <pc:chgData name="Kyle Tidswell-Brown" userId="3518c4a0-5c99-4880-b127-cb60ccf11a39" providerId="ADAL" clId="{557D39EB-6C2D-4EFB-AB80-13B695FA6C01}" dt="2019-04-08T15:02:32.278" v="625"/>
        <pc:sldMkLst>
          <pc:docMk/>
          <pc:sldMk cId="3127206797" sldId="436"/>
        </pc:sldMkLst>
        <pc:spChg chg="mod">
          <ac:chgData name="Kyle Tidswell-Brown" userId="3518c4a0-5c99-4880-b127-cb60ccf11a39" providerId="ADAL" clId="{557D39EB-6C2D-4EFB-AB80-13B695FA6C01}" dt="2019-04-08T15:02:32.278" v="625"/>
          <ac:spMkLst>
            <pc:docMk/>
            <pc:sldMk cId="3127206797" sldId="436"/>
            <ac:spMk id="10" creationId="{45B9A026-9B25-4ACB-A832-B111B18C484A}"/>
          </ac:spMkLst>
        </pc:spChg>
        <pc:spChg chg="mod">
          <ac:chgData name="Kyle Tidswell-Brown" userId="3518c4a0-5c99-4880-b127-cb60ccf11a39" providerId="ADAL" clId="{557D39EB-6C2D-4EFB-AB80-13B695FA6C01}" dt="2019-04-08T14:06:53.399" v="302" actId="20577"/>
          <ac:spMkLst>
            <pc:docMk/>
            <pc:sldMk cId="3127206797" sldId="436"/>
            <ac:spMk id="19" creationId="{5252A847-DE45-4FA3-A1F8-EEBEB845FF8E}"/>
          </ac:spMkLst>
        </pc:spChg>
      </pc:sldChg>
      <pc:sldChg chg="modSp add">
        <pc:chgData name="Kyle Tidswell-Brown" userId="3518c4a0-5c99-4880-b127-cb60ccf11a39" providerId="ADAL" clId="{557D39EB-6C2D-4EFB-AB80-13B695FA6C01}" dt="2019-04-08T15:00:30.717" v="601" actId="404"/>
        <pc:sldMkLst>
          <pc:docMk/>
          <pc:sldMk cId="366787536" sldId="437"/>
        </pc:sldMkLst>
        <pc:spChg chg="mod">
          <ac:chgData name="Kyle Tidswell-Brown" userId="3518c4a0-5c99-4880-b127-cb60ccf11a39" providerId="ADAL" clId="{557D39EB-6C2D-4EFB-AB80-13B695FA6C01}" dt="2019-04-08T15:00:30.717" v="601" actId="404"/>
          <ac:spMkLst>
            <pc:docMk/>
            <pc:sldMk cId="366787536" sldId="437"/>
            <ac:spMk id="19" creationId="{5252A847-DE45-4FA3-A1F8-EEBEB845FF8E}"/>
          </ac:spMkLst>
        </pc:spChg>
      </pc:sldChg>
      <pc:sldChg chg="modSp add">
        <pc:chgData name="Kyle Tidswell-Brown" userId="3518c4a0-5c99-4880-b127-cb60ccf11a39" providerId="ADAL" clId="{557D39EB-6C2D-4EFB-AB80-13B695FA6C01}" dt="2019-04-08T15:00:27.150" v="598" actId="404"/>
        <pc:sldMkLst>
          <pc:docMk/>
          <pc:sldMk cId="656395706" sldId="438"/>
        </pc:sldMkLst>
        <pc:spChg chg="mod">
          <ac:chgData name="Kyle Tidswell-Brown" userId="3518c4a0-5c99-4880-b127-cb60ccf11a39" providerId="ADAL" clId="{557D39EB-6C2D-4EFB-AB80-13B695FA6C01}" dt="2019-04-08T15:00:27.150" v="598" actId="404"/>
          <ac:spMkLst>
            <pc:docMk/>
            <pc:sldMk cId="656395706" sldId="438"/>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08/04/2019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08/04/2019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08/04/2019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08/04/2019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08/04/2019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08/04/2019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08/04/2019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08/04/2019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08/04/2019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08/04/2019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08/04/2019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08/04/2019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2m4a" TargetMode="External"/><Relationship Id="rId7"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find-durations-of-time-year-2-time-resource-pack" TargetMode="External"/><Relationship Id="rId5" Type="http://schemas.openxmlformats.org/officeDocument/2006/relationships/hyperlink" Target="https://classroomsecrets.co.uk/category/maths/year-2/summer-block-3-time/" TargetMode="External"/><Relationship Id="rId4" Type="http://schemas.openxmlformats.org/officeDocument/2006/relationships/hyperlink" Target="https://classroomsecrets.co.uk/content-domain-filter/?fwp_contentdomain=2m4b"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defRPr/>
            </a:pP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p>
          <a:p>
            <a:pPr lvl="0" algn="ctr">
              <a:defRPr/>
            </a:pPr>
            <a:endParaRPr lang="en-GB" sz="1600" b="1" dirty="0">
              <a:solidFill>
                <a:prstClr val="black"/>
              </a:solidFill>
              <a:latin typeface="Century Gothic" panose="020B0502020202020204" pitchFamily="34" charset="0"/>
            </a:endParaRPr>
          </a:p>
        </p:txBody>
      </p:sp>
      <p:grpSp>
        <p:nvGrpSpPr>
          <p:cNvPr id="7" name="Group 6">
            <a:extLst>
              <a:ext uri="{FF2B5EF4-FFF2-40B4-BE49-F238E27FC236}">
                <a16:creationId xmlns:a16="http://schemas.microsoft.com/office/drawing/2014/main" id="{4AC7EDE3-701C-4C12-9210-054757BC22C6}"/>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10E77A65-F53C-4B80-A94D-B47FD494B866}"/>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F8CB7CE0-4839-4E6C-97B6-094E3100C0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1" name="Picture 10">
            <a:extLst>
              <a:ext uri="{FF2B5EF4-FFF2-40B4-BE49-F238E27FC236}">
                <a16:creationId xmlns:a16="http://schemas.microsoft.com/office/drawing/2014/main" id="{82F44337-62E7-4D95-B8F8-71BD5022737F}"/>
              </a:ext>
            </a:extLst>
          </p:cNvPr>
          <p:cNvPicPr>
            <a:picLocks noChangeAspect="1"/>
          </p:cNvPicPr>
          <p:nvPr/>
        </p:nvPicPr>
        <p:blipFill rotWithShape="1">
          <a:blip r:embed="rId5">
            <a:extLst>
              <a:ext uri="{28A0092B-C50C-407E-A947-70E740481C1C}">
                <a14:useLocalDpi xmlns:a14="http://schemas.microsoft.com/office/drawing/2010/main" val="0"/>
              </a:ext>
            </a:extLst>
          </a:blip>
          <a:srcRect t="23532" b="34296"/>
          <a:stretch/>
        </p:blipFill>
        <p:spPr>
          <a:xfrm>
            <a:off x="793488" y="744718"/>
            <a:ext cx="7557025" cy="2253006"/>
          </a:xfrm>
          <a:prstGeom prst="rect">
            <a:avLst/>
          </a:prstGeom>
        </p:spPr>
      </p:pic>
      <p:sp>
        <p:nvSpPr>
          <p:cNvPr id="14" name="Rectangle 13">
            <a:extLst>
              <a:ext uri="{FF2B5EF4-FFF2-40B4-BE49-F238E27FC236}">
                <a16:creationId xmlns:a16="http://schemas.microsoft.com/office/drawing/2014/main" id="{71BFCC6C-22C2-4BB4-BA5A-FD3539834E82}"/>
              </a:ext>
            </a:extLst>
          </p:cNvPr>
          <p:cNvSpPr/>
          <p:nvPr/>
        </p:nvSpPr>
        <p:spPr>
          <a:xfrm>
            <a:off x="2859449" y="3369316"/>
            <a:ext cx="134244" cy="1339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700" dirty="0">
                <a:solidFill>
                  <a:schemeClr val="bg1">
                    <a:lumMod val="50000"/>
                  </a:schemeClr>
                </a:solidFill>
                <a:latin typeface="Century Gothic" panose="020B0502020202020204" pitchFamily="34" charset="0"/>
              </a:rPr>
              <a:t>R</a:t>
            </a:r>
          </a:p>
        </p:txBody>
      </p:sp>
      <p:sp>
        <p:nvSpPr>
          <p:cNvPr id="15" name="Rectangle 14">
            <a:extLst>
              <a:ext uri="{FF2B5EF4-FFF2-40B4-BE49-F238E27FC236}">
                <a16:creationId xmlns:a16="http://schemas.microsoft.com/office/drawing/2014/main" id="{CA6C89F7-5C54-4B4F-A892-54C953E4ED4C}"/>
              </a:ext>
            </a:extLst>
          </p:cNvPr>
          <p:cNvSpPr/>
          <p:nvPr/>
        </p:nvSpPr>
        <p:spPr>
          <a:xfrm>
            <a:off x="6151125" y="3369316"/>
            <a:ext cx="134244" cy="1339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700" dirty="0">
                <a:solidFill>
                  <a:schemeClr val="bg1">
                    <a:lumMod val="50000"/>
                  </a:schemeClr>
                </a:solidFill>
                <a:latin typeface="Century Gothic" panose="020B0502020202020204" pitchFamily="34" charset="0"/>
              </a:rPr>
              <a:t>R</a:t>
            </a:r>
          </a:p>
        </p:txBody>
      </p:sp>
      <p:sp>
        <p:nvSpPr>
          <p:cNvPr id="16" name="Rectangle 15">
            <a:extLst>
              <a:ext uri="{FF2B5EF4-FFF2-40B4-BE49-F238E27FC236}">
                <a16:creationId xmlns:a16="http://schemas.microsoft.com/office/drawing/2014/main" id="{A6C17A5E-8567-41F4-8288-F540607533C3}"/>
              </a:ext>
            </a:extLst>
          </p:cNvPr>
          <p:cNvSpPr/>
          <p:nvPr/>
        </p:nvSpPr>
        <p:spPr>
          <a:xfrm>
            <a:off x="2858632" y="6292511"/>
            <a:ext cx="134244" cy="1339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700" dirty="0">
                <a:solidFill>
                  <a:schemeClr val="bg1">
                    <a:lumMod val="50000"/>
                  </a:schemeClr>
                </a:solidFill>
                <a:latin typeface="Century Gothic" panose="020B0502020202020204" pitchFamily="34" charset="0"/>
              </a:rPr>
              <a:t>PS</a:t>
            </a:r>
          </a:p>
        </p:txBody>
      </p:sp>
      <p:sp>
        <p:nvSpPr>
          <p:cNvPr id="17" name="Rectangle 16">
            <a:extLst>
              <a:ext uri="{FF2B5EF4-FFF2-40B4-BE49-F238E27FC236}">
                <a16:creationId xmlns:a16="http://schemas.microsoft.com/office/drawing/2014/main" id="{68C796B4-7B59-44A3-9796-CC83D82CF1BF}"/>
              </a:ext>
            </a:extLst>
          </p:cNvPr>
          <p:cNvSpPr/>
          <p:nvPr/>
        </p:nvSpPr>
        <p:spPr>
          <a:xfrm>
            <a:off x="6142416" y="6292511"/>
            <a:ext cx="134244" cy="1339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700" dirty="0">
                <a:solidFill>
                  <a:schemeClr val="bg1">
                    <a:lumMod val="50000"/>
                  </a:schemeClr>
                </a:solidFill>
                <a:latin typeface="Century Gothic" panose="020B0502020202020204" pitchFamily="34" charset="0"/>
              </a:rPr>
              <a:t>PS</a:t>
            </a:r>
          </a:p>
        </p:txBody>
      </p:sp>
    </p:spTree>
    <p:extLst>
      <p:ext uri="{BB962C8B-B14F-4D97-AF65-F5344CB8AC3E}">
        <p14:creationId xmlns:p14="http://schemas.microsoft.com/office/powerpoint/2010/main" val="31265774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2 – Summer Block 3 – Time – Find Durations of Time</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2: (2M4a) </a:t>
            </a:r>
            <a:r>
              <a:rPr lang="en-GB" sz="1200" b="1" dirty="0">
                <a:latin typeface="Century Gothic" panose="020B0502020202020204" pitchFamily="34" charset="0"/>
                <a:hlinkClick r:id="rId3"/>
              </a:rPr>
              <a:t>Tell and write the time to five minutes, including quarter past/to the hour and draw the hands on a clock face to show these times</a:t>
            </a:r>
            <a:endParaRPr lang="en-GB" sz="1200" b="1" dirty="0">
              <a:latin typeface="Century Gothic" panose="020B0502020202020204" pitchFamily="34" charset="0"/>
            </a:endParaRPr>
          </a:p>
          <a:p>
            <a:pPr fontAlgn="base">
              <a:lnSpc>
                <a:spcPct val="100000"/>
              </a:lnSpc>
              <a:spcAft>
                <a:spcPts val="0"/>
              </a:spcAft>
              <a:buClrTx/>
              <a:buSzTx/>
              <a:tabLst/>
              <a:defRPr/>
            </a:pPr>
            <a:r>
              <a:rPr lang="en-GB" sz="1200" b="1" dirty="0">
                <a:solidFill>
                  <a:schemeClr val="tx1"/>
                </a:solidFill>
                <a:latin typeface="Century Gothic" panose="020B0502020202020204" pitchFamily="34" charset="0"/>
              </a:rPr>
              <a:t>Mathematics Year 2: (2M4b) </a:t>
            </a:r>
            <a:r>
              <a:rPr lang="en-GB" sz="1200" b="1" dirty="0">
                <a:latin typeface="Century Gothic" panose="020B0502020202020204" pitchFamily="34" charset="0"/>
                <a:hlinkClick r:id="rId4"/>
              </a:rPr>
              <a:t>Compare and sequence intervals of time</a:t>
            </a:r>
            <a:endParaRPr lang="en-GB" sz="1200" b="1" dirty="0">
              <a:latin typeface="Century Gothic" panose="020B0502020202020204" pitchFamily="34" charset="0"/>
            </a:endParaRPr>
          </a:p>
          <a:p>
            <a:pPr lvl="0" defTabSz="457200">
              <a:lnSpc>
                <a:spcPct val="100000"/>
              </a:lnSpc>
              <a:spcAft>
                <a:spcPts val="0"/>
              </a:spcAft>
              <a:buClrTx/>
              <a:buSzTx/>
              <a:tabLst/>
              <a:defRPr/>
            </a:pPr>
            <a:br>
              <a:rPr lang="en-GB" sz="1200" b="1" u="sng" dirty="0">
                <a:solidFill>
                  <a:prstClr val="black"/>
                </a:solidFill>
                <a:latin typeface="Century Gothic" panose="020B0502020202020204" pitchFamily="34" charset="0"/>
              </a:rPr>
            </a:br>
            <a:endParaRPr lang="en-GB" sz="12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5"/>
              </a:rPr>
              <a:t>Year 2 Time</a:t>
            </a:r>
            <a:r>
              <a:rPr lang="en-GB" sz="16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grpSp>
        <p:nvGrpSpPr>
          <p:cNvPr id="7" name="Group 6">
            <a:extLst>
              <a:ext uri="{FF2B5EF4-FFF2-40B4-BE49-F238E27FC236}">
                <a16:creationId xmlns:a16="http://schemas.microsoft.com/office/drawing/2014/main" id="{24A803DB-36AA-4E2D-8303-A65909CEB2A6}"/>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5B58E0F8-FA1B-4361-AB34-0192A0369666}"/>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AA999A43-F6B9-4F86-B70E-618A48C9131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2 – Summer Block 3 – Time</a:t>
            </a:r>
            <a:br>
              <a:rPr lang="en-GB" sz="2000" dirty="0">
                <a:solidFill>
                  <a:schemeClr val="bg2">
                    <a:lumMod val="50000"/>
                  </a:schemeClr>
                </a:solidFill>
                <a:latin typeface="SassoonCRInfantMedium" panose="02000603020000020003" pitchFamily="2" charset="0"/>
              </a:rPr>
            </a:br>
            <a:endParaRPr lang="en-GB" sz="20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endParaRPr lang="en-GB" sz="5400" dirty="0">
              <a:solidFill>
                <a:schemeClr val="bg2">
                  <a:lumMod val="25000"/>
                </a:schemeClr>
              </a:solidFill>
              <a:latin typeface="SassoonCRInfantMedium" panose="02000603020000020003" pitchFamily="2" charset="0"/>
            </a:endParaRPr>
          </a:p>
          <a:p>
            <a:pPr lvl="0" algn="ctr"/>
            <a:r>
              <a:rPr lang="en-GB" sz="4800" b="1" dirty="0">
                <a:solidFill>
                  <a:schemeClr val="bg2">
                    <a:lumMod val="25000"/>
                  </a:schemeClr>
                </a:solidFill>
                <a:latin typeface="Century Gothic" panose="020B0502020202020204" pitchFamily="34" charset="0"/>
              </a:rPr>
              <a:t>Step 5: Find Durations of Time</a:t>
            </a:r>
          </a:p>
        </p:txBody>
      </p:sp>
      <p:grpSp>
        <p:nvGrpSpPr>
          <p:cNvPr id="7" name="Group 6">
            <a:extLst>
              <a:ext uri="{FF2B5EF4-FFF2-40B4-BE49-F238E27FC236}">
                <a16:creationId xmlns:a16="http://schemas.microsoft.com/office/drawing/2014/main" id="{52D1DFC4-8B0F-4FD9-A4CD-8C3B6AF96608}"/>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F64EFF6C-40F2-4168-A41C-7F94C949A15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0A2FE3D7-5C48-493E-ADB4-B86E33F4FC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855900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7" name="Group 6">
            <a:extLst>
              <a:ext uri="{FF2B5EF4-FFF2-40B4-BE49-F238E27FC236}">
                <a16:creationId xmlns:a16="http://schemas.microsoft.com/office/drawing/2014/main" id="{52D1DFC4-8B0F-4FD9-A4CD-8C3B6AF96608}"/>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F64EFF6C-40F2-4168-A41C-7F94C949A15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0A2FE3D7-5C48-493E-ADB4-B86E33F4FC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6" name="Picture 15">
            <a:extLst>
              <a:ext uri="{FF2B5EF4-FFF2-40B4-BE49-F238E27FC236}">
                <a16:creationId xmlns:a16="http://schemas.microsoft.com/office/drawing/2014/main" id="{64B18239-0A17-485D-B09B-A577BE04ED39}"/>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8" name="Rectangle 17">
            <a:extLst>
              <a:ext uri="{FF2B5EF4-FFF2-40B4-BE49-F238E27FC236}">
                <a16:creationId xmlns:a16="http://schemas.microsoft.com/office/drawing/2014/main" id="{7C3A79B6-B1CD-4F78-8C8B-FB5960DEF0A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Introduction</a:t>
            </a:r>
          </a:p>
          <a:p>
            <a:pPr lvl="0" algn="ctr"/>
            <a:endParaRPr lang="en-GB" sz="2000"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Match each time to the time it will be one hour later</a:t>
            </a:r>
            <a:r>
              <a:rPr lang="en-GB" sz="2400" dirty="0">
                <a:solidFill>
                  <a:schemeClr val="tx1"/>
                </a:solidFill>
                <a:latin typeface="SassoonCRInfantMedium" panose="02000603020000020003" pitchFamily="2" charset="0"/>
              </a:rPr>
              <a:t>.</a:t>
            </a:r>
          </a:p>
          <a:p>
            <a:pPr lvl="0" algn="ctr"/>
            <a:br>
              <a:rPr lang="en-GB" sz="2000" dirty="0">
                <a:solidFill>
                  <a:schemeClr val="bg2">
                    <a:lumMod val="50000"/>
                  </a:schemeClr>
                </a:solidFill>
                <a:latin typeface="SassoonCRInfantMedium" panose="02000603020000020003" pitchFamily="2" charset="0"/>
              </a:rPr>
            </a:br>
            <a:endParaRPr lang="en-GB" sz="20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endParaRPr lang="en-GB" sz="5400" dirty="0">
              <a:solidFill>
                <a:schemeClr val="bg2">
                  <a:lumMod val="25000"/>
                </a:schemeClr>
              </a:solidFill>
              <a:latin typeface="SassoonCRInfantMedium" panose="02000603020000020003" pitchFamily="2" charset="0"/>
            </a:endParaRPr>
          </a:p>
        </p:txBody>
      </p:sp>
    </p:spTree>
    <p:extLst>
      <p:ext uri="{BB962C8B-B14F-4D97-AF65-F5344CB8AC3E}">
        <p14:creationId xmlns:p14="http://schemas.microsoft.com/office/powerpoint/2010/main" val="36989130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7" name="Group 6">
            <a:extLst>
              <a:ext uri="{FF2B5EF4-FFF2-40B4-BE49-F238E27FC236}">
                <a16:creationId xmlns:a16="http://schemas.microsoft.com/office/drawing/2014/main" id="{52D1DFC4-8B0F-4FD9-A4CD-8C3B6AF96608}"/>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F64EFF6C-40F2-4168-A41C-7F94C949A15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0A2FE3D7-5C48-493E-ADB4-B86E33F4FC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6" name="Picture 15">
            <a:extLst>
              <a:ext uri="{FF2B5EF4-FFF2-40B4-BE49-F238E27FC236}">
                <a16:creationId xmlns:a16="http://schemas.microsoft.com/office/drawing/2014/main" id="{64B18239-0A17-485D-B09B-A577BE04ED39}"/>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8" name="Rectangle 17">
            <a:extLst>
              <a:ext uri="{FF2B5EF4-FFF2-40B4-BE49-F238E27FC236}">
                <a16:creationId xmlns:a16="http://schemas.microsoft.com/office/drawing/2014/main" id="{7C3A79B6-B1CD-4F78-8C8B-FB5960DEF0A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Introduction</a:t>
            </a:r>
          </a:p>
          <a:p>
            <a:pPr lvl="0" algn="ctr"/>
            <a:endParaRPr lang="en-GB" sz="2000"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Match each time to the time it will be one hour later</a:t>
            </a:r>
            <a:r>
              <a:rPr lang="en-GB" sz="2400" dirty="0">
                <a:solidFill>
                  <a:schemeClr val="tx1"/>
                </a:solidFill>
                <a:latin typeface="SassoonCRInfantMedium" panose="02000603020000020003" pitchFamily="2" charset="0"/>
              </a:rPr>
              <a:t>.</a:t>
            </a:r>
          </a:p>
          <a:p>
            <a:pPr lvl="0" algn="ctr"/>
            <a:br>
              <a:rPr lang="en-GB" sz="2000" dirty="0">
                <a:solidFill>
                  <a:schemeClr val="bg2">
                    <a:lumMod val="50000"/>
                  </a:schemeClr>
                </a:solidFill>
                <a:latin typeface="SassoonCRInfantMedium" panose="02000603020000020003" pitchFamily="2" charset="0"/>
              </a:rPr>
            </a:br>
            <a:endParaRPr lang="en-GB" sz="20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endParaRPr lang="en-GB" sz="5400" dirty="0">
              <a:solidFill>
                <a:schemeClr val="bg2">
                  <a:lumMod val="25000"/>
                </a:schemeClr>
              </a:solidFill>
              <a:latin typeface="SassoonCRInfantMedium" panose="02000603020000020003" pitchFamily="2" charset="0"/>
            </a:endParaRPr>
          </a:p>
        </p:txBody>
      </p:sp>
      <p:cxnSp>
        <p:nvCxnSpPr>
          <p:cNvPr id="11" name="Straight Connector 10">
            <a:extLst>
              <a:ext uri="{FF2B5EF4-FFF2-40B4-BE49-F238E27FC236}">
                <a16:creationId xmlns:a16="http://schemas.microsoft.com/office/drawing/2014/main" id="{090C30D7-240C-425E-97A9-A51F012BFC86}"/>
              </a:ext>
            </a:extLst>
          </p:cNvPr>
          <p:cNvCxnSpPr/>
          <p:nvPr/>
        </p:nvCxnSpPr>
        <p:spPr>
          <a:xfrm>
            <a:off x="1657350" y="3143250"/>
            <a:ext cx="3714750" cy="1466850"/>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12" name="Straight Connector 11">
            <a:extLst>
              <a:ext uri="{FF2B5EF4-FFF2-40B4-BE49-F238E27FC236}">
                <a16:creationId xmlns:a16="http://schemas.microsoft.com/office/drawing/2014/main" id="{13E7A06B-BCC1-44FA-B4ED-5CCB75ADDEF2}"/>
              </a:ext>
            </a:extLst>
          </p:cNvPr>
          <p:cNvCxnSpPr>
            <a:cxnSpLocks/>
          </p:cNvCxnSpPr>
          <p:nvPr/>
        </p:nvCxnSpPr>
        <p:spPr>
          <a:xfrm flipH="1">
            <a:off x="1657350" y="3033189"/>
            <a:ext cx="1772966" cy="1398859"/>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13" name="Straight Connector 12">
            <a:extLst>
              <a:ext uri="{FF2B5EF4-FFF2-40B4-BE49-F238E27FC236}">
                <a16:creationId xmlns:a16="http://schemas.microsoft.com/office/drawing/2014/main" id="{BD20CA3C-9DFB-4801-A9ED-FD49770EC5D4}"/>
              </a:ext>
            </a:extLst>
          </p:cNvPr>
          <p:cNvCxnSpPr>
            <a:cxnSpLocks/>
          </p:cNvCxnSpPr>
          <p:nvPr/>
        </p:nvCxnSpPr>
        <p:spPr>
          <a:xfrm flipH="1">
            <a:off x="3743205" y="2964312"/>
            <a:ext cx="1680752" cy="1467736"/>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14" name="Straight Connector 13">
            <a:extLst>
              <a:ext uri="{FF2B5EF4-FFF2-40B4-BE49-F238E27FC236}">
                <a16:creationId xmlns:a16="http://schemas.microsoft.com/office/drawing/2014/main" id="{4D4290E9-7AFF-48FF-B293-2FD59F1EBDBF}"/>
              </a:ext>
            </a:extLst>
          </p:cNvPr>
          <p:cNvCxnSpPr>
            <a:cxnSpLocks/>
          </p:cNvCxnSpPr>
          <p:nvPr/>
        </p:nvCxnSpPr>
        <p:spPr>
          <a:xfrm>
            <a:off x="7752482" y="3057432"/>
            <a:ext cx="74563" cy="1552668"/>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864057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7" name="Group 6">
            <a:extLst>
              <a:ext uri="{FF2B5EF4-FFF2-40B4-BE49-F238E27FC236}">
                <a16:creationId xmlns:a16="http://schemas.microsoft.com/office/drawing/2014/main" id="{52D1DFC4-8B0F-4FD9-A4CD-8C3B6AF96608}"/>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F64EFF6C-40F2-4168-A41C-7F94C949A15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0A2FE3D7-5C48-493E-ADB4-B86E33F4FC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1" name="Picture 10">
            <a:extLst>
              <a:ext uri="{FF2B5EF4-FFF2-40B4-BE49-F238E27FC236}">
                <a16:creationId xmlns:a16="http://schemas.microsoft.com/office/drawing/2014/main" id="{FF5156CD-19EA-4F8D-AE2D-3D4073AE4AB3}"/>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2" name="Rectangle 11">
            <a:extLst>
              <a:ext uri="{FF2B5EF4-FFF2-40B4-BE49-F238E27FC236}">
                <a16:creationId xmlns:a16="http://schemas.microsoft.com/office/drawing/2014/main" id="{DE8F7778-D1F7-48D1-BEE0-AF717F0039E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u="sng" dirty="0">
              <a:solidFill>
                <a:schemeClr val="bg2">
                  <a:lumMod val="50000"/>
                </a:schemeClr>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How much time has passed?</a:t>
            </a:r>
          </a:p>
          <a:p>
            <a:pPr lvl="0" algn="ctr"/>
            <a:endParaRPr lang="en-GB" sz="5400" dirty="0">
              <a:solidFill>
                <a:schemeClr val="bg2">
                  <a:lumMod val="25000"/>
                </a:schemeClr>
              </a:solidFill>
              <a:latin typeface="SassoonCRInfantMedium" panose="02000603020000020003" pitchFamily="2" charset="0"/>
            </a:endParaRPr>
          </a:p>
        </p:txBody>
      </p:sp>
      <p:sp>
        <p:nvSpPr>
          <p:cNvPr id="13" name="Arrow: Right 12">
            <a:extLst>
              <a:ext uri="{FF2B5EF4-FFF2-40B4-BE49-F238E27FC236}">
                <a16:creationId xmlns:a16="http://schemas.microsoft.com/office/drawing/2014/main" id="{2B79E6C8-BFAF-49BE-9019-E8D751254E6A}"/>
              </a:ext>
            </a:extLst>
          </p:cNvPr>
          <p:cNvSpPr/>
          <p:nvPr/>
        </p:nvSpPr>
        <p:spPr>
          <a:xfrm>
            <a:off x="3819432" y="2933700"/>
            <a:ext cx="1624394" cy="990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116170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7" name="Group 6">
            <a:extLst>
              <a:ext uri="{FF2B5EF4-FFF2-40B4-BE49-F238E27FC236}">
                <a16:creationId xmlns:a16="http://schemas.microsoft.com/office/drawing/2014/main" id="{52D1DFC4-8B0F-4FD9-A4CD-8C3B6AF96608}"/>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F64EFF6C-40F2-4168-A41C-7F94C949A15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0A2FE3D7-5C48-493E-ADB4-B86E33F4FC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1" name="Picture 10">
            <a:extLst>
              <a:ext uri="{FF2B5EF4-FFF2-40B4-BE49-F238E27FC236}">
                <a16:creationId xmlns:a16="http://schemas.microsoft.com/office/drawing/2014/main" id="{FF5156CD-19EA-4F8D-AE2D-3D4073AE4AB3}"/>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2" name="Rectangle 11">
            <a:extLst>
              <a:ext uri="{FF2B5EF4-FFF2-40B4-BE49-F238E27FC236}">
                <a16:creationId xmlns:a16="http://schemas.microsoft.com/office/drawing/2014/main" id="{DE8F7778-D1F7-48D1-BEE0-AF717F0039E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u="sng" dirty="0">
              <a:solidFill>
                <a:schemeClr val="bg2">
                  <a:lumMod val="50000"/>
                </a:schemeClr>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How much time has passed?</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20 minutes </a:t>
            </a:r>
          </a:p>
          <a:p>
            <a:pPr lvl="0" algn="ctr"/>
            <a:endParaRPr lang="en-GB" sz="5400" dirty="0">
              <a:solidFill>
                <a:schemeClr val="bg2">
                  <a:lumMod val="25000"/>
                </a:schemeClr>
              </a:solidFill>
              <a:latin typeface="SassoonCRInfantMedium" panose="02000603020000020003" pitchFamily="2" charset="0"/>
            </a:endParaRPr>
          </a:p>
        </p:txBody>
      </p:sp>
      <p:sp>
        <p:nvSpPr>
          <p:cNvPr id="13" name="Arrow: Right 12">
            <a:extLst>
              <a:ext uri="{FF2B5EF4-FFF2-40B4-BE49-F238E27FC236}">
                <a16:creationId xmlns:a16="http://schemas.microsoft.com/office/drawing/2014/main" id="{2B79E6C8-BFAF-49BE-9019-E8D751254E6A}"/>
              </a:ext>
            </a:extLst>
          </p:cNvPr>
          <p:cNvSpPr/>
          <p:nvPr/>
        </p:nvSpPr>
        <p:spPr>
          <a:xfrm>
            <a:off x="3819432" y="2933700"/>
            <a:ext cx="1624394" cy="990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Circular 13">
            <a:extLst>
              <a:ext uri="{FF2B5EF4-FFF2-40B4-BE49-F238E27FC236}">
                <a16:creationId xmlns:a16="http://schemas.microsoft.com/office/drawing/2014/main" id="{0991EC94-22B9-4A04-BFEB-DE7C0256BF40}"/>
              </a:ext>
            </a:extLst>
          </p:cNvPr>
          <p:cNvSpPr/>
          <p:nvPr/>
        </p:nvSpPr>
        <p:spPr>
          <a:xfrm rot="9126653">
            <a:off x="6663266" y="2693094"/>
            <a:ext cx="1743009" cy="1653670"/>
          </a:xfrm>
          <a:prstGeom prst="circularArrow">
            <a:avLst>
              <a:gd name="adj1" fmla="val 12500"/>
              <a:gd name="adj2" fmla="val 1142319"/>
              <a:gd name="adj3" fmla="val 20457681"/>
              <a:gd name="adj4" fmla="val 12436964"/>
              <a:gd name="adj5" fmla="val 12500"/>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Tree>
    <p:extLst>
      <p:ext uri="{BB962C8B-B14F-4D97-AF65-F5344CB8AC3E}">
        <p14:creationId xmlns:p14="http://schemas.microsoft.com/office/powerpoint/2010/main" val="41909379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much time has passed?</a:t>
            </a: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dirty="0">
              <a:solidFill>
                <a:srgbClr val="FF0000"/>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p:txBody>
      </p:sp>
      <p:sp>
        <p:nvSpPr>
          <p:cNvPr id="23" name="Rectangle: Rounded Corners 22">
            <a:extLst>
              <a:ext uri="{FF2B5EF4-FFF2-40B4-BE49-F238E27FC236}">
                <a16:creationId xmlns:a16="http://schemas.microsoft.com/office/drawing/2014/main" id="{10F777F6-6345-47CB-9631-1223AD4C1114}"/>
              </a:ext>
            </a:extLst>
          </p:cNvPr>
          <p:cNvSpPr/>
          <p:nvPr/>
        </p:nvSpPr>
        <p:spPr>
          <a:xfrm>
            <a:off x="1353077" y="2291000"/>
            <a:ext cx="2160000" cy="1440000"/>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dirty="0">
                <a:solidFill>
                  <a:schemeClr val="tx1"/>
                </a:solidFill>
                <a:latin typeface="Century Gothic" panose="020B0502020202020204" pitchFamily="34" charset="0"/>
              </a:rPr>
              <a:t>25 minutes past 3</a:t>
            </a:r>
          </a:p>
        </p:txBody>
      </p:sp>
      <p:sp>
        <p:nvSpPr>
          <p:cNvPr id="25" name="Rectangle: Rounded Corners 24">
            <a:extLst>
              <a:ext uri="{FF2B5EF4-FFF2-40B4-BE49-F238E27FC236}">
                <a16:creationId xmlns:a16="http://schemas.microsoft.com/office/drawing/2014/main" id="{914FCA73-FE6A-4D74-A221-A2BA6617EEE3}"/>
              </a:ext>
            </a:extLst>
          </p:cNvPr>
          <p:cNvSpPr/>
          <p:nvPr/>
        </p:nvSpPr>
        <p:spPr>
          <a:xfrm>
            <a:off x="5630923" y="2291000"/>
            <a:ext cx="2160000" cy="1440000"/>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dirty="0">
                <a:solidFill>
                  <a:schemeClr val="tx1"/>
                </a:solidFill>
                <a:latin typeface="Century Gothic" panose="020B0502020202020204" pitchFamily="34" charset="0"/>
              </a:rPr>
              <a:t>25 minutes to 4 </a:t>
            </a:r>
          </a:p>
        </p:txBody>
      </p:sp>
      <p:sp>
        <p:nvSpPr>
          <p:cNvPr id="26" name="Arrow: Right 25">
            <a:extLst>
              <a:ext uri="{FF2B5EF4-FFF2-40B4-BE49-F238E27FC236}">
                <a16:creationId xmlns:a16="http://schemas.microsoft.com/office/drawing/2014/main" id="{EB657755-9819-4ACE-BE4E-690ED78F2BEC}"/>
              </a:ext>
            </a:extLst>
          </p:cNvPr>
          <p:cNvSpPr/>
          <p:nvPr/>
        </p:nvSpPr>
        <p:spPr>
          <a:xfrm>
            <a:off x="3956227" y="2483407"/>
            <a:ext cx="1318935" cy="1055186"/>
          </a:xfrm>
          <a:prstGeom prst="rightArrow">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 name="Group 9">
            <a:extLst>
              <a:ext uri="{FF2B5EF4-FFF2-40B4-BE49-F238E27FC236}">
                <a16:creationId xmlns:a16="http://schemas.microsoft.com/office/drawing/2014/main" id="{ACDDC04E-5396-4C0A-949C-11E356E28B33}"/>
              </a:ext>
            </a:extLst>
          </p:cNvPr>
          <p:cNvGrpSpPr/>
          <p:nvPr/>
        </p:nvGrpSpPr>
        <p:grpSpPr>
          <a:xfrm>
            <a:off x="59531" y="6454317"/>
            <a:ext cx="1238534" cy="403683"/>
            <a:chOff x="68077" y="6454317"/>
            <a:chExt cx="1238534" cy="403683"/>
          </a:xfrm>
        </p:grpSpPr>
        <p:sp>
          <p:nvSpPr>
            <p:cNvPr id="11" name="TextBox 10">
              <a:extLst>
                <a:ext uri="{FF2B5EF4-FFF2-40B4-BE49-F238E27FC236}">
                  <a16:creationId xmlns:a16="http://schemas.microsoft.com/office/drawing/2014/main" id="{18F5E96A-B234-4317-832C-702246A1998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6F5C4A1B-AA27-4752-8CF2-C3FBDBC2F3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2361403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much time has passed?</a:t>
            </a: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r>
              <a:rPr lang="en-GB" sz="2000" b="1" dirty="0">
                <a:solidFill>
                  <a:srgbClr val="FF0000"/>
                </a:solidFill>
                <a:latin typeface="Century Gothic" panose="020B0502020202020204" pitchFamily="34" charset="0"/>
              </a:rPr>
              <a:t>10 minutes</a:t>
            </a:r>
          </a:p>
          <a:p>
            <a:pPr algn="ctr"/>
            <a:endParaRPr lang="en-GB" sz="2400" u="sng" dirty="0">
              <a:solidFill>
                <a:schemeClr val="tx1"/>
              </a:solidFill>
              <a:latin typeface="SassoonCRInfantMedium" panose="02000603020000020003" pitchFamily="2" charset="0"/>
            </a:endParaRPr>
          </a:p>
        </p:txBody>
      </p:sp>
      <p:sp>
        <p:nvSpPr>
          <p:cNvPr id="23" name="Rectangle: Rounded Corners 22">
            <a:extLst>
              <a:ext uri="{FF2B5EF4-FFF2-40B4-BE49-F238E27FC236}">
                <a16:creationId xmlns:a16="http://schemas.microsoft.com/office/drawing/2014/main" id="{10F777F6-6345-47CB-9631-1223AD4C1114}"/>
              </a:ext>
            </a:extLst>
          </p:cNvPr>
          <p:cNvSpPr/>
          <p:nvPr/>
        </p:nvSpPr>
        <p:spPr>
          <a:xfrm>
            <a:off x="1353077" y="2291000"/>
            <a:ext cx="2160000" cy="1440000"/>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dirty="0">
                <a:solidFill>
                  <a:schemeClr val="tx1"/>
                </a:solidFill>
                <a:latin typeface="Century Gothic" panose="020B0502020202020204" pitchFamily="34" charset="0"/>
              </a:rPr>
              <a:t>25 minutes past 3</a:t>
            </a:r>
          </a:p>
        </p:txBody>
      </p:sp>
      <p:sp>
        <p:nvSpPr>
          <p:cNvPr id="25" name="Rectangle: Rounded Corners 24">
            <a:extLst>
              <a:ext uri="{FF2B5EF4-FFF2-40B4-BE49-F238E27FC236}">
                <a16:creationId xmlns:a16="http://schemas.microsoft.com/office/drawing/2014/main" id="{914FCA73-FE6A-4D74-A221-A2BA6617EEE3}"/>
              </a:ext>
            </a:extLst>
          </p:cNvPr>
          <p:cNvSpPr/>
          <p:nvPr/>
        </p:nvSpPr>
        <p:spPr>
          <a:xfrm>
            <a:off x="5630923" y="2291000"/>
            <a:ext cx="2160000" cy="1440000"/>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dirty="0">
                <a:solidFill>
                  <a:schemeClr val="tx1"/>
                </a:solidFill>
                <a:latin typeface="Century Gothic" panose="020B0502020202020204" pitchFamily="34" charset="0"/>
              </a:rPr>
              <a:t>25 minutes to 4 </a:t>
            </a:r>
          </a:p>
        </p:txBody>
      </p:sp>
      <p:sp>
        <p:nvSpPr>
          <p:cNvPr id="26" name="Arrow: Right 25">
            <a:extLst>
              <a:ext uri="{FF2B5EF4-FFF2-40B4-BE49-F238E27FC236}">
                <a16:creationId xmlns:a16="http://schemas.microsoft.com/office/drawing/2014/main" id="{EB657755-9819-4ACE-BE4E-690ED78F2BEC}"/>
              </a:ext>
            </a:extLst>
          </p:cNvPr>
          <p:cNvSpPr/>
          <p:nvPr/>
        </p:nvSpPr>
        <p:spPr>
          <a:xfrm>
            <a:off x="3956227" y="2483407"/>
            <a:ext cx="1318935" cy="1055186"/>
          </a:xfrm>
          <a:prstGeom prst="rightArrow">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930735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 cartoon starts at 25 minutes to 7 and last for 20 minutes.</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time it finishes.</a:t>
            </a:r>
          </a:p>
          <a:p>
            <a:pPr algn="ctr"/>
            <a:endParaRPr lang="en-GB" sz="2400" b="1" u="sng" dirty="0">
              <a:solidFill>
                <a:schemeClr val="tx1"/>
              </a:solidFill>
              <a:latin typeface="Century Gothic" panose="020B0502020202020204" pitchFamily="34" charset="0"/>
            </a:endParaRPr>
          </a:p>
          <a:p>
            <a:pPr algn="ctr"/>
            <a:endParaRPr lang="en-GB" sz="2400" b="1" u="sng" dirty="0">
              <a:solidFill>
                <a:schemeClr val="tx1"/>
              </a:solidFill>
              <a:latin typeface="Century Gothic" panose="020B0502020202020204" pitchFamily="34" charset="0"/>
            </a:endParaRPr>
          </a:p>
          <a:p>
            <a:pPr algn="ctr"/>
            <a:endParaRPr lang="en-GB" sz="2400" b="1" u="sng" dirty="0">
              <a:solidFill>
                <a:schemeClr val="tx1"/>
              </a:solidFill>
              <a:latin typeface="Century Gothic" panose="020B0502020202020204" pitchFamily="34" charset="0"/>
            </a:endParaRPr>
          </a:p>
          <a:p>
            <a:pPr algn="ctr"/>
            <a:endParaRPr lang="en-GB" sz="2400" b="1" u="sng" dirty="0">
              <a:solidFill>
                <a:schemeClr val="tx1"/>
              </a:solidFill>
              <a:latin typeface="Century Gothic" panose="020B0502020202020204" pitchFamily="34" charset="0"/>
            </a:endParaRPr>
          </a:p>
          <a:p>
            <a:pPr algn="ctr"/>
            <a:endParaRPr lang="en-GB" sz="2400" b="1" u="sng" dirty="0">
              <a:solidFill>
                <a:schemeClr val="tx1"/>
              </a:solidFill>
              <a:latin typeface="Century Gothic" panose="020B0502020202020204" pitchFamily="34" charset="0"/>
            </a:endParaRPr>
          </a:p>
          <a:p>
            <a:pPr algn="ctr"/>
            <a:endParaRPr lang="en-GB" sz="2400" b="1" u="sng" dirty="0">
              <a:solidFill>
                <a:schemeClr val="tx1"/>
              </a:solidFill>
              <a:latin typeface="Century Gothic" panose="020B0502020202020204" pitchFamily="34" charset="0"/>
            </a:endParaRPr>
          </a:p>
          <a:p>
            <a:pPr algn="ctr"/>
            <a:endParaRPr lang="en-GB" sz="2400" b="1" u="sng" dirty="0">
              <a:solidFill>
                <a:schemeClr val="tx1"/>
              </a:solidFill>
              <a:latin typeface="Century Gothic" panose="020B0502020202020204" pitchFamily="34" charset="0"/>
            </a:endParaRPr>
          </a:p>
          <a:p>
            <a:pPr algn="ctr"/>
            <a:endParaRPr lang="en-GB" sz="2400" b="1" u="sng" dirty="0">
              <a:solidFill>
                <a:schemeClr val="tx1"/>
              </a:solidFill>
              <a:latin typeface="Century Gothic" panose="020B0502020202020204" pitchFamily="34" charset="0"/>
            </a:endParaRPr>
          </a:p>
        </p:txBody>
      </p:sp>
      <p:grpSp>
        <p:nvGrpSpPr>
          <p:cNvPr id="2" name="Group 1">
            <a:extLst>
              <a:ext uri="{FF2B5EF4-FFF2-40B4-BE49-F238E27FC236}">
                <a16:creationId xmlns:a16="http://schemas.microsoft.com/office/drawing/2014/main" id="{B3C21066-3963-4313-B343-79BE199D41CE}"/>
              </a:ext>
            </a:extLst>
          </p:cNvPr>
          <p:cNvGrpSpPr/>
          <p:nvPr/>
        </p:nvGrpSpPr>
        <p:grpSpPr>
          <a:xfrm>
            <a:off x="1353077" y="2601303"/>
            <a:ext cx="6437846" cy="2879360"/>
            <a:chOff x="1353077" y="2601303"/>
            <a:chExt cx="6437846" cy="2879360"/>
          </a:xfrm>
        </p:grpSpPr>
        <p:sp>
          <p:nvSpPr>
            <p:cNvPr id="23" name="Rectangle: Rounded Corners 22">
              <a:extLst>
                <a:ext uri="{FF2B5EF4-FFF2-40B4-BE49-F238E27FC236}">
                  <a16:creationId xmlns:a16="http://schemas.microsoft.com/office/drawing/2014/main" id="{10F777F6-6345-47CB-9631-1223AD4C1114}"/>
                </a:ext>
              </a:extLst>
            </p:cNvPr>
            <p:cNvSpPr/>
            <p:nvPr/>
          </p:nvSpPr>
          <p:spPr>
            <a:xfrm>
              <a:off x="1353077" y="2601303"/>
              <a:ext cx="2160000" cy="1080000"/>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000" b="1" dirty="0">
                  <a:solidFill>
                    <a:schemeClr val="tx1"/>
                  </a:solidFill>
                  <a:latin typeface="Century Gothic" panose="020B0502020202020204" pitchFamily="34" charset="0"/>
                </a:rPr>
                <a:t>20 minutes to 7 </a:t>
              </a:r>
            </a:p>
          </p:txBody>
        </p:sp>
        <p:sp>
          <p:nvSpPr>
            <p:cNvPr id="25" name="Rectangle: Rounded Corners 24">
              <a:extLst>
                <a:ext uri="{FF2B5EF4-FFF2-40B4-BE49-F238E27FC236}">
                  <a16:creationId xmlns:a16="http://schemas.microsoft.com/office/drawing/2014/main" id="{914FCA73-FE6A-4D74-A221-A2BA6617EEE3}"/>
                </a:ext>
              </a:extLst>
            </p:cNvPr>
            <p:cNvSpPr/>
            <p:nvPr/>
          </p:nvSpPr>
          <p:spPr>
            <a:xfrm>
              <a:off x="5630923" y="2601303"/>
              <a:ext cx="2160000" cy="1080000"/>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000" b="1" dirty="0">
                  <a:solidFill>
                    <a:schemeClr val="tx1"/>
                  </a:solidFill>
                  <a:latin typeface="Century Gothic" panose="020B0502020202020204" pitchFamily="34" charset="0"/>
                </a:rPr>
                <a:t>5 minutes to 7</a:t>
              </a:r>
            </a:p>
          </p:txBody>
        </p:sp>
        <p:sp>
          <p:nvSpPr>
            <p:cNvPr id="13" name="Rectangle: Rounded Corners 12">
              <a:extLst>
                <a:ext uri="{FF2B5EF4-FFF2-40B4-BE49-F238E27FC236}">
                  <a16:creationId xmlns:a16="http://schemas.microsoft.com/office/drawing/2014/main" id="{FF316C22-2900-437A-8038-EA2C2A280956}"/>
                </a:ext>
              </a:extLst>
            </p:cNvPr>
            <p:cNvSpPr/>
            <p:nvPr/>
          </p:nvSpPr>
          <p:spPr>
            <a:xfrm>
              <a:off x="3470289" y="4400663"/>
              <a:ext cx="2160000" cy="1080000"/>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000" b="1" dirty="0">
                  <a:solidFill>
                    <a:schemeClr val="tx1"/>
                  </a:solidFill>
                  <a:latin typeface="Century Gothic" panose="020B0502020202020204" pitchFamily="34" charset="0"/>
                </a:rPr>
                <a:t>10 minutes to 7</a:t>
              </a:r>
            </a:p>
          </p:txBody>
        </p:sp>
      </p:grpSp>
      <p:grpSp>
        <p:nvGrpSpPr>
          <p:cNvPr id="11" name="Group 10">
            <a:extLst>
              <a:ext uri="{FF2B5EF4-FFF2-40B4-BE49-F238E27FC236}">
                <a16:creationId xmlns:a16="http://schemas.microsoft.com/office/drawing/2014/main" id="{7932599E-C273-49FF-A047-6C7C818AEA65}"/>
              </a:ext>
            </a:extLst>
          </p:cNvPr>
          <p:cNvGrpSpPr/>
          <p:nvPr/>
        </p:nvGrpSpPr>
        <p:grpSpPr>
          <a:xfrm>
            <a:off x="59531" y="6454317"/>
            <a:ext cx="1238534" cy="403683"/>
            <a:chOff x="68077" y="6454317"/>
            <a:chExt cx="1238534" cy="403683"/>
          </a:xfrm>
        </p:grpSpPr>
        <p:sp>
          <p:nvSpPr>
            <p:cNvPr id="12" name="TextBox 11">
              <a:extLst>
                <a:ext uri="{FF2B5EF4-FFF2-40B4-BE49-F238E27FC236}">
                  <a16:creationId xmlns:a16="http://schemas.microsoft.com/office/drawing/2014/main" id="{F2236983-E61D-4A3E-B1AC-087CE25512B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4" name="Picture 13" descr="A close up of a sign&#10;&#10;Description generated with high confidence">
              <a:extLst>
                <a:ext uri="{FF2B5EF4-FFF2-40B4-BE49-F238E27FC236}">
                  <a16:creationId xmlns:a16="http://schemas.microsoft.com/office/drawing/2014/main" id="{1A3D2458-7B2D-4DD3-ABC1-4AACD0DFD7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9349748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 cartoon starts at 25 minutes to 7 and last for 20 minutes.</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time it finishes.</a:t>
            </a:r>
          </a:p>
          <a:p>
            <a:pPr algn="ctr"/>
            <a:endParaRPr lang="en-GB" sz="2400" b="1" u="sng" dirty="0">
              <a:solidFill>
                <a:schemeClr val="tx1"/>
              </a:solidFill>
              <a:latin typeface="Century Gothic" panose="020B0502020202020204" pitchFamily="34" charset="0"/>
            </a:endParaRPr>
          </a:p>
          <a:p>
            <a:pPr algn="ctr"/>
            <a:endParaRPr lang="en-GB" sz="2400" b="1" u="sng" dirty="0">
              <a:solidFill>
                <a:schemeClr val="tx1"/>
              </a:solidFill>
              <a:latin typeface="Century Gothic" panose="020B0502020202020204" pitchFamily="34" charset="0"/>
            </a:endParaRPr>
          </a:p>
          <a:p>
            <a:pPr algn="ctr"/>
            <a:endParaRPr lang="en-GB" sz="2400" b="1" u="sng" dirty="0">
              <a:solidFill>
                <a:schemeClr val="tx1"/>
              </a:solidFill>
              <a:latin typeface="Century Gothic" panose="020B0502020202020204" pitchFamily="34" charset="0"/>
            </a:endParaRPr>
          </a:p>
          <a:p>
            <a:pPr algn="ctr"/>
            <a:endParaRPr lang="en-GB" sz="2400" b="1" u="sng" dirty="0">
              <a:solidFill>
                <a:schemeClr val="tx1"/>
              </a:solidFill>
              <a:latin typeface="Century Gothic" panose="020B0502020202020204" pitchFamily="34" charset="0"/>
            </a:endParaRPr>
          </a:p>
          <a:p>
            <a:pPr algn="ctr"/>
            <a:endParaRPr lang="en-GB" sz="2400" b="1" u="sng" dirty="0">
              <a:solidFill>
                <a:schemeClr val="tx1"/>
              </a:solidFill>
              <a:latin typeface="Century Gothic" panose="020B0502020202020204" pitchFamily="34" charset="0"/>
            </a:endParaRPr>
          </a:p>
          <a:p>
            <a:pPr algn="ctr"/>
            <a:endParaRPr lang="en-GB" sz="2400" b="1" u="sng" dirty="0">
              <a:solidFill>
                <a:schemeClr val="tx1"/>
              </a:solidFill>
              <a:latin typeface="Century Gothic" panose="020B0502020202020204" pitchFamily="34" charset="0"/>
            </a:endParaRPr>
          </a:p>
          <a:p>
            <a:pPr algn="ctr"/>
            <a:endParaRPr lang="en-GB" sz="2400" b="1" u="sng" dirty="0">
              <a:solidFill>
                <a:schemeClr val="tx1"/>
              </a:solidFill>
              <a:latin typeface="Century Gothic" panose="020B0502020202020204" pitchFamily="34" charset="0"/>
            </a:endParaRPr>
          </a:p>
          <a:p>
            <a:pPr algn="ctr"/>
            <a:endParaRPr lang="en-GB" sz="2400" b="1" u="sng" dirty="0">
              <a:solidFill>
                <a:schemeClr val="tx1"/>
              </a:solidFill>
              <a:latin typeface="Century Gothic" panose="020B0502020202020204" pitchFamily="34" charset="0"/>
            </a:endParaRPr>
          </a:p>
        </p:txBody>
      </p:sp>
      <p:sp>
        <p:nvSpPr>
          <p:cNvPr id="3" name="Oval 2">
            <a:extLst>
              <a:ext uri="{FF2B5EF4-FFF2-40B4-BE49-F238E27FC236}">
                <a16:creationId xmlns:a16="http://schemas.microsoft.com/office/drawing/2014/main" id="{49BA2FA3-07F3-4080-9D1B-D836510FCEA5}"/>
              </a:ext>
            </a:extLst>
          </p:cNvPr>
          <p:cNvSpPr/>
          <p:nvPr/>
        </p:nvSpPr>
        <p:spPr>
          <a:xfrm>
            <a:off x="5173088" y="2144103"/>
            <a:ext cx="3010329" cy="1984552"/>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 name="Group 11">
            <a:extLst>
              <a:ext uri="{FF2B5EF4-FFF2-40B4-BE49-F238E27FC236}">
                <a16:creationId xmlns:a16="http://schemas.microsoft.com/office/drawing/2014/main" id="{8B879EF4-F28D-49D9-9EF7-4BF21A053F4E}"/>
              </a:ext>
            </a:extLst>
          </p:cNvPr>
          <p:cNvGrpSpPr/>
          <p:nvPr/>
        </p:nvGrpSpPr>
        <p:grpSpPr>
          <a:xfrm>
            <a:off x="59531" y="6454317"/>
            <a:ext cx="1238534" cy="403683"/>
            <a:chOff x="68077" y="6454317"/>
            <a:chExt cx="1238534" cy="403683"/>
          </a:xfrm>
        </p:grpSpPr>
        <p:sp>
          <p:nvSpPr>
            <p:cNvPr id="14" name="TextBox 13">
              <a:extLst>
                <a:ext uri="{FF2B5EF4-FFF2-40B4-BE49-F238E27FC236}">
                  <a16:creationId xmlns:a16="http://schemas.microsoft.com/office/drawing/2014/main" id="{6D556BD3-2390-452F-AEF3-DC053E982306}"/>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5" name="Picture 14" descr="A close up of a sign&#10;&#10;Description generated with high confidence">
              <a:extLst>
                <a:ext uri="{FF2B5EF4-FFF2-40B4-BE49-F238E27FC236}">
                  <a16:creationId xmlns:a16="http://schemas.microsoft.com/office/drawing/2014/main" id="{3CF04931-6D0C-4F57-A1F1-CD289B48B0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pSp>
        <p:nvGrpSpPr>
          <p:cNvPr id="16" name="Group 15">
            <a:extLst>
              <a:ext uri="{FF2B5EF4-FFF2-40B4-BE49-F238E27FC236}">
                <a16:creationId xmlns:a16="http://schemas.microsoft.com/office/drawing/2014/main" id="{695CE584-0569-4D2E-AB00-DC84B43C2478}"/>
              </a:ext>
            </a:extLst>
          </p:cNvPr>
          <p:cNvGrpSpPr/>
          <p:nvPr/>
        </p:nvGrpSpPr>
        <p:grpSpPr>
          <a:xfrm>
            <a:off x="1353077" y="2601303"/>
            <a:ext cx="6437846" cy="2879360"/>
            <a:chOff x="1353077" y="2601303"/>
            <a:chExt cx="6437846" cy="2879360"/>
          </a:xfrm>
        </p:grpSpPr>
        <p:sp>
          <p:nvSpPr>
            <p:cNvPr id="17" name="Rectangle: Rounded Corners 16">
              <a:extLst>
                <a:ext uri="{FF2B5EF4-FFF2-40B4-BE49-F238E27FC236}">
                  <a16:creationId xmlns:a16="http://schemas.microsoft.com/office/drawing/2014/main" id="{5F7B24BE-C50B-4C26-B009-A07037A51B06}"/>
                </a:ext>
              </a:extLst>
            </p:cNvPr>
            <p:cNvSpPr/>
            <p:nvPr/>
          </p:nvSpPr>
          <p:spPr>
            <a:xfrm>
              <a:off x="1353077" y="2601303"/>
              <a:ext cx="2160000" cy="1080000"/>
            </a:xfrm>
            <a:prstGeom prst="roundRect">
              <a:avLst/>
            </a:prstGeom>
            <a:solidFill>
              <a:schemeClr val="bg1"/>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000" b="1" dirty="0">
                  <a:solidFill>
                    <a:schemeClr val="bg1">
                      <a:lumMod val="50000"/>
                    </a:schemeClr>
                  </a:solidFill>
                  <a:latin typeface="Century Gothic" panose="020B0502020202020204" pitchFamily="34" charset="0"/>
                </a:rPr>
                <a:t>20 minutes to 7 </a:t>
              </a:r>
            </a:p>
          </p:txBody>
        </p:sp>
        <p:sp>
          <p:nvSpPr>
            <p:cNvPr id="18" name="Rectangle: Rounded Corners 17">
              <a:extLst>
                <a:ext uri="{FF2B5EF4-FFF2-40B4-BE49-F238E27FC236}">
                  <a16:creationId xmlns:a16="http://schemas.microsoft.com/office/drawing/2014/main" id="{8CC55994-14E9-412D-94F8-63F021C6D913}"/>
                </a:ext>
              </a:extLst>
            </p:cNvPr>
            <p:cNvSpPr/>
            <p:nvPr/>
          </p:nvSpPr>
          <p:spPr>
            <a:xfrm>
              <a:off x="5630923" y="2601303"/>
              <a:ext cx="2160000" cy="1080000"/>
            </a:xfrm>
            <a:prstGeom prst="round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000" b="1" dirty="0">
                  <a:solidFill>
                    <a:srgbClr val="FF0000"/>
                  </a:solidFill>
                  <a:latin typeface="Century Gothic" panose="020B0502020202020204" pitchFamily="34" charset="0"/>
                </a:rPr>
                <a:t>5 minutes to 7</a:t>
              </a:r>
            </a:p>
          </p:txBody>
        </p:sp>
        <p:sp>
          <p:nvSpPr>
            <p:cNvPr id="20" name="Rectangle: Rounded Corners 19">
              <a:extLst>
                <a:ext uri="{FF2B5EF4-FFF2-40B4-BE49-F238E27FC236}">
                  <a16:creationId xmlns:a16="http://schemas.microsoft.com/office/drawing/2014/main" id="{D8592F60-FFC5-4595-97EB-A780F796ADF5}"/>
                </a:ext>
              </a:extLst>
            </p:cNvPr>
            <p:cNvSpPr/>
            <p:nvPr/>
          </p:nvSpPr>
          <p:spPr>
            <a:xfrm>
              <a:off x="3470289" y="4400663"/>
              <a:ext cx="2160000" cy="1080000"/>
            </a:xfrm>
            <a:prstGeom prst="roundRect">
              <a:avLst/>
            </a:prstGeom>
            <a:solidFill>
              <a:schemeClr val="bg1"/>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000" b="1" dirty="0">
                  <a:solidFill>
                    <a:schemeClr val="bg1">
                      <a:lumMod val="50000"/>
                    </a:schemeClr>
                  </a:solidFill>
                  <a:latin typeface="Century Gothic" panose="020B0502020202020204" pitchFamily="34" charset="0"/>
                </a:rPr>
                <a:t>10 minutes to 7</a:t>
              </a:r>
            </a:p>
          </p:txBody>
        </p:sp>
      </p:grpSp>
    </p:spTree>
    <p:extLst>
      <p:ext uri="{BB962C8B-B14F-4D97-AF65-F5344CB8AC3E}">
        <p14:creationId xmlns:p14="http://schemas.microsoft.com/office/powerpoint/2010/main" val="971639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Hallie starts her dinner at 5 minutes past 12. </a:t>
            </a:r>
          </a:p>
          <a:p>
            <a:pPr lvl="0" algn="ctr" defTabSz="685800">
              <a:defRPr/>
            </a:pPr>
            <a:r>
              <a:rPr lang="en-GB" sz="2000" b="1" dirty="0">
                <a:solidFill>
                  <a:schemeClr val="tx1"/>
                </a:solidFill>
                <a:latin typeface="Century Gothic" panose="020B0502020202020204" pitchFamily="34" charset="0"/>
              </a:rPr>
              <a:t>She finishes her dinner at 25 minutes to 1. </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Circle the duration that she was eating her dinner for.</a:t>
            </a:r>
          </a:p>
          <a:p>
            <a:pPr algn="ctr"/>
            <a:endParaRPr lang="en-GB" sz="2400" b="1" u="sng" dirty="0">
              <a:solidFill>
                <a:schemeClr val="tx1"/>
              </a:solidFill>
              <a:latin typeface="Century Gothic" panose="020B0502020202020204" pitchFamily="34" charset="0"/>
            </a:endParaRPr>
          </a:p>
          <a:p>
            <a:pPr algn="ctr"/>
            <a:endParaRPr lang="en-GB" sz="2400" b="1" u="sng" dirty="0">
              <a:solidFill>
                <a:schemeClr val="tx1"/>
              </a:solidFill>
              <a:latin typeface="Century Gothic" panose="020B0502020202020204" pitchFamily="34" charset="0"/>
            </a:endParaRPr>
          </a:p>
          <a:p>
            <a:pPr algn="ctr"/>
            <a:endParaRPr lang="en-GB" sz="2400" b="1" u="sng" dirty="0">
              <a:solidFill>
                <a:schemeClr val="tx1"/>
              </a:solidFill>
              <a:latin typeface="Century Gothic" panose="020B0502020202020204" pitchFamily="34" charset="0"/>
            </a:endParaRPr>
          </a:p>
          <a:p>
            <a:pPr algn="ctr"/>
            <a:endParaRPr lang="en-GB" sz="2400" b="1" u="sng" dirty="0">
              <a:solidFill>
                <a:schemeClr val="tx1"/>
              </a:solidFill>
              <a:latin typeface="Century Gothic" panose="020B0502020202020204" pitchFamily="34" charset="0"/>
            </a:endParaRPr>
          </a:p>
          <a:p>
            <a:pPr algn="ctr"/>
            <a:endParaRPr lang="en-GB" sz="2400" b="1" u="sng" dirty="0">
              <a:solidFill>
                <a:schemeClr val="tx1"/>
              </a:solidFill>
              <a:latin typeface="Century Gothic" panose="020B0502020202020204" pitchFamily="34" charset="0"/>
            </a:endParaRPr>
          </a:p>
          <a:p>
            <a:pPr algn="ctr"/>
            <a:endParaRPr lang="en-GB" sz="2400" b="1" u="sng" dirty="0">
              <a:solidFill>
                <a:schemeClr val="tx1"/>
              </a:solidFill>
              <a:latin typeface="Century Gothic" panose="020B0502020202020204" pitchFamily="34" charset="0"/>
            </a:endParaRPr>
          </a:p>
          <a:p>
            <a:pPr algn="ctr"/>
            <a:endParaRPr lang="en-GB" sz="2400" b="1" u="sng" dirty="0">
              <a:solidFill>
                <a:schemeClr val="tx1"/>
              </a:solidFill>
              <a:latin typeface="Century Gothic" panose="020B0502020202020204" pitchFamily="34" charset="0"/>
            </a:endParaRPr>
          </a:p>
          <a:p>
            <a:pPr algn="ctr"/>
            <a:endParaRPr lang="en-GB" sz="2400" b="1" u="sng" dirty="0">
              <a:solidFill>
                <a:schemeClr val="tx1"/>
              </a:solidFill>
              <a:latin typeface="Century Gothic" panose="020B0502020202020204" pitchFamily="34" charset="0"/>
            </a:endParaRPr>
          </a:p>
        </p:txBody>
      </p:sp>
      <p:grpSp>
        <p:nvGrpSpPr>
          <p:cNvPr id="4" name="Group 3">
            <a:extLst>
              <a:ext uri="{FF2B5EF4-FFF2-40B4-BE49-F238E27FC236}">
                <a16:creationId xmlns:a16="http://schemas.microsoft.com/office/drawing/2014/main" id="{B33BC2E5-E6DD-44E6-ACDC-4E3480C62DA4}"/>
              </a:ext>
            </a:extLst>
          </p:cNvPr>
          <p:cNvGrpSpPr/>
          <p:nvPr/>
        </p:nvGrpSpPr>
        <p:grpSpPr>
          <a:xfrm>
            <a:off x="1771838" y="2952279"/>
            <a:ext cx="5600324" cy="2602270"/>
            <a:chOff x="1353077" y="2601303"/>
            <a:chExt cx="5600324" cy="2602270"/>
          </a:xfrm>
        </p:grpSpPr>
        <p:sp>
          <p:nvSpPr>
            <p:cNvPr id="23" name="Rectangle: Rounded Corners 22">
              <a:extLst>
                <a:ext uri="{FF2B5EF4-FFF2-40B4-BE49-F238E27FC236}">
                  <a16:creationId xmlns:a16="http://schemas.microsoft.com/office/drawing/2014/main" id="{10F777F6-6345-47CB-9631-1223AD4C1114}"/>
                </a:ext>
              </a:extLst>
            </p:cNvPr>
            <p:cNvSpPr/>
            <p:nvPr/>
          </p:nvSpPr>
          <p:spPr>
            <a:xfrm>
              <a:off x="1353077" y="2601303"/>
              <a:ext cx="2520000" cy="1080000"/>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dirty="0">
                  <a:solidFill>
                    <a:schemeClr val="tx1"/>
                  </a:solidFill>
                  <a:latin typeface="Century Gothic" panose="020B0502020202020204" pitchFamily="34" charset="0"/>
                </a:rPr>
                <a:t>15 minutes</a:t>
              </a:r>
            </a:p>
          </p:txBody>
        </p:sp>
        <p:sp>
          <p:nvSpPr>
            <p:cNvPr id="13" name="Rectangle: Rounded Corners 12">
              <a:extLst>
                <a:ext uri="{FF2B5EF4-FFF2-40B4-BE49-F238E27FC236}">
                  <a16:creationId xmlns:a16="http://schemas.microsoft.com/office/drawing/2014/main" id="{FF316C22-2900-437A-8038-EA2C2A280956}"/>
                </a:ext>
              </a:extLst>
            </p:cNvPr>
            <p:cNvSpPr/>
            <p:nvPr/>
          </p:nvSpPr>
          <p:spPr>
            <a:xfrm>
              <a:off x="1353077" y="4123573"/>
              <a:ext cx="2520000" cy="1080000"/>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dirty="0">
                  <a:solidFill>
                    <a:schemeClr val="tx1"/>
                  </a:solidFill>
                  <a:latin typeface="Century Gothic" panose="020B0502020202020204" pitchFamily="34" charset="0"/>
                </a:rPr>
                <a:t>30 minutes</a:t>
              </a:r>
            </a:p>
          </p:txBody>
        </p:sp>
        <p:sp>
          <p:nvSpPr>
            <p:cNvPr id="12" name="Rectangle: Rounded Corners 11">
              <a:extLst>
                <a:ext uri="{FF2B5EF4-FFF2-40B4-BE49-F238E27FC236}">
                  <a16:creationId xmlns:a16="http://schemas.microsoft.com/office/drawing/2014/main" id="{1120B6AA-3686-45F7-BBD5-2A908D51274A}"/>
                </a:ext>
              </a:extLst>
            </p:cNvPr>
            <p:cNvSpPr/>
            <p:nvPr/>
          </p:nvSpPr>
          <p:spPr>
            <a:xfrm>
              <a:off x="4433401" y="2601303"/>
              <a:ext cx="2520000" cy="1080000"/>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dirty="0">
                  <a:solidFill>
                    <a:schemeClr val="tx1"/>
                  </a:solidFill>
                  <a:latin typeface="Century Gothic" panose="020B0502020202020204" pitchFamily="34" charset="0"/>
                </a:rPr>
                <a:t>20 minutes</a:t>
              </a:r>
            </a:p>
          </p:txBody>
        </p:sp>
        <p:sp>
          <p:nvSpPr>
            <p:cNvPr id="14" name="Rectangle: Rounded Corners 13">
              <a:extLst>
                <a:ext uri="{FF2B5EF4-FFF2-40B4-BE49-F238E27FC236}">
                  <a16:creationId xmlns:a16="http://schemas.microsoft.com/office/drawing/2014/main" id="{49A1A676-221F-41D9-AE42-BC9D9D6E2C56}"/>
                </a:ext>
              </a:extLst>
            </p:cNvPr>
            <p:cNvSpPr/>
            <p:nvPr/>
          </p:nvSpPr>
          <p:spPr>
            <a:xfrm>
              <a:off x="4433401" y="4123573"/>
              <a:ext cx="2520000" cy="1080000"/>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dirty="0">
                  <a:solidFill>
                    <a:schemeClr val="tx1"/>
                  </a:solidFill>
                  <a:latin typeface="Century Gothic" panose="020B0502020202020204" pitchFamily="34" charset="0"/>
                </a:rPr>
                <a:t>35 minutes</a:t>
              </a:r>
            </a:p>
          </p:txBody>
        </p:sp>
      </p:grpSp>
      <p:grpSp>
        <p:nvGrpSpPr>
          <p:cNvPr id="15" name="Group 14">
            <a:extLst>
              <a:ext uri="{FF2B5EF4-FFF2-40B4-BE49-F238E27FC236}">
                <a16:creationId xmlns:a16="http://schemas.microsoft.com/office/drawing/2014/main" id="{2ABB8287-FB67-4FC5-8200-A7D4895EBDB2}"/>
              </a:ext>
            </a:extLst>
          </p:cNvPr>
          <p:cNvGrpSpPr/>
          <p:nvPr/>
        </p:nvGrpSpPr>
        <p:grpSpPr>
          <a:xfrm>
            <a:off x="59531" y="6454317"/>
            <a:ext cx="1238534" cy="403683"/>
            <a:chOff x="68077" y="6454317"/>
            <a:chExt cx="1238534" cy="403683"/>
          </a:xfrm>
        </p:grpSpPr>
        <p:sp>
          <p:nvSpPr>
            <p:cNvPr id="20" name="TextBox 19">
              <a:extLst>
                <a:ext uri="{FF2B5EF4-FFF2-40B4-BE49-F238E27FC236}">
                  <a16:creationId xmlns:a16="http://schemas.microsoft.com/office/drawing/2014/main" id="{728C3771-8BE0-4EC2-9FBA-242082836BA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21" name="Picture 20" descr="A close up of a sign&#10;&#10;Description generated with high confidence">
              <a:extLst>
                <a:ext uri="{FF2B5EF4-FFF2-40B4-BE49-F238E27FC236}">
                  <a16:creationId xmlns:a16="http://schemas.microsoft.com/office/drawing/2014/main" id="{6C7FF9A2-E166-41D5-8D65-179A49602C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608977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defTabSz="685800">
              <a:defRPr/>
            </a:pPr>
            <a:endParaRPr lang="en-GB" sz="2000" b="1"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lvl="0" algn="ctr" defTabSz="685800">
              <a:defRPr/>
            </a:pPr>
            <a:r>
              <a:rPr lang="en-GB" sz="2000" b="1" dirty="0">
                <a:solidFill>
                  <a:schemeClr val="tx1"/>
                </a:solidFill>
                <a:latin typeface="Century Gothic" panose="020B0502020202020204" pitchFamily="34" charset="0"/>
              </a:rPr>
              <a:t>Hallie starts her dinner at 5 minutes past 12. </a:t>
            </a:r>
          </a:p>
          <a:p>
            <a:pPr lvl="0" algn="ctr" defTabSz="685800">
              <a:defRPr/>
            </a:pPr>
            <a:r>
              <a:rPr lang="en-GB" sz="2000" b="1" dirty="0">
                <a:solidFill>
                  <a:schemeClr val="tx1"/>
                </a:solidFill>
                <a:latin typeface="Century Gothic" panose="020B0502020202020204" pitchFamily="34" charset="0"/>
              </a:rPr>
              <a:t>She finishes her dinner at 25 minutes to 1. </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Circle the duration that she was eating her dinner for.</a:t>
            </a:r>
          </a:p>
          <a:p>
            <a:pPr algn="ctr"/>
            <a:endParaRPr lang="en-GB" sz="2400" b="1" u="sng" dirty="0">
              <a:solidFill>
                <a:schemeClr val="tx1"/>
              </a:solidFill>
              <a:latin typeface="Century Gothic" panose="020B0502020202020204" pitchFamily="34"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p:txBody>
      </p:sp>
      <p:grpSp>
        <p:nvGrpSpPr>
          <p:cNvPr id="4" name="Group 3">
            <a:extLst>
              <a:ext uri="{FF2B5EF4-FFF2-40B4-BE49-F238E27FC236}">
                <a16:creationId xmlns:a16="http://schemas.microsoft.com/office/drawing/2014/main" id="{B33BC2E5-E6DD-44E6-ACDC-4E3480C62DA4}"/>
              </a:ext>
            </a:extLst>
          </p:cNvPr>
          <p:cNvGrpSpPr/>
          <p:nvPr/>
        </p:nvGrpSpPr>
        <p:grpSpPr>
          <a:xfrm>
            <a:off x="1771838" y="2952279"/>
            <a:ext cx="5600324" cy="2602270"/>
            <a:chOff x="1353077" y="2601303"/>
            <a:chExt cx="5600324" cy="2602270"/>
          </a:xfrm>
        </p:grpSpPr>
        <p:sp>
          <p:nvSpPr>
            <p:cNvPr id="23" name="Rectangle: Rounded Corners 22">
              <a:extLst>
                <a:ext uri="{FF2B5EF4-FFF2-40B4-BE49-F238E27FC236}">
                  <a16:creationId xmlns:a16="http://schemas.microsoft.com/office/drawing/2014/main" id="{10F777F6-6345-47CB-9631-1223AD4C1114}"/>
                </a:ext>
              </a:extLst>
            </p:cNvPr>
            <p:cNvSpPr/>
            <p:nvPr/>
          </p:nvSpPr>
          <p:spPr>
            <a:xfrm>
              <a:off x="1353077" y="2601303"/>
              <a:ext cx="2520000" cy="1080000"/>
            </a:xfrm>
            <a:prstGeom prst="roundRect">
              <a:avLst/>
            </a:prstGeom>
            <a:solidFill>
              <a:schemeClr val="bg1"/>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dirty="0">
                  <a:solidFill>
                    <a:schemeClr val="bg1">
                      <a:lumMod val="50000"/>
                    </a:schemeClr>
                  </a:solidFill>
                  <a:latin typeface="Century Gothic" panose="020B0502020202020204" pitchFamily="34" charset="0"/>
                </a:rPr>
                <a:t>15 minutes</a:t>
              </a:r>
            </a:p>
          </p:txBody>
        </p:sp>
        <p:sp>
          <p:nvSpPr>
            <p:cNvPr id="13" name="Rectangle: Rounded Corners 12">
              <a:extLst>
                <a:ext uri="{FF2B5EF4-FFF2-40B4-BE49-F238E27FC236}">
                  <a16:creationId xmlns:a16="http://schemas.microsoft.com/office/drawing/2014/main" id="{FF316C22-2900-437A-8038-EA2C2A280956}"/>
                </a:ext>
              </a:extLst>
            </p:cNvPr>
            <p:cNvSpPr/>
            <p:nvPr/>
          </p:nvSpPr>
          <p:spPr>
            <a:xfrm>
              <a:off x="1353077" y="4123573"/>
              <a:ext cx="2520000" cy="1080000"/>
            </a:xfrm>
            <a:prstGeom prst="round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dirty="0">
                  <a:solidFill>
                    <a:srgbClr val="FF0000"/>
                  </a:solidFill>
                  <a:latin typeface="Century Gothic" panose="020B0502020202020204" pitchFamily="34" charset="0"/>
                </a:rPr>
                <a:t>30 minutes</a:t>
              </a:r>
            </a:p>
          </p:txBody>
        </p:sp>
        <p:sp>
          <p:nvSpPr>
            <p:cNvPr id="12" name="Rectangle: Rounded Corners 11">
              <a:extLst>
                <a:ext uri="{FF2B5EF4-FFF2-40B4-BE49-F238E27FC236}">
                  <a16:creationId xmlns:a16="http://schemas.microsoft.com/office/drawing/2014/main" id="{1120B6AA-3686-45F7-BBD5-2A908D51274A}"/>
                </a:ext>
              </a:extLst>
            </p:cNvPr>
            <p:cNvSpPr/>
            <p:nvPr/>
          </p:nvSpPr>
          <p:spPr>
            <a:xfrm>
              <a:off x="4433401" y="2601303"/>
              <a:ext cx="2520000" cy="1080000"/>
            </a:xfrm>
            <a:prstGeom prst="roundRect">
              <a:avLst/>
            </a:prstGeom>
            <a:solidFill>
              <a:schemeClr val="bg1"/>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dirty="0">
                  <a:solidFill>
                    <a:schemeClr val="bg1">
                      <a:lumMod val="50000"/>
                    </a:schemeClr>
                  </a:solidFill>
                  <a:latin typeface="Century Gothic" panose="020B0502020202020204" pitchFamily="34" charset="0"/>
                </a:rPr>
                <a:t>20 minutes</a:t>
              </a:r>
            </a:p>
          </p:txBody>
        </p:sp>
        <p:sp>
          <p:nvSpPr>
            <p:cNvPr id="14" name="Rectangle: Rounded Corners 13">
              <a:extLst>
                <a:ext uri="{FF2B5EF4-FFF2-40B4-BE49-F238E27FC236}">
                  <a16:creationId xmlns:a16="http://schemas.microsoft.com/office/drawing/2014/main" id="{49A1A676-221F-41D9-AE42-BC9D9D6E2C56}"/>
                </a:ext>
              </a:extLst>
            </p:cNvPr>
            <p:cNvSpPr/>
            <p:nvPr/>
          </p:nvSpPr>
          <p:spPr>
            <a:xfrm>
              <a:off x="4433401" y="4123573"/>
              <a:ext cx="2520000" cy="1080000"/>
            </a:xfrm>
            <a:prstGeom prst="roundRect">
              <a:avLst/>
            </a:prstGeom>
            <a:solidFill>
              <a:schemeClr val="bg1"/>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dirty="0">
                  <a:solidFill>
                    <a:schemeClr val="bg1">
                      <a:lumMod val="50000"/>
                    </a:schemeClr>
                  </a:solidFill>
                  <a:latin typeface="Century Gothic" panose="020B0502020202020204" pitchFamily="34" charset="0"/>
                </a:rPr>
                <a:t>35 minutes</a:t>
              </a:r>
            </a:p>
          </p:txBody>
        </p:sp>
      </p:grpSp>
      <p:sp>
        <p:nvSpPr>
          <p:cNvPr id="15" name="Oval 14">
            <a:extLst>
              <a:ext uri="{FF2B5EF4-FFF2-40B4-BE49-F238E27FC236}">
                <a16:creationId xmlns:a16="http://schemas.microsoft.com/office/drawing/2014/main" id="{CE4BAA2A-EE4A-4E41-8B95-FA9AB837A44A}"/>
              </a:ext>
            </a:extLst>
          </p:cNvPr>
          <p:cNvSpPr/>
          <p:nvPr/>
        </p:nvSpPr>
        <p:spPr>
          <a:xfrm>
            <a:off x="1526673" y="4102307"/>
            <a:ext cx="3010329" cy="1864384"/>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187253B5-27B4-4564-BD95-21F761333867}"/>
              </a:ext>
            </a:extLst>
          </p:cNvPr>
          <p:cNvGrpSpPr/>
          <p:nvPr/>
        </p:nvGrpSpPr>
        <p:grpSpPr>
          <a:xfrm>
            <a:off x="59531" y="6454317"/>
            <a:ext cx="1238534" cy="403683"/>
            <a:chOff x="68077" y="6454317"/>
            <a:chExt cx="1238534" cy="403683"/>
          </a:xfrm>
        </p:grpSpPr>
        <p:sp>
          <p:nvSpPr>
            <p:cNvPr id="21" name="TextBox 20">
              <a:extLst>
                <a:ext uri="{FF2B5EF4-FFF2-40B4-BE49-F238E27FC236}">
                  <a16:creationId xmlns:a16="http://schemas.microsoft.com/office/drawing/2014/main" id="{4C239298-3031-46FB-9D42-FA829EFC926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22" name="Picture 21" descr="A close up of a sign&#10;&#10;Description generated with high confidence">
              <a:extLst>
                <a:ext uri="{FF2B5EF4-FFF2-40B4-BE49-F238E27FC236}">
                  <a16:creationId xmlns:a16="http://schemas.microsoft.com/office/drawing/2014/main" id="{3A893B7B-B939-47F7-B6FA-2BCF111C6F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1029592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0" name="Group 19">
            <a:extLst>
              <a:ext uri="{FF2B5EF4-FFF2-40B4-BE49-F238E27FC236}">
                <a16:creationId xmlns:a16="http://schemas.microsoft.com/office/drawing/2014/main" id="{187253B5-27B4-4564-BD95-21F761333867}"/>
              </a:ext>
            </a:extLst>
          </p:cNvPr>
          <p:cNvGrpSpPr/>
          <p:nvPr/>
        </p:nvGrpSpPr>
        <p:grpSpPr>
          <a:xfrm>
            <a:off x="59531" y="6454317"/>
            <a:ext cx="1238534" cy="403683"/>
            <a:chOff x="68077" y="6454317"/>
            <a:chExt cx="1238534" cy="403683"/>
          </a:xfrm>
        </p:grpSpPr>
        <p:sp>
          <p:nvSpPr>
            <p:cNvPr id="21" name="TextBox 20">
              <a:extLst>
                <a:ext uri="{FF2B5EF4-FFF2-40B4-BE49-F238E27FC236}">
                  <a16:creationId xmlns:a16="http://schemas.microsoft.com/office/drawing/2014/main" id="{4C239298-3031-46FB-9D42-FA829EFC926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22" name="Picture 21" descr="A close up of a sign&#10;&#10;Description generated with high confidence">
              <a:extLst>
                <a:ext uri="{FF2B5EF4-FFF2-40B4-BE49-F238E27FC236}">
                  <a16:creationId xmlns:a16="http://schemas.microsoft.com/office/drawing/2014/main" id="{3A893B7B-B939-47F7-B6FA-2BCF111C6F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0" name="Picture 9">
            <a:extLst>
              <a:ext uri="{FF2B5EF4-FFF2-40B4-BE49-F238E27FC236}">
                <a16:creationId xmlns:a16="http://schemas.microsoft.com/office/drawing/2014/main" id="{745740C9-3641-4F21-A0D9-4C4A41B228BD}"/>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1" name="Rectangle 10">
            <a:extLst>
              <a:ext uri="{FF2B5EF4-FFF2-40B4-BE49-F238E27FC236}">
                <a16:creationId xmlns:a16="http://schemas.microsoft.com/office/drawing/2014/main" id="{BF7E88AB-4DFD-4686-966D-265FD9E218E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a typeface="Ebrima" panose="02000000000000000000" pitchFamily="2" charset="0"/>
              <a:cs typeface="Ebrima" panose="02000000000000000000" pitchFamily="2" charset="0"/>
            </a:endParaRPr>
          </a:p>
          <a:p>
            <a:pPr algn="ctr"/>
            <a:r>
              <a:rPr lang="en-GB" sz="2000" b="1" dirty="0">
                <a:solidFill>
                  <a:schemeClr val="tx1"/>
                </a:solidFill>
                <a:latin typeface="Century Gothic" panose="020B0502020202020204" pitchFamily="34" charset="0"/>
              </a:rPr>
              <a:t>Saffron starts swimming at 10 minutes past 5 </a:t>
            </a:r>
          </a:p>
          <a:p>
            <a:pPr algn="ctr"/>
            <a:r>
              <a:rPr lang="en-GB" sz="2000" b="1" dirty="0">
                <a:solidFill>
                  <a:schemeClr val="tx1"/>
                </a:solidFill>
                <a:latin typeface="Century Gothic" panose="020B0502020202020204" pitchFamily="34" charset="0"/>
              </a:rPr>
              <a:t>and finishes at quarter to 6.</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14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Saffron thinks she swam for 30 minutes.</a:t>
            </a:r>
          </a:p>
          <a:p>
            <a:r>
              <a:rPr lang="en-GB" sz="2000" b="1" dirty="0">
                <a:solidFill>
                  <a:schemeClr val="tx1"/>
                </a:solidFill>
                <a:latin typeface="Century Gothic" panose="020B0502020202020204" pitchFamily="34" charset="0"/>
                <a:ea typeface="Ebrima" panose="02000000000000000000" pitchFamily="2" charset="0"/>
                <a:cs typeface="Ebrima" panose="02000000000000000000" pitchFamily="2" charset="0"/>
              </a:rPr>
              <a:t>Is she correct? Explain why.</a:t>
            </a: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12547094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0" name="Group 19">
            <a:extLst>
              <a:ext uri="{FF2B5EF4-FFF2-40B4-BE49-F238E27FC236}">
                <a16:creationId xmlns:a16="http://schemas.microsoft.com/office/drawing/2014/main" id="{187253B5-27B4-4564-BD95-21F761333867}"/>
              </a:ext>
            </a:extLst>
          </p:cNvPr>
          <p:cNvGrpSpPr/>
          <p:nvPr/>
        </p:nvGrpSpPr>
        <p:grpSpPr>
          <a:xfrm>
            <a:off x="59531" y="6454317"/>
            <a:ext cx="1238534" cy="403683"/>
            <a:chOff x="68077" y="6454317"/>
            <a:chExt cx="1238534" cy="403683"/>
          </a:xfrm>
        </p:grpSpPr>
        <p:sp>
          <p:nvSpPr>
            <p:cNvPr id="21" name="TextBox 20">
              <a:extLst>
                <a:ext uri="{FF2B5EF4-FFF2-40B4-BE49-F238E27FC236}">
                  <a16:creationId xmlns:a16="http://schemas.microsoft.com/office/drawing/2014/main" id="{4C239298-3031-46FB-9D42-FA829EFC926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22" name="Picture 21" descr="A close up of a sign&#10;&#10;Description generated with high confidence">
              <a:extLst>
                <a:ext uri="{FF2B5EF4-FFF2-40B4-BE49-F238E27FC236}">
                  <a16:creationId xmlns:a16="http://schemas.microsoft.com/office/drawing/2014/main" id="{3A893B7B-B939-47F7-B6FA-2BCF111C6F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0" name="Picture 9">
            <a:extLst>
              <a:ext uri="{FF2B5EF4-FFF2-40B4-BE49-F238E27FC236}">
                <a16:creationId xmlns:a16="http://schemas.microsoft.com/office/drawing/2014/main" id="{745740C9-3641-4F21-A0D9-4C4A41B228BD}"/>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1" name="Rectangle 10">
            <a:extLst>
              <a:ext uri="{FF2B5EF4-FFF2-40B4-BE49-F238E27FC236}">
                <a16:creationId xmlns:a16="http://schemas.microsoft.com/office/drawing/2014/main" id="{BF7E88AB-4DFD-4686-966D-265FD9E218E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a typeface="Ebrima" panose="02000000000000000000" pitchFamily="2" charset="0"/>
              <a:cs typeface="Ebrima" panose="02000000000000000000" pitchFamily="2" charset="0"/>
            </a:endParaRPr>
          </a:p>
          <a:p>
            <a:pPr algn="ctr"/>
            <a:r>
              <a:rPr lang="en-GB" sz="2000" b="1" dirty="0">
                <a:solidFill>
                  <a:schemeClr val="tx1"/>
                </a:solidFill>
                <a:latin typeface="Century Gothic" panose="020B0502020202020204" pitchFamily="34" charset="0"/>
              </a:rPr>
              <a:t>Saffron starts swimming at 10 minutes past 5 </a:t>
            </a:r>
          </a:p>
          <a:p>
            <a:pPr algn="ctr"/>
            <a:r>
              <a:rPr lang="en-GB" sz="2000" b="1" dirty="0">
                <a:solidFill>
                  <a:schemeClr val="tx1"/>
                </a:solidFill>
                <a:latin typeface="Century Gothic" panose="020B0502020202020204" pitchFamily="34" charset="0"/>
              </a:rPr>
              <a:t>and finishes at quarter to 6.</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14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Saffron thinks she swam for 30 minutes.</a:t>
            </a:r>
          </a:p>
          <a:p>
            <a:r>
              <a:rPr lang="en-GB" sz="2000" b="1" dirty="0">
                <a:solidFill>
                  <a:schemeClr val="tx1"/>
                </a:solidFill>
                <a:latin typeface="Century Gothic" panose="020B0502020202020204" pitchFamily="34" charset="0"/>
                <a:ea typeface="Ebrima" panose="02000000000000000000" pitchFamily="2" charset="0"/>
                <a:cs typeface="Ebrima" panose="02000000000000000000" pitchFamily="2" charset="0"/>
              </a:rPr>
              <a:t>Is she correct? Explain why.</a:t>
            </a:r>
          </a:p>
          <a:p>
            <a:r>
              <a:rPr lang="en-GB" sz="2000" b="1" dirty="0">
                <a:solidFill>
                  <a:schemeClr val="tx1"/>
                </a:solidFill>
                <a:latin typeface="Century Gothic" panose="020B0502020202020204" pitchFamily="34" charset="0"/>
                <a:ea typeface="Ebrima" panose="02000000000000000000" pitchFamily="2" charset="0"/>
                <a:cs typeface="Ebrima" panose="02000000000000000000" pitchFamily="2" charset="0"/>
              </a:rPr>
              <a:t>Saffron is incorrect because…</a:t>
            </a: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40322942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0" name="Group 19">
            <a:extLst>
              <a:ext uri="{FF2B5EF4-FFF2-40B4-BE49-F238E27FC236}">
                <a16:creationId xmlns:a16="http://schemas.microsoft.com/office/drawing/2014/main" id="{187253B5-27B4-4564-BD95-21F761333867}"/>
              </a:ext>
            </a:extLst>
          </p:cNvPr>
          <p:cNvGrpSpPr/>
          <p:nvPr/>
        </p:nvGrpSpPr>
        <p:grpSpPr>
          <a:xfrm>
            <a:off x="59531" y="6454317"/>
            <a:ext cx="1238534" cy="403683"/>
            <a:chOff x="68077" y="6454317"/>
            <a:chExt cx="1238534" cy="403683"/>
          </a:xfrm>
        </p:grpSpPr>
        <p:sp>
          <p:nvSpPr>
            <p:cNvPr id="21" name="TextBox 20">
              <a:extLst>
                <a:ext uri="{FF2B5EF4-FFF2-40B4-BE49-F238E27FC236}">
                  <a16:creationId xmlns:a16="http://schemas.microsoft.com/office/drawing/2014/main" id="{4C239298-3031-46FB-9D42-FA829EFC926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22" name="Picture 21" descr="A close up of a sign&#10;&#10;Description generated with high confidence">
              <a:extLst>
                <a:ext uri="{FF2B5EF4-FFF2-40B4-BE49-F238E27FC236}">
                  <a16:creationId xmlns:a16="http://schemas.microsoft.com/office/drawing/2014/main" id="{3A893B7B-B939-47F7-B6FA-2BCF111C6F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0" name="Picture 9">
            <a:extLst>
              <a:ext uri="{FF2B5EF4-FFF2-40B4-BE49-F238E27FC236}">
                <a16:creationId xmlns:a16="http://schemas.microsoft.com/office/drawing/2014/main" id="{745740C9-3641-4F21-A0D9-4C4A41B228BD}"/>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1" name="Rectangle 10">
            <a:extLst>
              <a:ext uri="{FF2B5EF4-FFF2-40B4-BE49-F238E27FC236}">
                <a16:creationId xmlns:a16="http://schemas.microsoft.com/office/drawing/2014/main" id="{BF7E88AB-4DFD-4686-966D-265FD9E218E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a typeface="Ebrima" panose="02000000000000000000" pitchFamily="2" charset="0"/>
              <a:cs typeface="Ebrima" panose="02000000000000000000" pitchFamily="2" charset="0"/>
            </a:endParaRPr>
          </a:p>
          <a:p>
            <a:pPr algn="ctr"/>
            <a:r>
              <a:rPr lang="en-GB" sz="2000" b="1" dirty="0">
                <a:solidFill>
                  <a:schemeClr val="tx1"/>
                </a:solidFill>
                <a:latin typeface="Century Gothic" panose="020B0502020202020204" pitchFamily="34" charset="0"/>
              </a:rPr>
              <a:t>Saffron starts swimming at 10 minutes past 5 </a:t>
            </a:r>
          </a:p>
          <a:p>
            <a:pPr algn="ctr"/>
            <a:r>
              <a:rPr lang="en-GB" sz="2000" b="1" dirty="0">
                <a:solidFill>
                  <a:schemeClr val="tx1"/>
                </a:solidFill>
                <a:latin typeface="Century Gothic" panose="020B0502020202020204" pitchFamily="34" charset="0"/>
              </a:rPr>
              <a:t>and finishes at quarter to 6.</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14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Saffron thinks she swam for 30 minutes.</a:t>
            </a:r>
          </a:p>
          <a:p>
            <a:r>
              <a:rPr lang="en-GB" sz="2000" b="1" dirty="0">
                <a:solidFill>
                  <a:schemeClr val="tx1"/>
                </a:solidFill>
                <a:latin typeface="Century Gothic" panose="020B0502020202020204" pitchFamily="34" charset="0"/>
                <a:ea typeface="Ebrima" panose="02000000000000000000" pitchFamily="2" charset="0"/>
                <a:cs typeface="Ebrima" panose="02000000000000000000" pitchFamily="2" charset="0"/>
              </a:rPr>
              <a:t>Is she correct? Explain why.</a:t>
            </a:r>
          </a:p>
          <a:p>
            <a:r>
              <a:rPr lang="en-GB" sz="2000" b="1" dirty="0">
                <a:solidFill>
                  <a:srgbClr val="FF0000"/>
                </a:solidFill>
                <a:latin typeface="Century Gothic" panose="020B0502020202020204" pitchFamily="34" charset="0"/>
                <a:ea typeface="Ebrima" panose="02000000000000000000" pitchFamily="2" charset="0"/>
                <a:cs typeface="Ebrima" panose="02000000000000000000" pitchFamily="2" charset="0"/>
              </a:rPr>
              <a:t>Saffron is incorrect because there are 35 minutes between 10 minutes past 5 and quarter to 6.</a:t>
            </a: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15473058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0" name="Group 19">
            <a:extLst>
              <a:ext uri="{FF2B5EF4-FFF2-40B4-BE49-F238E27FC236}">
                <a16:creationId xmlns:a16="http://schemas.microsoft.com/office/drawing/2014/main" id="{187253B5-27B4-4564-BD95-21F761333867}"/>
              </a:ext>
            </a:extLst>
          </p:cNvPr>
          <p:cNvGrpSpPr/>
          <p:nvPr/>
        </p:nvGrpSpPr>
        <p:grpSpPr>
          <a:xfrm>
            <a:off x="59531" y="6454317"/>
            <a:ext cx="1238534" cy="403683"/>
            <a:chOff x="68077" y="6454317"/>
            <a:chExt cx="1238534" cy="403683"/>
          </a:xfrm>
        </p:grpSpPr>
        <p:sp>
          <p:nvSpPr>
            <p:cNvPr id="21" name="TextBox 20">
              <a:extLst>
                <a:ext uri="{FF2B5EF4-FFF2-40B4-BE49-F238E27FC236}">
                  <a16:creationId xmlns:a16="http://schemas.microsoft.com/office/drawing/2014/main" id="{4C239298-3031-46FB-9D42-FA829EFC926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22" name="Picture 21" descr="A close up of a sign&#10;&#10;Description generated with high confidence">
              <a:extLst>
                <a:ext uri="{FF2B5EF4-FFF2-40B4-BE49-F238E27FC236}">
                  <a16:creationId xmlns:a16="http://schemas.microsoft.com/office/drawing/2014/main" id="{3A893B7B-B939-47F7-B6FA-2BCF111C6F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1" name="Picture 10">
            <a:extLst>
              <a:ext uri="{FF2B5EF4-FFF2-40B4-BE49-F238E27FC236}">
                <a16:creationId xmlns:a16="http://schemas.microsoft.com/office/drawing/2014/main" id="{722195BE-5079-4A7C-BA69-26534B86C302}"/>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2" name="Rectangle 11">
            <a:extLst>
              <a:ext uri="{FF2B5EF4-FFF2-40B4-BE49-F238E27FC236}">
                <a16:creationId xmlns:a16="http://schemas.microsoft.com/office/drawing/2014/main" id="{F07CAA69-3A1E-48B9-9564-EB0B1583CF8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Aman says,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lvl="0" algn="ctr" defTabSz="685800">
              <a:defRPr/>
            </a:pPr>
            <a:endParaRPr lang="en-GB" sz="2000" b="1"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lvl="0" algn="ctr" defTabSz="685800">
              <a:defRPr/>
            </a:pPr>
            <a:endParaRPr lang="en-GB" sz="2000" b="1" dirty="0">
              <a:solidFill>
                <a:srgbClr val="FF0000"/>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r>
              <a:rPr lang="en-GB" b="1" dirty="0">
                <a:solidFill>
                  <a:schemeClr val="tx1"/>
                </a:solidFill>
                <a:latin typeface="Century Gothic" panose="020B0502020202020204" pitchFamily="34" charset="0"/>
                <a:sym typeface="Wingdings" panose="05000000000000000000" pitchFamily="2" charset="2"/>
              </a:rPr>
              <a:t>Is he correct?</a:t>
            </a:r>
          </a:p>
          <a:p>
            <a:r>
              <a:rPr lang="en-GB" b="1" dirty="0">
                <a:solidFill>
                  <a:schemeClr val="tx1"/>
                </a:solidFill>
                <a:latin typeface="Century Gothic" panose="020B0502020202020204" pitchFamily="34" charset="0"/>
                <a:sym typeface="Wingdings" panose="05000000000000000000" pitchFamily="2" charset="2"/>
              </a:rPr>
              <a:t>Explain why.</a:t>
            </a: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p:txBody>
      </p:sp>
      <p:sp>
        <p:nvSpPr>
          <p:cNvPr id="15" name="Speech Bubble: Rectangle with Corners Rounded 14">
            <a:extLst>
              <a:ext uri="{FF2B5EF4-FFF2-40B4-BE49-F238E27FC236}">
                <a16:creationId xmlns:a16="http://schemas.microsoft.com/office/drawing/2014/main" id="{3D1E62FE-CC7D-486A-8F88-9A7E4A0736F6}"/>
              </a:ext>
            </a:extLst>
          </p:cNvPr>
          <p:cNvSpPr/>
          <p:nvPr/>
        </p:nvSpPr>
        <p:spPr>
          <a:xfrm>
            <a:off x="3366735" y="2031983"/>
            <a:ext cx="3890010" cy="2100573"/>
          </a:xfrm>
          <a:prstGeom prst="wedgeRoundRectCallout">
            <a:avLst>
              <a:gd name="adj1" fmla="val -59040"/>
              <a:gd name="adj2" fmla="val 19841"/>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r>
              <a:rPr lang="en-GB" sz="2000" b="1" dirty="0">
                <a:solidFill>
                  <a:prstClr val="black"/>
                </a:solidFill>
                <a:latin typeface="Century Gothic" panose="020B0502020202020204" pitchFamily="34" charset="0"/>
              </a:rPr>
              <a:t>It takes me 30 minutes to walk to school. I need to be at school for 5 minutes to 9.</a:t>
            </a:r>
          </a:p>
          <a:p>
            <a:pPr lvl="0" algn="ctr"/>
            <a:r>
              <a:rPr lang="en-GB" sz="2000" b="1" dirty="0">
                <a:solidFill>
                  <a:prstClr val="black"/>
                </a:solidFill>
                <a:latin typeface="Century Gothic" panose="020B0502020202020204" pitchFamily="34" charset="0"/>
              </a:rPr>
              <a:t>If I set off at 20 minutes past 8 I will get there at the correct time.</a:t>
            </a:r>
          </a:p>
        </p:txBody>
      </p:sp>
    </p:spTree>
    <p:extLst>
      <p:ext uri="{BB962C8B-B14F-4D97-AF65-F5344CB8AC3E}">
        <p14:creationId xmlns:p14="http://schemas.microsoft.com/office/powerpoint/2010/main" val="29297146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0" name="Group 19">
            <a:extLst>
              <a:ext uri="{FF2B5EF4-FFF2-40B4-BE49-F238E27FC236}">
                <a16:creationId xmlns:a16="http://schemas.microsoft.com/office/drawing/2014/main" id="{187253B5-27B4-4564-BD95-21F761333867}"/>
              </a:ext>
            </a:extLst>
          </p:cNvPr>
          <p:cNvGrpSpPr/>
          <p:nvPr/>
        </p:nvGrpSpPr>
        <p:grpSpPr>
          <a:xfrm>
            <a:off x="59531" y="6454317"/>
            <a:ext cx="1238534" cy="403683"/>
            <a:chOff x="68077" y="6454317"/>
            <a:chExt cx="1238534" cy="403683"/>
          </a:xfrm>
        </p:grpSpPr>
        <p:sp>
          <p:nvSpPr>
            <p:cNvPr id="21" name="TextBox 20">
              <a:extLst>
                <a:ext uri="{FF2B5EF4-FFF2-40B4-BE49-F238E27FC236}">
                  <a16:creationId xmlns:a16="http://schemas.microsoft.com/office/drawing/2014/main" id="{4C239298-3031-46FB-9D42-FA829EFC926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22" name="Picture 21" descr="A close up of a sign&#10;&#10;Description generated with high confidence">
              <a:extLst>
                <a:ext uri="{FF2B5EF4-FFF2-40B4-BE49-F238E27FC236}">
                  <a16:creationId xmlns:a16="http://schemas.microsoft.com/office/drawing/2014/main" id="{3A893B7B-B939-47F7-B6FA-2BCF111C6F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1" name="Picture 10">
            <a:extLst>
              <a:ext uri="{FF2B5EF4-FFF2-40B4-BE49-F238E27FC236}">
                <a16:creationId xmlns:a16="http://schemas.microsoft.com/office/drawing/2014/main" id="{722195BE-5079-4A7C-BA69-26534B86C302}"/>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2" name="Rectangle 11">
            <a:extLst>
              <a:ext uri="{FF2B5EF4-FFF2-40B4-BE49-F238E27FC236}">
                <a16:creationId xmlns:a16="http://schemas.microsoft.com/office/drawing/2014/main" id="{F07CAA69-3A1E-48B9-9564-EB0B1583CF8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Aman says,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lvl="0" algn="ctr" defTabSz="685800">
              <a:defRPr/>
            </a:pPr>
            <a:endParaRPr lang="en-GB" sz="2000" b="1"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lvl="0" algn="ctr" defTabSz="685800">
              <a:defRPr/>
            </a:pPr>
            <a:endParaRPr lang="en-GB" sz="2000" b="1" dirty="0">
              <a:solidFill>
                <a:srgbClr val="FF0000"/>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r>
              <a:rPr lang="en-GB" b="1" dirty="0">
                <a:solidFill>
                  <a:schemeClr val="tx1"/>
                </a:solidFill>
                <a:latin typeface="Century Gothic" panose="020B0502020202020204" pitchFamily="34" charset="0"/>
                <a:sym typeface="Wingdings" panose="05000000000000000000" pitchFamily="2" charset="2"/>
              </a:rPr>
              <a:t>Is he correct?</a:t>
            </a:r>
          </a:p>
          <a:p>
            <a:r>
              <a:rPr lang="en-GB" b="1" dirty="0">
                <a:solidFill>
                  <a:schemeClr val="tx1"/>
                </a:solidFill>
                <a:latin typeface="Century Gothic" panose="020B0502020202020204" pitchFamily="34" charset="0"/>
                <a:sym typeface="Wingdings" panose="05000000000000000000" pitchFamily="2" charset="2"/>
              </a:rPr>
              <a:t>Explain why.</a:t>
            </a:r>
          </a:p>
          <a:p>
            <a:r>
              <a:rPr lang="en-GB" b="1" dirty="0">
                <a:solidFill>
                  <a:schemeClr val="tx1"/>
                </a:solidFill>
                <a:latin typeface="Century Gothic" panose="020B0502020202020204" pitchFamily="34" charset="0"/>
                <a:sym typeface="Wingdings" panose="05000000000000000000" pitchFamily="2" charset="2"/>
              </a:rPr>
              <a:t>Aman is incorrect because…</a:t>
            </a: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p:txBody>
      </p:sp>
      <p:sp>
        <p:nvSpPr>
          <p:cNvPr id="15" name="Speech Bubble: Rectangle with Corners Rounded 14">
            <a:extLst>
              <a:ext uri="{FF2B5EF4-FFF2-40B4-BE49-F238E27FC236}">
                <a16:creationId xmlns:a16="http://schemas.microsoft.com/office/drawing/2014/main" id="{3D1E62FE-CC7D-486A-8F88-9A7E4A0736F6}"/>
              </a:ext>
            </a:extLst>
          </p:cNvPr>
          <p:cNvSpPr/>
          <p:nvPr/>
        </p:nvSpPr>
        <p:spPr>
          <a:xfrm>
            <a:off x="3366735" y="2031983"/>
            <a:ext cx="3890010" cy="2100573"/>
          </a:xfrm>
          <a:prstGeom prst="wedgeRoundRectCallout">
            <a:avLst>
              <a:gd name="adj1" fmla="val -59040"/>
              <a:gd name="adj2" fmla="val 19841"/>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r>
              <a:rPr lang="en-GB" sz="2000" b="1" dirty="0">
                <a:solidFill>
                  <a:prstClr val="black"/>
                </a:solidFill>
                <a:latin typeface="Century Gothic" panose="020B0502020202020204" pitchFamily="34" charset="0"/>
              </a:rPr>
              <a:t>It takes me 30 minutes to walk to school. I need to be at school for 5 minutes to 9.</a:t>
            </a:r>
          </a:p>
          <a:p>
            <a:pPr lvl="0" algn="ctr"/>
            <a:r>
              <a:rPr lang="en-GB" sz="2000" b="1" dirty="0">
                <a:solidFill>
                  <a:prstClr val="black"/>
                </a:solidFill>
                <a:latin typeface="Century Gothic" panose="020B0502020202020204" pitchFamily="34" charset="0"/>
              </a:rPr>
              <a:t>If I set off at 20 minutes past 8 I will get there at the correct time.</a:t>
            </a:r>
          </a:p>
        </p:txBody>
      </p:sp>
    </p:spTree>
    <p:extLst>
      <p:ext uri="{BB962C8B-B14F-4D97-AF65-F5344CB8AC3E}">
        <p14:creationId xmlns:p14="http://schemas.microsoft.com/office/powerpoint/2010/main" val="12742062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0" name="Group 19">
            <a:extLst>
              <a:ext uri="{FF2B5EF4-FFF2-40B4-BE49-F238E27FC236}">
                <a16:creationId xmlns:a16="http://schemas.microsoft.com/office/drawing/2014/main" id="{187253B5-27B4-4564-BD95-21F761333867}"/>
              </a:ext>
            </a:extLst>
          </p:cNvPr>
          <p:cNvGrpSpPr/>
          <p:nvPr/>
        </p:nvGrpSpPr>
        <p:grpSpPr>
          <a:xfrm>
            <a:off x="59531" y="6454317"/>
            <a:ext cx="1238534" cy="403683"/>
            <a:chOff x="68077" y="6454317"/>
            <a:chExt cx="1238534" cy="403683"/>
          </a:xfrm>
        </p:grpSpPr>
        <p:sp>
          <p:nvSpPr>
            <p:cNvPr id="21" name="TextBox 20">
              <a:extLst>
                <a:ext uri="{FF2B5EF4-FFF2-40B4-BE49-F238E27FC236}">
                  <a16:creationId xmlns:a16="http://schemas.microsoft.com/office/drawing/2014/main" id="{4C239298-3031-46FB-9D42-FA829EFC926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22" name="Picture 21" descr="A close up of a sign&#10;&#10;Description generated with high confidence">
              <a:extLst>
                <a:ext uri="{FF2B5EF4-FFF2-40B4-BE49-F238E27FC236}">
                  <a16:creationId xmlns:a16="http://schemas.microsoft.com/office/drawing/2014/main" id="{3A893B7B-B939-47F7-B6FA-2BCF111C6F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1" name="Picture 10">
            <a:extLst>
              <a:ext uri="{FF2B5EF4-FFF2-40B4-BE49-F238E27FC236}">
                <a16:creationId xmlns:a16="http://schemas.microsoft.com/office/drawing/2014/main" id="{722195BE-5079-4A7C-BA69-26534B86C302}"/>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2" name="Rectangle 11">
            <a:extLst>
              <a:ext uri="{FF2B5EF4-FFF2-40B4-BE49-F238E27FC236}">
                <a16:creationId xmlns:a16="http://schemas.microsoft.com/office/drawing/2014/main" id="{F07CAA69-3A1E-48B9-9564-EB0B1583CF8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Aman says,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lvl="0" algn="ctr" defTabSz="685800">
              <a:defRPr/>
            </a:pPr>
            <a:endParaRPr lang="en-GB" sz="2000" b="1"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lvl="0" algn="ctr" defTabSz="685800">
              <a:defRPr/>
            </a:pPr>
            <a:endParaRPr lang="en-GB" sz="2000" b="1" dirty="0">
              <a:solidFill>
                <a:srgbClr val="FF0000"/>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r>
              <a:rPr lang="en-GB" b="1" dirty="0">
                <a:solidFill>
                  <a:schemeClr val="tx1"/>
                </a:solidFill>
                <a:latin typeface="Century Gothic" panose="020B0502020202020204" pitchFamily="34" charset="0"/>
                <a:sym typeface="Wingdings" panose="05000000000000000000" pitchFamily="2" charset="2"/>
              </a:rPr>
              <a:t>Is he correct?</a:t>
            </a:r>
          </a:p>
          <a:p>
            <a:r>
              <a:rPr lang="en-GB" b="1" dirty="0">
                <a:solidFill>
                  <a:schemeClr val="tx1"/>
                </a:solidFill>
                <a:latin typeface="Century Gothic" panose="020B0502020202020204" pitchFamily="34" charset="0"/>
                <a:sym typeface="Wingdings" panose="05000000000000000000" pitchFamily="2" charset="2"/>
              </a:rPr>
              <a:t>Explain why.</a:t>
            </a:r>
          </a:p>
          <a:p>
            <a:r>
              <a:rPr lang="en-GB" b="1" dirty="0">
                <a:solidFill>
                  <a:srgbClr val="FF0000"/>
                </a:solidFill>
                <a:latin typeface="Century Gothic" panose="020B0502020202020204" pitchFamily="34" charset="0"/>
                <a:sym typeface="Wingdings" panose="05000000000000000000" pitchFamily="2" charset="2"/>
              </a:rPr>
              <a:t>Aman is incorrect because 20 minutes past 8 add 30 minutes = 10 minutes to 9.</a:t>
            </a: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a:p>
            <a:pPr algn="ctr"/>
            <a:endParaRPr lang="en-GB" sz="2400" b="1" u="sng" dirty="0">
              <a:solidFill>
                <a:schemeClr val="tx1"/>
              </a:solidFill>
              <a:latin typeface="Century Gothic" panose="020B0502020202020204" pitchFamily="34" charset="0"/>
              <a:ea typeface="Ebrima" panose="02000000000000000000" pitchFamily="2" charset="0"/>
              <a:cs typeface="Ebrima" panose="02000000000000000000" pitchFamily="2" charset="0"/>
            </a:endParaRPr>
          </a:p>
        </p:txBody>
      </p:sp>
      <p:sp>
        <p:nvSpPr>
          <p:cNvPr id="15" name="Speech Bubble: Rectangle with Corners Rounded 14">
            <a:extLst>
              <a:ext uri="{FF2B5EF4-FFF2-40B4-BE49-F238E27FC236}">
                <a16:creationId xmlns:a16="http://schemas.microsoft.com/office/drawing/2014/main" id="{3D1E62FE-CC7D-486A-8F88-9A7E4A0736F6}"/>
              </a:ext>
            </a:extLst>
          </p:cNvPr>
          <p:cNvSpPr/>
          <p:nvPr/>
        </p:nvSpPr>
        <p:spPr>
          <a:xfrm>
            <a:off x="3366735" y="2031983"/>
            <a:ext cx="3890010" cy="2100573"/>
          </a:xfrm>
          <a:prstGeom prst="wedgeRoundRectCallout">
            <a:avLst>
              <a:gd name="adj1" fmla="val -59040"/>
              <a:gd name="adj2" fmla="val 19841"/>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r>
              <a:rPr lang="en-GB" sz="2000" b="1" dirty="0">
                <a:solidFill>
                  <a:prstClr val="black"/>
                </a:solidFill>
                <a:latin typeface="Century Gothic" panose="020B0502020202020204" pitchFamily="34" charset="0"/>
              </a:rPr>
              <a:t>It takes me 30 minutes to walk to school. I need to be at school for 5 minutes to 9.</a:t>
            </a:r>
          </a:p>
          <a:p>
            <a:pPr lvl="0" algn="ctr"/>
            <a:r>
              <a:rPr lang="en-GB" sz="2000" b="1" dirty="0">
                <a:solidFill>
                  <a:prstClr val="black"/>
                </a:solidFill>
                <a:latin typeface="Century Gothic" panose="020B0502020202020204" pitchFamily="34" charset="0"/>
              </a:rPr>
              <a:t>If I set off at 20 minutes past 8 I will get there at the correct time.</a:t>
            </a:r>
          </a:p>
        </p:txBody>
      </p:sp>
    </p:spTree>
    <p:extLst>
      <p:ext uri="{BB962C8B-B14F-4D97-AF65-F5344CB8AC3E}">
        <p14:creationId xmlns:p14="http://schemas.microsoft.com/office/powerpoint/2010/main" val="35709456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Imogen spends 2 hours at the funfair.</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She goes on the funfair monorail which lasts for half an hour.</a:t>
            </a:r>
          </a:p>
          <a:p>
            <a:r>
              <a:rPr lang="en-GB" sz="2000" b="1" dirty="0">
                <a:solidFill>
                  <a:schemeClr val="tx1"/>
                </a:solidFill>
                <a:latin typeface="Century Gothic" panose="020B0502020202020204" pitchFamily="34" charset="0"/>
              </a:rPr>
              <a:t>She goes on the ghost train which lasts for 20 minutes.</a:t>
            </a:r>
          </a:p>
          <a:p>
            <a:r>
              <a:rPr lang="en-GB" sz="2000" b="1" dirty="0">
                <a:solidFill>
                  <a:schemeClr val="tx1"/>
                </a:solidFill>
                <a:latin typeface="Century Gothic" panose="020B0502020202020204" pitchFamily="34" charset="0"/>
              </a:rPr>
              <a:t>She plays on the stall games for 1 hour.</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She spends the rest of the time on the log flume.</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How long does the log flume last?</a:t>
            </a:r>
          </a:p>
          <a:p>
            <a:pPr algn="ctr"/>
            <a:endParaRPr lang="en-GB" b="1" dirty="0">
              <a:solidFill>
                <a:schemeClr val="tx1"/>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p:txBody>
      </p:sp>
      <p:grpSp>
        <p:nvGrpSpPr>
          <p:cNvPr id="7" name="Group 6">
            <a:extLst>
              <a:ext uri="{FF2B5EF4-FFF2-40B4-BE49-F238E27FC236}">
                <a16:creationId xmlns:a16="http://schemas.microsoft.com/office/drawing/2014/main" id="{5AB567DA-BDC8-4BD1-B8D6-F0435F034369}"/>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FBED3691-2BD5-4D49-8D86-C3557326E345}"/>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EA9C4CE2-E12B-4728-9604-F071E57A34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3872073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Imogen spends 2 hours at the funfair.</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She goes on the funfair monorail which lasts for half an hour.</a:t>
            </a:r>
          </a:p>
          <a:p>
            <a:r>
              <a:rPr lang="en-GB" sz="2000" b="1" dirty="0">
                <a:solidFill>
                  <a:schemeClr val="tx1"/>
                </a:solidFill>
                <a:latin typeface="Century Gothic" panose="020B0502020202020204" pitchFamily="34" charset="0"/>
              </a:rPr>
              <a:t>She goes on the ghost train which lasts for 20 minutes.</a:t>
            </a:r>
          </a:p>
          <a:p>
            <a:r>
              <a:rPr lang="en-GB" sz="2000" b="1" dirty="0">
                <a:solidFill>
                  <a:schemeClr val="tx1"/>
                </a:solidFill>
                <a:latin typeface="Century Gothic" panose="020B0502020202020204" pitchFamily="34" charset="0"/>
              </a:rPr>
              <a:t>She plays on the stall games for 1 hour.</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She spends the rest of the time on the log flume.</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How long does the log flume last?</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1 hour + 30 minutes + 20 minutes = 1 hour and 50 minutes</a:t>
            </a:r>
          </a:p>
          <a:p>
            <a:r>
              <a:rPr lang="en-GB" sz="2000" b="1" dirty="0">
                <a:solidFill>
                  <a:srgbClr val="FF0000"/>
                </a:solidFill>
                <a:latin typeface="Century Gothic" panose="020B0502020202020204" pitchFamily="34" charset="0"/>
              </a:rPr>
              <a:t>2 hours – 1 hour and 50 minutes = 10 minutes</a:t>
            </a:r>
          </a:p>
          <a:p>
            <a:endParaRPr lang="en-GB" sz="20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The log flume lasts 10 minutes.</a:t>
            </a:r>
          </a:p>
          <a:p>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800" b="1" dirty="0">
              <a:solidFill>
                <a:srgbClr val="FF0000"/>
              </a:solidFill>
              <a:latin typeface="Century Gothic" panose="020B0502020202020204" pitchFamily="34" charset="0"/>
            </a:endParaRPr>
          </a:p>
        </p:txBody>
      </p:sp>
      <p:grpSp>
        <p:nvGrpSpPr>
          <p:cNvPr id="7" name="Group 6">
            <a:extLst>
              <a:ext uri="{FF2B5EF4-FFF2-40B4-BE49-F238E27FC236}">
                <a16:creationId xmlns:a16="http://schemas.microsoft.com/office/drawing/2014/main" id="{8401EB6B-984E-4E5A-912F-1887CF29A602}"/>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C5DE2F95-6FFD-4CA8-9585-54C9FA06114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274D1931-9C99-4E09-97BA-AAD23CD7AE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0103053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F8F11D-A449-4684-B8E0-461263A2E192}">
  <ds:schemaRefs>
    <ds:schemaRef ds:uri="http://schemas.microsoft.com/office/2006/metadata/properties"/>
    <ds:schemaRef ds:uri="http://schemas.microsoft.com/sharepoint/v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86144f90-c7b6-48d0-aae5-f5e9e48cc3df"/>
    <ds:schemaRef ds:uri="http://purl.org/dc/elements/1.1/"/>
    <ds:schemaRef ds:uri="0f0ae0ff-29c4-4766-b250-c1a9bee8d430"/>
    <ds:schemaRef ds:uri="http://www.w3.org/XML/1998/namespace"/>
    <ds:schemaRef ds:uri="http://purl.org/dc/dcmitype/"/>
  </ds:schemaRefs>
</ds:datastoreItem>
</file>

<file path=customXml/itemProps2.xml><?xml version="1.0" encoding="utf-8"?>
<ds:datastoreItem xmlns:ds="http://schemas.openxmlformats.org/officeDocument/2006/customXml" ds:itemID="{7755E686-2164-48DA-BAC0-9F6DD7ABF0F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1969</TotalTime>
  <Words>976</Words>
  <Application>Microsoft Office PowerPoint</Application>
  <PresentationFormat>On-screen Show (4:3)</PresentationFormat>
  <Paragraphs>347</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Y2 Summer Block 3 PPT Find Durations of Time</dc:title>
  <dc:creator>Ashleigh Sobol</dc:creator>
  <cp:lastModifiedBy>Kyle Berkeley</cp:lastModifiedBy>
  <cp:revision>149</cp:revision>
  <dcterms:created xsi:type="dcterms:W3CDTF">2018-03-17T10:08:43Z</dcterms:created>
  <dcterms:modified xsi:type="dcterms:W3CDTF">2019-04-08T15:30:21Z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