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4" d="100"/>
          <a:sy n="84" d="100"/>
        </p:scale>
        <p:origin x="-18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1925" y="1129298"/>
            <a:ext cx="8482487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smtClean="0">
                <a:latin typeface="Comic Sans MS"/>
                <a:cs typeface="Comic Sans MS"/>
              </a:rPr>
              <a:t>Maths Warm Ups</a:t>
            </a:r>
          </a:p>
          <a:p>
            <a:pPr algn="ctr"/>
            <a:endParaRPr lang="en-US" sz="2800" dirty="0" smtClean="0">
              <a:latin typeface="Comic Sans MS"/>
              <a:cs typeface="Comic Sans MS"/>
            </a:endParaRPr>
          </a:p>
          <a:p>
            <a:pPr algn="ctr"/>
            <a:endParaRPr lang="en-US" sz="2400" dirty="0" smtClean="0">
              <a:latin typeface="Comic Sans MS"/>
              <a:cs typeface="Comic Sans MS"/>
            </a:endParaRPr>
          </a:p>
          <a:p>
            <a:pPr algn="ctr"/>
            <a:r>
              <a:rPr lang="en-US" sz="2400" dirty="0" smtClean="0">
                <a:latin typeface="Comic Sans MS"/>
                <a:cs typeface="Comic Sans MS"/>
              </a:rPr>
              <a:t>If you would like to warm up your maths brain before you tackle your main task, have a go at the arithmetic questions. Each day, there are 2 sets of questions – one set has a particular focus and the other set are mixed arithmetic questions. You may wish to complete one set or both sets.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54550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6-04 at 15.00.1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736600"/>
            <a:ext cx="7645400" cy="53721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Monday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6-04 at 15.00.2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346200"/>
            <a:ext cx="7620000" cy="41529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Monday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6-04 at 15.01.4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1016000"/>
            <a:ext cx="7632700" cy="48133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Tuesday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6-04 at 15.01.4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181100"/>
            <a:ext cx="7620000" cy="4495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Tuesday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6-04 at 15.02.2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762000"/>
            <a:ext cx="7620000" cy="5334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Wednesday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6-04 at 15.02.2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1168400"/>
            <a:ext cx="7632700" cy="4508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Wednesday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6-04 at 15.03.1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876300"/>
            <a:ext cx="7645400" cy="5105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Thursday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6-04 at 15.03.2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1155700"/>
            <a:ext cx="7645400" cy="45339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Thursday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9636168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6-04 at 15.04.0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0" y="596900"/>
            <a:ext cx="7658100" cy="5664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Friday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963616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6-04 at 15.04.0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143000"/>
            <a:ext cx="7607300" cy="45593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Friday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765456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Angles.thmx</Template>
  <TotalTime>7</TotalTime>
  <Words>94</Words>
  <Application>Microsoft Macintosh PowerPoint</Application>
  <PresentationFormat>On-screen Show (4:3)</PresentationFormat>
  <Paragraphs>14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Angles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Harriett Fletcher</dc:creator>
  <cp:lastModifiedBy>Harriett Fletcher</cp:lastModifiedBy>
  <cp:revision>1</cp:revision>
  <dcterms:created xsi:type="dcterms:W3CDTF">2020-06-04T14:00:30Z</dcterms:created>
  <dcterms:modified xsi:type="dcterms:W3CDTF">2020-06-04T14:08:15Z</dcterms:modified>
</cp:coreProperties>
</file>