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2" r:id="rId7"/>
    <p:sldId id="363" r:id="rId8"/>
    <p:sldId id="360" r:id="rId9"/>
    <p:sldId id="379" r:id="rId10"/>
    <p:sldId id="380" r:id="rId11"/>
    <p:sldId id="364" r:id="rId12"/>
    <p:sldId id="369" r:id="rId13"/>
    <p:sldId id="381" r:id="rId14"/>
    <p:sldId id="382" r:id="rId15"/>
    <p:sldId id="366" r:id="rId16"/>
    <p:sldId id="371" r:id="rId17"/>
    <p:sldId id="373" r:id="rId18"/>
    <p:sldId id="372" r:id="rId19"/>
    <p:sldId id="383" r:id="rId20"/>
    <p:sldId id="384" r:id="rId21"/>
    <p:sldId id="385" r:id="rId22"/>
    <p:sldId id="386" r:id="rId23"/>
    <p:sldId id="387"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BAB"/>
    <a:srgbClr val="E2C5FF"/>
    <a:srgbClr val="CC99FF"/>
    <a:srgbClr val="B3D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82F16-6B39-4CF5-9E56-5DE1EE1ABCE6}" v="42" dt="2018-05-08T13:16:20.318"/>
    <p1510:client id="{E76A4828-10AF-42F3-B672-118FCE0A8FFD}" v="137" dt="2018-05-09T09:40:18.8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5" d="100"/>
          <a:sy n="65" d="100"/>
        </p:scale>
        <p:origin x="124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02882F16-6B39-4CF5-9E56-5DE1EE1ABCE6}"/>
    <pc:docChg chg="undo redo custSel addSld delSld modSld sldOrd">
      <pc:chgData name="Sian Stebbings" userId="e14ea2a2-07d0-4302-97b9-16dc822a37cc" providerId="ADAL" clId="{02882F16-6B39-4CF5-9E56-5DE1EE1ABCE6}" dt="2018-05-08T19:48:15.767" v="2605" actId="1037"/>
      <pc:docMkLst>
        <pc:docMk/>
      </pc:docMkLst>
      <pc:sldChg chg="modSp">
        <pc:chgData name="Sian Stebbings" userId="e14ea2a2-07d0-4302-97b9-16dc822a37cc" providerId="ADAL" clId="{02882F16-6B39-4CF5-9E56-5DE1EE1ABCE6}" dt="2018-05-08T19:44:57.262" v="2591" actId="20577"/>
        <pc:sldMkLst>
          <pc:docMk/>
          <pc:sldMk cId="2637481266" sldId="256"/>
        </pc:sldMkLst>
        <pc:spChg chg="mod">
          <ac:chgData name="Sian Stebbings" userId="e14ea2a2-07d0-4302-97b9-16dc822a37cc" providerId="ADAL" clId="{02882F16-6B39-4CF5-9E56-5DE1EE1ABCE6}" dt="2018-05-08T19:44:57.262" v="2591" actId="20577"/>
          <ac:spMkLst>
            <pc:docMk/>
            <pc:sldMk cId="2637481266" sldId="256"/>
            <ac:spMk id="19" creationId="{5252A847-DE45-4FA3-A1F8-EEBEB845FF8E}"/>
          </ac:spMkLst>
        </pc:spChg>
      </pc:sldChg>
      <pc:sldChg chg="addSp delSp modSp ord">
        <pc:chgData name="Sian Stebbings" userId="e14ea2a2-07d0-4302-97b9-16dc822a37cc" providerId="ADAL" clId="{02882F16-6B39-4CF5-9E56-5DE1EE1ABCE6}" dt="2018-05-08T19:33:47.254" v="2110" actId="12788"/>
        <pc:sldMkLst>
          <pc:docMk/>
          <pc:sldMk cId="636014570" sldId="314"/>
        </pc:sldMkLst>
        <pc:spChg chg="add mod">
          <ac:chgData name="Sian Stebbings" userId="e14ea2a2-07d0-4302-97b9-16dc822a37cc" providerId="ADAL" clId="{02882F16-6B39-4CF5-9E56-5DE1EE1ABCE6}" dt="2018-05-08T19:33:47.254" v="2110" actId="12788"/>
          <ac:spMkLst>
            <pc:docMk/>
            <pc:sldMk cId="636014570" sldId="314"/>
            <ac:spMk id="3" creationId="{80A63DE4-70E2-4103-993A-F42A9B94DAC5}"/>
          </ac:spMkLst>
        </pc:spChg>
        <pc:spChg chg="add mod">
          <ac:chgData name="Sian Stebbings" userId="e14ea2a2-07d0-4302-97b9-16dc822a37cc" providerId="ADAL" clId="{02882F16-6B39-4CF5-9E56-5DE1EE1ABCE6}" dt="2018-05-08T19:31:36.125" v="2066" actId="1036"/>
          <ac:spMkLst>
            <pc:docMk/>
            <pc:sldMk cId="636014570" sldId="314"/>
            <ac:spMk id="7" creationId="{686E55C3-0FC3-4F37-8004-46150604E81A}"/>
          </ac:spMkLst>
        </pc:spChg>
        <pc:spChg chg="add mod">
          <ac:chgData name="Sian Stebbings" userId="e14ea2a2-07d0-4302-97b9-16dc822a37cc" providerId="ADAL" clId="{02882F16-6B39-4CF5-9E56-5DE1EE1ABCE6}" dt="2018-05-08T19:32:12.088" v="2082" actId="1038"/>
          <ac:spMkLst>
            <pc:docMk/>
            <pc:sldMk cId="636014570" sldId="314"/>
            <ac:spMk id="15" creationId="{4DCF9A02-F841-4FFF-99F0-F7A469BC7F41}"/>
          </ac:spMkLst>
        </pc:spChg>
        <pc:spChg chg="mod">
          <ac:chgData name="Sian Stebbings" userId="e14ea2a2-07d0-4302-97b9-16dc822a37cc" providerId="ADAL" clId="{02882F16-6B39-4CF5-9E56-5DE1EE1ABCE6}" dt="2018-05-08T19:31:16.211" v="1953" actId="20577"/>
          <ac:spMkLst>
            <pc:docMk/>
            <pc:sldMk cId="636014570" sldId="314"/>
            <ac:spMk id="19" creationId="{5252A847-DE45-4FA3-A1F8-EEBEB845FF8E}"/>
          </ac:spMkLst>
        </pc:spChg>
        <pc:spChg chg="add mod">
          <ac:chgData name="Sian Stebbings" userId="e14ea2a2-07d0-4302-97b9-16dc822a37cc" providerId="ADAL" clId="{02882F16-6B39-4CF5-9E56-5DE1EE1ABCE6}" dt="2018-05-08T19:32:26.697" v="2086" actId="14100"/>
          <ac:spMkLst>
            <pc:docMk/>
            <pc:sldMk cId="636014570" sldId="314"/>
            <ac:spMk id="20" creationId="{78ACF786-8FC7-4777-A3C0-B73196629F67}"/>
          </ac:spMkLst>
        </pc:spChg>
        <pc:spChg chg="add del">
          <ac:chgData name="Sian Stebbings" userId="e14ea2a2-07d0-4302-97b9-16dc822a37cc" providerId="ADAL" clId="{02882F16-6B39-4CF5-9E56-5DE1EE1ABCE6}" dt="2018-05-08T19:32:30.794" v="2088" actId="478"/>
          <ac:spMkLst>
            <pc:docMk/>
            <pc:sldMk cId="636014570" sldId="314"/>
            <ac:spMk id="21" creationId="{42D3CB5D-2626-4A74-842A-93BC3C61B94B}"/>
          </ac:spMkLst>
        </pc:spChg>
        <pc:spChg chg="add mod">
          <ac:chgData name="Sian Stebbings" userId="e14ea2a2-07d0-4302-97b9-16dc822a37cc" providerId="ADAL" clId="{02882F16-6B39-4CF5-9E56-5DE1EE1ABCE6}" dt="2018-05-08T19:33:01.773" v="2095" actId="14100"/>
          <ac:spMkLst>
            <pc:docMk/>
            <pc:sldMk cId="636014570" sldId="314"/>
            <ac:spMk id="22" creationId="{E7B4FB35-179E-490B-AD1F-D979CDD35E57}"/>
          </ac:spMkLst>
        </pc:spChg>
        <pc:spChg chg="add mod">
          <ac:chgData name="Sian Stebbings" userId="e14ea2a2-07d0-4302-97b9-16dc822a37cc" providerId="ADAL" clId="{02882F16-6B39-4CF5-9E56-5DE1EE1ABCE6}" dt="2018-05-08T19:33:47.254" v="2110" actId="12788"/>
          <ac:spMkLst>
            <pc:docMk/>
            <pc:sldMk cId="636014570" sldId="314"/>
            <ac:spMk id="23" creationId="{4D76006A-921F-4A24-AD06-0A3C11305218}"/>
          </ac:spMkLst>
        </pc:spChg>
        <pc:spChg chg="add del">
          <ac:chgData name="Sian Stebbings" userId="e14ea2a2-07d0-4302-97b9-16dc822a37cc" providerId="ADAL" clId="{02882F16-6B39-4CF5-9E56-5DE1EE1ABCE6}" dt="2018-05-08T19:33:32.297" v="2106" actId="12788"/>
          <ac:spMkLst>
            <pc:docMk/>
            <pc:sldMk cId="636014570" sldId="314"/>
            <ac:spMk id="24" creationId="{FE3EC5E3-C0E3-4CBE-ACB0-D110E9C10AAF}"/>
          </ac:spMkLst>
        </pc:spChg>
        <pc:spChg chg="add mod">
          <ac:chgData name="Sian Stebbings" userId="e14ea2a2-07d0-4302-97b9-16dc822a37cc" providerId="ADAL" clId="{02882F16-6B39-4CF5-9E56-5DE1EE1ABCE6}" dt="2018-05-08T19:33:47.254" v="2110" actId="12788"/>
          <ac:spMkLst>
            <pc:docMk/>
            <pc:sldMk cId="636014570" sldId="314"/>
            <ac:spMk id="25" creationId="{4547E99E-AF60-46EE-B582-74B8E704130D}"/>
          </ac:spMkLst>
        </pc:spChg>
        <pc:grpChg chg="add mod">
          <ac:chgData name="Sian Stebbings" userId="e14ea2a2-07d0-4302-97b9-16dc822a37cc" providerId="ADAL" clId="{02882F16-6B39-4CF5-9E56-5DE1EE1ABCE6}" dt="2018-05-08T19:32:47.077" v="2092" actId="1076"/>
          <ac:grpSpMkLst>
            <pc:docMk/>
            <pc:sldMk cId="636014570" sldId="314"/>
            <ac:grpSpMk id="2" creationId="{DCF25B58-E94E-4D6E-BE66-0CDD5DB4119E}"/>
          </ac:grpSpMkLst>
        </pc:grpChg>
        <pc:picChg chg="add mod">
          <ac:chgData name="Sian Stebbings" userId="e14ea2a2-07d0-4302-97b9-16dc822a37cc" providerId="ADAL" clId="{02882F16-6B39-4CF5-9E56-5DE1EE1ABCE6}" dt="2018-05-08T19:31:23.578" v="2007" actId="1036"/>
          <ac:picMkLst>
            <pc:docMk/>
            <pc:sldMk cId="636014570" sldId="314"/>
            <ac:picMk id="9" creationId="{7D42842C-E015-4346-8904-2FE75E10E5EC}"/>
          </ac:picMkLst>
        </pc:picChg>
        <pc:picChg chg="add mod">
          <ac:chgData name="Sian Stebbings" userId="e14ea2a2-07d0-4302-97b9-16dc822a37cc" providerId="ADAL" clId="{02882F16-6B39-4CF5-9E56-5DE1EE1ABCE6}" dt="2018-05-08T19:31:21.613" v="1986" actId="1035"/>
          <ac:picMkLst>
            <pc:docMk/>
            <pc:sldMk cId="636014570" sldId="314"/>
            <ac:picMk id="10" creationId="{36716064-76D6-4077-B2A5-10F80D11BAEC}"/>
          </ac:picMkLst>
        </pc:picChg>
        <pc:picChg chg="add mod">
          <ac:chgData name="Sian Stebbings" userId="e14ea2a2-07d0-4302-97b9-16dc822a37cc" providerId="ADAL" clId="{02882F16-6B39-4CF5-9E56-5DE1EE1ABCE6}" dt="2018-05-08T19:31:26.301" v="2023" actId="1036"/>
          <ac:picMkLst>
            <pc:docMk/>
            <pc:sldMk cId="636014570" sldId="314"/>
            <ac:picMk id="11" creationId="{2F0B6BE6-1C0D-4B20-BB93-EC3BB7F9A2D3}"/>
          </ac:picMkLst>
        </pc:picChg>
        <pc:picChg chg="add mod">
          <ac:chgData name="Sian Stebbings" userId="e14ea2a2-07d0-4302-97b9-16dc822a37cc" providerId="ADAL" clId="{02882F16-6B39-4CF5-9E56-5DE1EE1ABCE6}" dt="2018-05-08T19:31:36.125" v="2066" actId="1036"/>
          <ac:picMkLst>
            <pc:docMk/>
            <pc:sldMk cId="636014570" sldId="314"/>
            <ac:picMk id="12" creationId="{580B838D-6B10-4D20-937C-447E8A011DD8}"/>
          </ac:picMkLst>
        </pc:picChg>
        <pc:picChg chg="add mod">
          <ac:chgData name="Sian Stebbings" userId="e14ea2a2-07d0-4302-97b9-16dc822a37cc" providerId="ADAL" clId="{02882F16-6B39-4CF5-9E56-5DE1EE1ABCE6}" dt="2018-05-08T19:31:36.125" v="2066" actId="1036"/>
          <ac:picMkLst>
            <pc:docMk/>
            <pc:sldMk cId="636014570" sldId="314"/>
            <ac:picMk id="13" creationId="{CA3E1E8B-1215-4200-AEB1-13F5F038758A}"/>
          </ac:picMkLst>
        </pc:picChg>
        <pc:picChg chg="add mod">
          <ac:chgData name="Sian Stebbings" userId="e14ea2a2-07d0-4302-97b9-16dc822a37cc" providerId="ADAL" clId="{02882F16-6B39-4CF5-9E56-5DE1EE1ABCE6}" dt="2018-05-08T19:31:36.125" v="2066" actId="1036"/>
          <ac:picMkLst>
            <pc:docMk/>
            <pc:sldMk cId="636014570" sldId="314"/>
            <ac:picMk id="14" creationId="{14C8CFCB-C2CF-4D73-B92E-8E617A0F4A0E}"/>
          </ac:picMkLst>
        </pc:picChg>
      </pc:sldChg>
      <pc:sldChg chg="addSp modSp del ord">
        <pc:chgData name="Sian Stebbings" userId="e14ea2a2-07d0-4302-97b9-16dc822a37cc" providerId="ADAL" clId="{02882F16-6B39-4CF5-9E56-5DE1EE1ABCE6}" dt="2018-05-08T18:24:15.765" v="1465" actId="2696"/>
        <pc:sldMkLst>
          <pc:docMk/>
          <pc:sldMk cId="1071900124" sldId="355"/>
        </pc:sldMkLst>
        <pc:spChg chg="add mod">
          <ac:chgData name="Sian Stebbings" userId="e14ea2a2-07d0-4302-97b9-16dc822a37cc" providerId="ADAL" clId="{02882F16-6B39-4CF5-9E56-5DE1EE1ABCE6}" dt="2018-05-08T18:23:20.734" v="1425" actId="1582"/>
          <ac:spMkLst>
            <pc:docMk/>
            <pc:sldMk cId="1071900124" sldId="355"/>
            <ac:spMk id="7" creationId="{22A0D0DE-E17C-4FF6-A5EF-8773D259A217}"/>
          </ac:spMkLst>
        </pc:spChg>
        <pc:spChg chg="add mod">
          <ac:chgData name="Sian Stebbings" userId="e14ea2a2-07d0-4302-97b9-16dc822a37cc" providerId="ADAL" clId="{02882F16-6B39-4CF5-9E56-5DE1EE1ABCE6}" dt="2018-05-08T18:23:20.734" v="1425" actId="1582"/>
          <ac:spMkLst>
            <pc:docMk/>
            <pc:sldMk cId="1071900124" sldId="355"/>
            <ac:spMk id="9" creationId="{C43DA7DD-65CC-462C-AB1B-C657532553A1}"/>
          </ac:spMkLst>
        </pc:spChg>
        <pc:spChg chg="mod">
          <ac:chgData name="Sian Stebbings" userId="e14ea2a2-07d0-4302-97b9-16dc822a37cc" providerId="ADAL" clId="{02882F16-6B39-4CF5-9E56-5DE1EE1ABCE6}" dt="2018-05-08T18:23:33.652" v="1439" actId="122"/>
          <ac:spMkLst>
            <pc:docMk/>
            <pc:sldMk cId="1071900124" sldId="355"/>
            <ac:spMk id="19" creationId="{5252A847-DE45-4FA3-A1F8-EEBEB845FF8E}"/>
          </ac:spMkLst>
        </pc:spChg>
        <pc:grpChg chg="add mod">
          <ac:chgData name="Sian Stebbings" userId="e14ea2a2-07d0-4302-97b9-16dc822a37cc" providerId="ADAL" clId="{02882F16-6B39-4CF5-9E56-5DE1EE1ABCE6}" dt="2018-05-08T18:23:28.751" v="1438" actId="1035"/>
          <ac:grpSpMkLst>
            <pc:docMk/>
            <pc:sldMk cId="1071900124" sldId="355"/>
            <ac:grpSpMk id="2" creationId="{0D5B4F6C-CDFE-438E-9F6D-207D190390D5}"/>
          </ac:grpSpMkLst>
        </pc:grpChg>
        <pc:picChg chg="add mod">
          <ac:chgData name="Sian Stebbings" userId="e14ea2a2-07d0-4302-97b9-16dc822a37cc" providerId="ADAL" clId="{02882F16-6B39-4CF5-9E56-5DE1EE1ABCE6}" dt="2018-05-08T18:22:54.247" v="1415" actId="164"/>
          <ac:picMkLst>
            <pc:docMk/>
            <pc:sldMk cId="1071900124" sldId="355"/>
            <ac:picMk id="10" creationId="{1DA50719-5796-450C-90F8-E64319E59FEE}"/>
          </ac:picMkLst>
        </pc:picChg>
        <pc:picChg chg="add mod">
          <ac:chgData name="Sian Stebbings" userId="e14ea2a2-07d0-4302-97b9-16dc822a37cc" providerId="ADAL" clId="{02882F16-6B39-4CF5-9E56-5DE1EE1ABCE6}" dt="2018-05-08T18:22:54.247" v="1415" actId="164"/>
          <ac:picMkLst>
            <pc:docMk/>
            <pc:sldMk cId="1071900124" sldId="355"/>
            <ac:picMk id="11" creationId="{F21B28B6-F77C-4F2D-BA9E-3C24935647F3}"/>
          </ac:picMkLst>
        </pc:picChg>
      </pc:sldChg>
      <pc:sldChg chg="addSp delSp modSp">
        <pc:chgData name="Sian Stebbings" userId="e14ea2a2-07d0-4302-97b9-16dc822a37cc" providerId="ADAL" clId="{02882F16-6B39-4CF5-9E56-5DE1EE1ABCE6}" dt="2018-05-08T13:23:37.333" v="248" actId="20577"/>
        <pc:sldMkLst>
          <pc:docMk/>
          <pc:sldMk cId="36917022" sldId="360"/>
        </pc:sldMkLst>
        <pc:spChg chg="mod">
          <ac:chgData name="Sian Stebbings" userId="e14ea2a2-07d0-4302-97b9-16dc822a37cc" providerId="ADAL" clId="{02882F16-6B39-4CF5-9E56-5DE1EE1ABCE6}" dt="2018-05-08T13:21:12.370" v="195" actId="20577"/>
          <ac:spMkLst>
            <pc:docMk/>
            <pc:sldMk cId="36917022" sldId="360"/>
            <ac:spMk id="19" creationId="{5252A847-DE45-4FA3-A1F8-EEBEB845FF8E}"/>
          </ac:spMkLst>
        </pc:spChg>
        <pc:grpChg chg="add del mod">
          <ac:chgData name="Sian Stebbings" userId="e14ea2a2-07d0-4302-97b9-16dc822a37cc" providerId="ADAL" clId="{02882F16-6B39-4CF5-9E56-5DE1EE1ABCE6}" dt="2018-05-08T13:19:21.295" v="56" actId="20577"/>
          <ac:grpSpMkLst>
            <pc:docMk/>
            <pc:sldMk cId="36917022" sldId="360"/>
            <ac:grpSpMk id="9" creationId="{807AD4DD-5A99-4E2A-A4E4-A79E96868151}"/>
          </ac:grpSpMkLst>
        </pc:grpChg>
        <pc:grpChg chg="add mod">
          <ac:chgData name="Sian Stebbings" userId="e14ea2a2-07d0-4302-97b9-16dc822a37cc" providerId="ADAL" clId="{02882F16-6B39-4CF5-9E56-5DE1EE1ABCE6}" dt="2018-05-08T13:21:16.116" v="203" actId="1036"/>
          <ac:grpSpMkLst>
            <pc:docMk/>
            <pc:sldMk cId="36917022" sldId="360"/>
            <ac:grpSpMk id="15" creationId="{7EF9DDFD-AC7C-48B8-AA05-D679328DF33D}"/>
          </ac:grpSpMkLst>
        </pc:grpChg>
        <pc:graphicFrameChg chg="add del modGraphic">
          <ac:chgData name="Sian Stebbings" userId="e14ea2a2-07d0-4302-97b9-16dc822a37cc" providerId="ADAL" clId="{02882F16-6B39-4CF5-9E56-5DE1EE1ABCE6}" dt="2018-05-08T13:19:21.295" v="56" actId="20577"/>
          <ac:graphicFrameMkLst>
            <pc:docMk/>
            <pc:sldMk cId="36917022" sldId="360"/>
            <ac:graphicFrameMk id="7" creationId="{E61755F0-95A8-4224-BE0A-8F788F7E0250}"/>
          </ac:graphicFrameMkLst>
        </pc:graphicFrameChg>
        <pc:graphicFrameChg chg="add mod modGraphic">
          <ac:chgData name="Sian Stebbings" userId="e14ea2a2-07d0-4302-97b9-16dc822a37cc" providerId="ADAL" clId="{02882F16-6B39-4CF5-9E56-5DE1EE1ABCE6}" dt="2018-05-08T13:23:37.333" v="248" actId="20577"/>
          <ac:graphicFrameMkLst>
            <pc:docMk/>
            <pc:sldMk cId="36917022" sldId="360"/>
            <ac:graphicFrameMk id="14" creationId="{F88FE871-FF50-4026-8E2C-5AA53D9A8D19}"/>
          </ac:graphicFrameMkLst>
        </pc:graphicFrameChg>
      </pc:sldChg>
      <pc:sldChg chg="modSp">
        <pc:chgData name="Sian Stebbings" userId="e14ea2a2-07d0-4302-97b9-16dc822a37cc" providerId="ADAL" clId="{02882F16-6B39-4CF5-9E56-5DE1EE1ABCE6}" dt="2018-05-08T13:17:49.991" v="42" actId="207"/>
        <pc:sldMkLst>
          <pc:docMk/>
          <pc:sldMk cId="1956031356" sldId="362"/>
        </pc:sldMkLst>
        <pc:graphicFrameChg chg="modGraphic">
          <ac:chgData name="Sian Stebbings" userId="e14ea2a2-07d0-4302-97b9-16dc822a37cc" providerId="ADAL" clId="{02882F16-6B39-4CF5-9E56-5DE1EE1ABCE6}" dt="2018-05-08T13:17:49.991" v="42" actId="207"/>
          <ac:graphicFrameMkLst>
            <pc:docMk/>
            <pc:sldMk cId="1956031356" sldId="362"/>
            <ac:graphicFrameMk id="15" creationId="{DB3F8E9A-C47C-4AB7-A6AD-20466722A5D5}"/>
          </ac:graphicFrameMkLst>
        </pc:graphicFrameChg>
      </pc:sldChg>
      <pc:sldChg chg="modSp">
        <pc:chgData name="Sian Stebbings" userId="e14ea2a2-07d0-4302-97b9-16dc822a37cc" providerId="ADAL" clId="{02882F16-6B39-4CF5-9E56-5DE1EE1ABCE6}" dt="2018-05-08T13:18:07.546" v="43" actId="207"/>
        <pc:sldMkLst>
          <pc:docMk/>
          <pc:sldMk cId="4154952562" sldId="363"/>
        </pc:sldMkLst>
        <pc:graphicFrameChg chg="modGraphic">
          <ac:chgData name="Sian Stebbings" userId="e14ea2a2-07d0-4302-97b9-16dc822a37cc" providerId="ADAL" clId="{02882F16-6B39-4CF5-9E56-5DE1EE1ABCE6}" dt="2018-05-08T13:18:07.546" v="43" actId="207"/>
          <ac:graphicFrameMkLst>
            <pc:docMk/>
            <pc:sldMk cId="4154952562" sldId="363"/>
            <ac:graphicFrameMk id="15" creationId="{DB3F8E9A-C47C-4AB7-A6AD-20466722A5D5}"/>
          </ac:graphicFrameMkLst>
        </pc:graphicFrameChg>
      </pc:sldChg>
      <pc:sldChg chg="addSp delSp modSp add">
        <pc:chgData name="Sian Stebbings" userId="e14ea2a2-07d0-4302-97b9-16dc822a37cc" providerId="ADAL" clId="{02882F16-6B39-4CF5-9E56-5DE1EE1ABCE6}" dt="2018-05-08T13:25:45.672" v="400" actId="12788"/>
        <pc:sldMkLst>
          <pc:docMk/>
          <pc:sldMk cId="4177880169" sldId="364"/>
        </pc:sldMkLst>
        <pc:spChg chg="add del mod">
          <ac:chgData name="Sian Stebbings" userId="e14ea2a2-07d0-4302-97b9-16dc822a37cc" providerId="ADAL" clId="{02882F16-6B39-4CF5-9E56-5DE1EE1ABCE6}" dt="2018-05-08T13:25:40.462" v="398" actId="478"/>
          <ac:spMkLst>
            <pc:docMk/>
            <pc:sldMk cId="4177880169" sldId="364"/>
            <ac:spMk id="7" creationId="{9786A7E7-256B-4EA5-96B2-FFA0F7F69E80}"/>
          </ac:spMkLst>
        </pc:spChg>
        <pc:spChg chg="add mod">
          <ac:chgData name="Sian Stebbings" userId="e14ea2a2-07d0-4302-97b9-16dc822a37cc" providerId="ADAL" clId="{02882F16-6B39-4CF5-9E56-5DE1EE1ABCE6}" dt="2018-05-08T13:25:45.672" v="400" actId="12788"/>
          <ac:spMkLst>
            <pc:docMk/>
            <pc:sldMk cId="4177880169" sldId="364"/>
            <ac:spMk id="9" creationId="{7E7B64D3-F8B3-4908-B205-D51B4CF3231D}"/>
          </ac:spMkLst>
        </pc:spChg>
        <pc:spChg chg="mod">
          <ac:chgData name="Sian Stebbings" userId="e14ea2a2-07d0-4302-97b9-16dc822a37cc" providerId="ADAL" clId="{02882F16-6B39-4CF5-9E56-5DE1EE1ABCE6}" dt="2018-05-08T13:24:45.610" v="343" actId="403"/>
          <ac:spMkLst>
            <pc:docMk/>
            <pc:sldMk cId="4177880169" sldId="364"/>
            <ac:spMk id="19" creationId="{5252A847-DE45-4FA3-A1F8-EEBEB845FF8E}"/>
          </ac:spMkLst>
        </pc:spChg>
      </pc:sldChg>
      <pc:sldChg chg="addSp delSp modSp add del">
        <pc:chgData name="Sian Stebbings" userId="e14ea2a2-07d0-4302-97b9-16dc822a37cc" providerId="ADAL" clId="{02882F16-6B39-4CF5-9E56-5DE1EE1ABCE6}" dt="2018-05-08T18:14:18.094" v="1180" actId="2696"/>
        <pc:sldMkLst>
          <pc:docMk/>
          <pc:sldMk cId="747847591" sldId="365"/>
        </pc:sldMkLst>
        <pc:spChg chg="add mod">
          <ac:chgData name="Sian Stebbings" userId="e14ea2a2-07d0-4302-97b9-16dc822a37cc" providerId="ADAL" clId="{02882F16-6B39-4CF5-9E56-5DE1EE1ABCE6}" dt="2018-05-08T18:12:55.943" v="1075" actId="20577"/>
          <ac:spMkLst>
            <pc:docMk/>
            <pc:sldMk cId="747847591" sldId="365"/>
            <ac:spMk id="15" creationId="{731B2AAF-C80B-4F5A-851D-79D2187C0DC8}"/>
          </ac:spMkLst>
        </pc:spChg>
        <pc:spChg chg="mod">
          <ac:chgData name="Sian Stebbings" userId="e14ea2a2-07d0-4302-97b9-16dc822a37cc" providerId="ADAL" clId="{02882F16-6B39-4CF5-9E56-5DE1EE1ABCE6}" dt="2018-05-08T18:13:48.491" v="1112" actId="20577"/>
          <ac:spMkLst>
            <pc:docMk/>
            <pc:sldMk cId="747847591" sldId="365"/>
            <ac:spMk id="19" creationId="{5252A847-DE45-4FA3-A1F8-EEBEB845FF8E}"/>
          </ac:spMkLst>
        </pc:spChg>
        <pc:spChg chg="add del mod">
          <ac:chgData name="Sian Stebbings" userId="e14ea2a2-07d0-4302-97b9-16dc822a37cc" providerId="ADAL" clId="{02882F16-6B39-4CF5-9E56-5DE1EE1ABCE6}" dt="2018-05-08T18:13:53.525" v="1114" actId="478"/>
          <ac:spMkLst>
            <pc:docMk/>
            <pc:sldMk cId="747847591" sldId="365"/>
            <ac:spMk id="21" creationId="{D3832FF1-5A1E-44D0-8B0B-2A8EBCC81CFC}"/>
          </ac:spMkLst>
        </pc:spChg>
        <pc:spChg chg="add del mod">
          <ac:chgData name="Sian Stebbings" userId="e14ea2a2-07d0-4302-97b9-16dc822a37cc" providerId="ADAL" clId="{02882F16-6B39-4CF5-9E56-5DE1EE1ABCE6}" dt="2018-05-08T18:13:51.407" v="1113" actId="478"/>
          <ac:spMkLst>
            <pc:docMk/>
            <pc:sldMk cId="747847591" sldId="365"/>
            <ac:spMk id="22" creationId="{EB6DA009-D351-437F-92F2-21130C9DEDDE}"/>
          </ac:spMkLst>
        </pc:spChg>
        <pc:grpChg chg="add mod">
          <ac:chgData name="Sian Stebbings" userId="e14ea2a2-07d0-4302-97b9-16dc822a37cc" providerId="ADAL" clId="{02882F16-6B39-4CF5-9E56-5DE1EE1ABCE6}" dt="2018-05-08T18:13:31.062" v="1107" actId="1035"/>
          <ac:grpSpMkLst>
            <pc:docMk/>
            <pc:sldMk cId="747847591" sldId="365"/>
            <ac:grpSpMk id="6" creationId="{D58C63F2-1108-4231-A25B-C54A48975AD2}"/>
          </ac:grpSpMkLst>
        </pc:grpChg>
        <pc:grpChg chg="add mod">
          <ac:chgData name="Sian Stebbings" userId="e14ea2a2-07d0-4302-97b9-16dc822a37cc" providerId="ADAL" clId="{02882F16-6B39-4CF5-9E56-5DE1EE1ABCE6}" dt="2018-05-08T18:09:17.272" v="803" actId="1036"/>
          <ac:grpSpMkLst>
            <pc:docMk/>
            <pc:sldMk cId="747847591" sldId="365"/>
            <ac:grpSpMk id="14" creationId="{3E2ACAFC-0215-45F4-A9F7-5A9A6BD01178}"/>
          </ac:grpSpMkLst>
        </pc:grpChg>
        <pc:picChg chg="add mod">
          <ac:chgData name="Sian Stebbings" userId="e14ea2a2-07d0-4302-97b9-16dc822a37cc" providerId="ADAL" clId="{02882F16-6B39-4CF5-9E56-5DE1EE1ABCE6}" dt="2018-05-08T18:09:53.859" v="845" actId="1035"/>
          <ac:picMkLst>
            <pc:docMk/>
            <pc:sldMk cId="747847591" sldId="365"/>
            <ac:picMk id="7" creationId="{76FA8249-8AE2-4CBB-B311-0C5B27866C97}"/>
          </ac:picMkLst>
        </pc:picChg>
        <pc:picChg chg="add mod">
          <ac:chgData name="Sian Stebbings" userId="e14ea2a2-07d0-4302-97b9-16dc822a37cc" providerId="ADAL" clId="{02882F16-6B39-4CF5-9E56-5DE1EE1ABCE6}" dt="2018-05-08T18:07:39.393" v="578" actId="164"/>
          <ac:picMkLst>
            <pc:docMk/>
            <pc:sldMk cId="747847591" sldId="365"/>
            <ac:picMk id="9" creationId="{7F2CD4F0-43AB-495F-B120-E0012892708B}"/>
          </ac:picMkLst>
        </pc:picChg>
        <pc:picChg chg="add mod">
          <ac:chgData name="Sian Stebbings" userId="e14ea2a2-07d0-4302-97b9-16dc822a37cc" providerId="ADAL" clId="{02882F16-6B39-4CF5-9E56-5DE1EE1ABCE6}" dt="2018-05-08T18:09:57.513" v="853" actId="1035"/>
          <ac:picMkLst>
            <pc:docMk/>
            <pc:sldMk cId="747847591" sldId="365"/>
            <ac:picMk id="10" creationId="{55AD108E-7192-4DAB-9650-315ABA3BF9AD}"/>
          </ac:picMkLst>
        </pc:picChg>
        <pc:picChg chg="add mod">
          <ac:chgData name="Sian Stebbings" userId="e14ea2a2-07d0-4302-97b9-16dc822a37cc" providerId="ADAL" clId="{02882F16-6B39-4CF5-9E56-5DE1EE1ABCE6}" dt="2018-05-08T18:07:39.393" v="578" actId="164"/>
          <ac:picMkLst>
            <pc:docMk/>
            <pc:sldMk cId="747847591" sldId="365"/>
            <ac:picMk id="11" creationId="{6A6BE320-023D-479E-A88D-4A496E8EA3CF}"/>
          </ac:picMkLst>
        </pc:picChg>
        <pc:picChg chg="add mod">
          <ac:chgData name="Sian Stebbings" userId="e14ea2a2-07d0-4302-97b9-16dc822a37cc" providerId="ADAL" clId="{02882F16-6B39-4CF5-9E56-5DE1EE1ABCE6}" dt="2018-05-08T18:06:25.460" v="567" actId="571"/>
          <ac:picMkLst>
            <pc:docMk/>
            <pc:sldMk cId="747847591" sldId="365"/>
            <ac:picMk id="20" creationId="{8D7D65CD-5FB1-4E9B-8913-7D548FF3ABB7}"/>
          </ac:picMkLst>
        </pc:picChg>
        <pc:cxnChg chg="add mod">
          <ac:chgData name="Sian Stebbings" userId="e14ea2a2-07d0-4302-97b9-16dc822a37cc" providerId="ADAL" clId="{02882F16-6B39-4CF5-9E56-5DE1EE1ABCE6}" dt="2018-05-08T18:07:47.026" v="581" actId="164"/>
          <ac:cxnSpMkLst>
            <pc:docMk/>
            <pc:sldMk cId="747847591" sldId="365"/>
            <ac:cxnSpMk id="12" creationId="{F34EA5D0-60CD-4295-A0C6-897552668FA6}"/>
          </ac:cxnSpMkLst>
        </pc:cxnChg>
        <pc:cxnChg chg="add mod">
          <ac:chgData name="Sian Stebbings" userId="e14ea2a2-07d0-4302-97b9-16dc822a37cc" providerId="ADAL" clId="{02882F16-6B39-4CF5-9E56-5DE1EE1ABCE6}" dt="2018-05-08T18:07:39.393" v="578" actId="164"/>
          <ac:cxnSpMkLst>
            <pc:docMk/>
            <pc:sldMk cId="747847591" sldId="365"/>
            <ac:cxnSpMk id="13" creationId="{977343E0-AF90-4A9C-BD59-4277459D0183}"/>
          </ac:cxnSpMkLst>
        </pc:cxnChg>
      </pc:sldChg>
      <pc:sldChg chg="addSp delSp modSp add">
        <pc:chgData name="Sian Stebbings" userId="e14ea2a2-07d0-4302-97b9-16dc822a37cc" providerId="ADAL" clId="{02882F16-6B39-4CF5-9E56-5DE1EE1ABCE6}" dt="2018-05-08T19:43:26.965" v="2590" actId="20577"/>
        <pc:sldMkLst>
          <pc:docMk/>
          <pc:sldMk cId="3066217680" sldId="366"/>
        </pc:sldMkLst>
        <pc:spChg chg="mod">
          <ac:chgData name="Sian Stebbings" userId="e14ea2a2-07d0-4302-97b9-16dc822a37cc" providerId="ADAL" clId="{02882F16-6B39-4CF5-9E56-5DE1EE1ABCE6}" dt="2018-05-08T18:17:05.433" v="1273" actId="12788"/>
          <ac:spMkLst>
            <pc:docMk/>
            <pc:sldMk cId="3066217680" sldId="366"/>
            <ac:spMk id="9" creationId="{9F983741-13F4-476C-8ABA-7DA56BAE3340}"/>
          </ac:spMkLst>
        </pc:spChg>
        <pc:spChg chg="mod">
          <ac:chgData name="Sian Stebbings" userId="e14ea2a2-07d0-4302-97b9-16dc822a37cc" providerId="ADAL" clId="{02882F16-6B39-4CF5-9E56-5DE1EE1ABCE6}" dt="2018-05-08T18:17:00.425" v="1271" actId="12788"/>
          <ac:spMkLst>
            <pc:docMk/>
            <pc:sldMk cId="3066217680" sldId="366"/>
            <ac:spMk id="10" creationId="{630A62B3-D299-42E7-A944-31663983D016}"/>
          </ac:spMkLst>
        </pc:spChg>
        <pc:spChg chg="mod">
          <ac:chgData name="Sian Stebbings" userId="e14ea2a2-07d0-4302-97b9-16dc822a37cc" providerId="ADAL" clId="{02882F16-6B39-4CF5-9E56-5DE1EE1ABCE6}" dt="2018-05-08T18:17:16.329" v="1274" actId="12788"/>
          <ac:spMkLst>
            <pc:docMk/>
            <pc:sldMk cId="3066217680" sldId="366"/>
            <ac:spMk id="12" creationId="{A3963270-9FAC-4190-9D14-F3D29E77A0B2}"/>
          </ac:spMkLst>
        </pc:spChg>
        <pc:spChg chg="mod">
          <ac:chgData name="Sian Stebbings" userId="e14ea2a2-07d0-4302-97b9-16dc822a37cc" providerId="ADAL" clId="{02882F16-6B39-4CF5-9E56-5DE1EE1ABCE6}" dt="2018-05-08T18:17:20.408" v="1275" actId="12788"/>
          <ac:spMkLst>
            <pc:docMk/>
            <pc:sldMk cId="3066217680" sldId="366"/>
            <ac:spMk id="13" creationId="{5EAAF543-2D55-4A15-A31A-857C0008A462}"/>
          </ac:spMkLst>
        </pc:spChg>
        <pc:spChg chg="mod ord">
          <ac:chgData name="Sian Stebbings" userId="e14ea2a2-07d0-4302-97b9-16dc822a37cc" providerId="ADAL" clId="{02882F16-6B39-4CF5-9E56-5DE1EE1ABCE6}" dt="2018-05-08T18:21:55.908" v="1402" actId="6549"/>
          <ac:spMkLst>
            <pc:docMk/>
            <pc:sldMk cId="3066217680" sldId="366"/>
            <ac:spMk id="19" creationId="{5252A847-DE45-4FA3-A1F8-EEBEB845FF8E}"/>
          </ac:spMkLst>
        </pc:spChg>
        <pc:spChg chg="add del mod">
          <ac:chgData name="Sian Stebbings" userId="e14ea2a2-07d0-4302-97b9-16dc822a37cc" providerId="ADAL" clId="{02882F16-6B39-4CF5-9E56-5DE1EE1ABCE6}" dt="2018-05-08T18:22:00.245" v="1406" actId="478"/>
          <ac:spMkLst>
            <pc:docMk/>
            <pc:sldMk cId="3066217680" sldId="366"/>
            <ac:spMk id="28" creationId="{F3364B51-B650-408E-B8FB-F4C6B9B3F22D}"/>
          </ac:spMkLst>
        </pc:spChg>
        <pc:spChg chg="add del mod">
          <ac:chgData name="Sian Stebbings" userId="e14ea2a2-07d0-4302-97b9-16dc822a37cc" providerId="ADAL" clId="{02882F16-6B39-4CF5-9E56-5DE1EE1ABCE6}" dt="2018-05-08T18:21:59.142" v="1405" actId="478"/>
          <ac:spMkLst>
            <pc:docMk/>
            <pc:sldMk cId="3066217680" sldId="366"/>
            <ac:spMk id="29" creationId="{433CE927-59FF-4E1F-8C06-959C364ACC15}"/>
          </ac:spMkLst>
        </pc:spChg>
        <pc:spChg chg="add del mod">
          <ac:chgData name="Sian Stebbings" userId="e14ea2a2-07d0-4302-97b9-16dc822a37cc" providerId="ADAL" clId="{02882F16-6B39-4CF5-9E56-5DE1EE1ABCE6}" dt="2018-05-08T18:22:02.025" v="1408" actId="478"/>
          <ac:spMkLst>
            <pc:docMk/>
            <pc:sldMk cId="3066217680" sldId="366"/>
            <ac:spMk id="30" creationId="{1E7F28BB-F40C-440B-8BF5-6915D46FC04C}"/>
          </ac:spMkLst>
        </pc:spChg>
        <pc:spChg chg="add del mod ord">
          <ac:chgData name="Sian Stebbings" userId="e14ea2a2-07d0-4302-97b9-16dc822a37cc" providerId="ADAL" clId="{02882F16-6B39-4CF5-9E56-5DE1EE1ABCE6}" dt="2018-05-08T18:21:56.946" v="1403" actId="478"/>
          <ac:spMkLst>
            <pc:docMk/>
            <pc:sldMk cId="3066217680" sldId="366"/>
            <ac:spMk id="31" creationId="{0D291162-5FEF-473A-B04C-E1A1E2DD49F7}"/>
          </ac:spMkLst>
        </pc:spChg>
        <pc:spChg chg="add del mod ord">
          <ac:chgData name="Sian Stebbings" userId="e14ea2a2-07d0-4302-97b9-16dc822a37cc" providerId="ADAL" clId="{02882F16-6B39-4CF5-9E56-5DE1EE1ABCE6}" dt="2018-05-08T18:21:57.631" v="1404" actId="478"/>
          <ac:spMkLst>
            <pc:docMk/>
            <pc:sldMk cId="3066217680" sldId="366"/>
            <ac:spMk id="32" creationId="{A7FD4F61-AB7B-44EE-9F4B-EE2722278A25}"/>
          </ac:spMkLst>
        </pc:spChg>
        <pc:spChg chg="add del mod ord">
          <ac:chgData name="Sian Stebbings" userId="e14ea2a2-07d0-4302-97b9-16dc822a37cc" providerId="ADAL" clId="{02882F16-6B39-4CF5-9E56-5DE1EE1ABCE6}" dt="2018-05-08T18:22:01.162" v="1407" actId="478"/>
          <ac:spMkLst>
            <pc:docMk/>
            <pc:sldMk cId="3066217680" sldId="366"/>
            <ac:spMk id="33" creationId="{273721DF-5E22-4D91-9087-482ED98AF0F1}"/>
          </ac:spMkLst>
        </pc:spChg>
        <pc:spChg chg="add mod">
          <ac:chgData name="Sian Stebbings" userId="e14ea2a2-07d0-4302-97b9-16dc822a37cc" providerId="ADAL" clId="{02882F16-6B39-4CF5-9E56-5DE1EE1ABCE6}" dt="2018-05-08T19:43:26.965" v="2590" actId="20577"/>
          <ac:spMkLst>
            <pc:docMk/>
            <pc:sldMk cId="3066217680" sldId="366"/>
            <ac:spMk id="34" creationId="{C10914AB-423E-42DA-BC98-BE2503D10AE4}"/>
          </ac:spMkLst>
        </pc:spChg>
        <pc:grpChg chg="add mod">
          <ac:chgData name="Sian Stebbings" userId="e14ea2a2-07d0-4302-97b9-16dc822a37cc" providerId="ADAL" clId="{02882F16-6B39-4CF5-9E56-5DE1EE1ABCE6}" dt="2018-05-08T18:21:45.373" v="1400" actId="1036"/>
          <ac:grpSpMkLst>
            <pc:docMk/>
            <pc:sldMk cId="3066217680" sldId="366"/>
            <ac:grpSpMk id="6" creationId="{22FADFA0-EF85-4E17-8085-085501E32D74}"/>
          </ac:grpSpMkLst>
        </pc:grpChg>
        <pc:grpChg chg="add mod">
          <ac:chgData name="Sian Stebbings" userId="e14ea2a2-07d0-4302-97b9-16dc822a37cc" providerId="ADAL" clId="{02882F16-6B39-4CF5-9E56-5DE1EE1ABCE6}" dt="2018-05-08T18:17:05.433" v="1273" actId="12788"/>
          <ac:grpSpMkLst>
            <pc:docMk/>
            <pc:sldMk cId="3066217680" sldId="366"/>
            <ac:grpSpMk id="7" creationId="{66C13594-C55A-4AAF-A2EB-CA89237B63D2}"/>
          </ac:grpSpMkLst>
        </pc:grpChg>
        <pc:grpChg chg="add mod">
          <ac:chgData name="Sian Stebbings" userId="e14ea2a2-07d0-4302-97b9-16dc822a37cc" providerId="ADAL" clId="{02882F16-6B39-4CF5-9E56-5DE1EE1ABCE6}" dt="2018-05-08T18:17:20.408" v="1275" actId="12788"/>
          <ac:grpSpMkLst>
            <pc:docMk/>
            <pc:sldMk cId="3066217680" sldId="366"/>
            <ac:grpSpMk id="11" creationId="{B2B99D48-B7E9-453E-9277-C183AF8546B2}"/>
          </ac:grpSpMkLst>
        </pc:grpChg>
        <pc:grpChg chg="add mod">
          <ac:chgData name="Sian Stebbings" userId="e14ea2a2-07d0-4302-97b9-16dc822a37cc" providerId="ADAL" clId="{02882F16-6B39-4CF5-9E56-5DE1EE1ABCE6}" dt="2018-05-08T18:17:05.433" v="1273" actId="12788"/>
          <ac:grpSpMkLst>
            <pc:docMk/>
            <pc:sldMk cId="3066217680" sldId="366"/>
            <ac:grpSpMk id="14" creationId="{F0BB3F3B-A8A4-4B1B-8F40-5B8862BE81A2}"/>
          </ac:grpSpMkLst>
        </pc:grpChg>
        <pc:grpChg chg="add mod">
          <ac:chgData name="Sian Stebbings" userId="e14ea2a2-07d0-4302-97b9-16dc822a37cc" providerId="ADAL" clId="{02882F16-6B39-4CF5-9E56-5DE1EE1ABCE6}" dt="2018-05-08T18:17:20.408" v="1275" actId="12788"/>
          <ac:grpSpMkLst>
            <pc:docMk/>
            <pc:sldMk cId="3066217680" sldId="366"/>
            <ac:grpSpMk id="21" creationId="{1B3F40C9-23BC-4C00-8FED-87E4281A90D6}"/>
          </ac:grpSpMkLst>
        </pc:grpChg>
        <pc:picChg chg="ord">
          <ac:chgData name="Sian Stebbings" userId="e14ea2a2-07d0-4302-97b9-16dc822a37cc" providerId="ADAL" clId="{02882F16-6B39-4CF5-9E56-5DE1EE1ABCE6}" dt="2018-05-08T18:20:27.623" v="1309" actId="167"/>
          <ac:picMkLst>
            <pc:docMk/>
            <pc:sldMk cId="3066217680" sldId="366"/>
            <ac:picMk id="8" creationId="{D9426B6B-94AA-4D9B-BC63-8F0BC9ED5115}"/>
          </ac:picMkLst>
        </pc:picChg>
        <pc:cxnChg chg="mod">
          <ac:chgData name="Sian Stebbings" userId="e14ea2a2-07d0-4302-97b9-16dc822a37cc" providerId="ADAL" clId="{02882F16-6B39-4CF5-9E56-5DE1EE1ABCE6}" dt="2018-05-08T18:17:05.433" v="1273" actId="12788"/>
          <ac:cxnSpMkLst>
            <pc:docMk/>
            <pc:sldMk cId="3066217680" sldId="366"/>
            <ac:cxnSpMk id="15" creationId="{C5F966F4-6A8E-4AC4-B74C-87BDD87C86DC}"/>
          </ac:cxnSpMkLst>
        </pc:cxnChg>
        <pc:cxnChg chg="mod">
          <ac:chgData name="Sian Stebbings" userId="e14ea2a2-07d0-4302-97b9-16dc822a37cc" providerId="ADAL" clId="{02882F16-6B39-4CF5-9E56-5DE1EE1ABCE6}" dt="2018-05-08T18:17:00.425" v="1271" actId="12788"/>
          <ac:cxnSpMkLst>
            <pc:docMk/>
            <pc:sldMk cId="3066217680" sldId="366"/>
            <ac:cxnSpMk id="20" creationId="{4E325E2F-6CDD-405F-92DE-6851E673F993}"/>
          </ac:cxnSpMkLst>
        </pc:cxnChg>
        <pc:cxnChg chg="mod">
          <ac:chgData name="Sian Stebbings" userId="e14ea2a2-07d0-4302-97b9-16dc822a37cc" providerId="ADAL" clId="{02882F16-6B39-4CF5-9E56-5DE1EE1ABCE6}" dt="2018-05-08T18:19:07.328" v="1296" actId="688"/>
          <ac:cxnSpMkLst>
            <pc:docMk/>
            <pc:sldMk cId="3066217680" sldId="366"/>
            <ac:cxnSpMk id="22" creationId="{0906D01E-D803-450C-80D6-10CFE1457AAA}"/>
          </ac:cxnSpMkLst>
        </pc:cxnChg>
        <pc:cxnChg chg="mod">
          <ac:chgData name="Sian Stebbings" userId="e14ea2a2-07d0-4302-97b9-16dc822a37cc" providerId="ADAL" clId="{02882F16-6B39-4CF5-9E56-5DE1EE1ABCE6}" dt="2018-05-08T18:17:16.329" v="1274" actId="12788"/>
          <ac:cxnSpMkLst>
            <pc:docMk/>
            <pc:sldMk cId="3066217680" sldId="366"/>
            <ac:cxnSpMk id="23" creationId="{740F23B7-6CAB-44B0-94A7-888EDBBCFF12}"/>
          </ac:cxnSpMkLst>
        </pc:cxnChg>
        <pc:cxnChg chg="add mod">
          <ac:chgData name="Sian Stebbings" userId="e14ea2a2-07d0-4302-97b9-16dc822a37cc" providerId="ADAL" clId="{02882F16-6B39-4CF5-9E56-5DE1EE1ABCE6}" dt="2018-05-08T18:16:06.143" v="1247" actId="1582"/>
          <ac:cxnSpMkLst>
            <pc:docMk/>
            <pc:sldMk cId="3066217680" sldId="366"/>
            <ac:cxnSpMk id="24" creationId="{233F7C08-E987-4932-886A-7BAEBA8987F5}"/>
          </ac:cxnSpMkLst>
        </pc:cxnChg>
        <pc:cxnChg chg="add mod">
          <ac:chgData name="Sian Stebbings" userId="e14ea2a2-07d0-4302-97b9-16dc822a37cc" providerId="ADAL" clId="{02882F16-6B39-4CF5-9E56-5DE1EE1ABCE6}" dt="2018-05-08T18:16:40.686" v="1269" actId="12789"/>
          <ac:cxnSpMkLst>
            <pc:docMk/>
            <pc:sldMk cId="3066217680" sldId="366"/>
            <ac:cxnSpMk id="25" creationId="{06490DF4-4B4E-4BA0-A40F-4D310B5869CC}"/>
          </ac:cxnSpMkLst>
        </pc:cxnChg>
        <pc:cxnChg chg="add mod">
          <ac:chgData name="Sian Stebbings" userId="e14ea2a2-07d0-4302-97b9-16dc822a37cc" providerId="ADAL" clId="{02882F16-6B39-4CF5-9E56-5DE1EE1ABCE6}" dt="2018-05-08T18:16:40.686" v="1269" actId="12789"/>
          <ac:cxnSpMkLst>
            <pc:docMk/>
            <pc:sldMk cId="3066217680" sldId="366"/>
            <ac:cxnSpMk id="26" creationId="{8133C036-1ECD-4261-B423-F20A09A87B5F}"/>
          </ac:cxnSpMkLst>
        </pc:cxnChg>
        <pc:cxnChg chg="add mod">
          <ac:chgData name="Sian Stebbings" userId="e14ea2a2-07d0-4302-97b9-16dc822a37cc" providerId="ADAL" clId="{02882F16-6B39-4CF5-9E56-5DE1EE1ABCE6}" dt="2018-05-08T18:16:06.143" v="1247" actId="1582"/>
          <ac:cxnSpMkLst>
            <pc:docMk/>
            <pc:sldMk cId="3066217680" sldId="366"/>
            <ac:cxnSpMk id="27" creationId="{7C149DDD-F5ED-4E73-A33E-1883FD8DD9AE}"/>
          </ac:cxnSpMkLst>
        </pc:cxnChg>
      </pc:sldChg>
      <pc:sldChg chg="add">
        <pc:chgData name="Sian Stebbings" userId="e14ea2a2-07d0-4302-97b9-16dc822a37cc" providerId="ADAL" clId="{02882F16-6B39-4CF5-9E56-5DE1EE1ABCE6}" dt="2018-05-08T13:23:19.505" v="247" actId="478"/>
        <pc:sldMkLst>
          <pc:docMk/>
          <pc:sldMk cId="2386273079" sldId="367"/>
        </pc:sldMkLst>
      </pc:sldChg>
      <pc:sldChg chg="addSp modSp add">
        <pc:chgData name="Sian Stebbings" userId="e14ea2a2-07d0-4302-97b9-16dc822a37cc" providerId="ADAL" clId="{02882F16-6B39-4CF5-9E56-5DE1EE1ABCE6}" dt="2018-05-08T19:42:41.834" v="2529" actId="20577"/>
        <pc:sldMkLst>
          <pc:docMk/>
          <pc:sldMk cId="3525206473" sldId="368"/>
        </pc:sldMkLst>
        <pc:spChg chg="add mod">
          <ac:chgData name="Sian Stebbings" userId="e14ea2a2-07d0-4302-97b9-16dc822a37cc" providerId="ADAL" clId="{02882F16-6B39-4CF5-9E56-5DE1EE1ABCE6}" dt="2018-05-08T19:42:41.834" v="2529" actId="20577"/>
          <ac:spMkLst>
            <pc:docMk/>
            <pc:sldMk cId="3525206473" sldId="368"/>
            <ac:spMk id="13" creationId="{A6DDE34E-FC8C-4957-BABD-C0B26037E44C}"/>
          </ac:spMkLst>
        </pc:spChg>
        <pc:spChg chg="mod">
          <ac:chgData name="Sian Stebbings" userId="e14ea2a2-07d0-4302-97b9-16dc822a37cc" providerId="ADAL" clId="{02882F16-6B39-4CF5-9E56-5DE1EE1ABCE6}" dt="2018-05-08T13:24:11.334" v="335" actId="20577"/>
          <ac:spMkLst>
            <pc:docMk/>
            <pc:sldMk cId="3525206473" sldId="368"/>
            <ac:spMk id="19" creationId="{5252A847-DE45-4FA3-A1F8-EEBEB845FF8E}"/>
          </ac:spMkLst>
        </pc:spChg>
      </pc:sldChg>
      <pc:sldChg chg="addSp delSp modSp add">
        <pc:chgData name="Sian Stebbings" userId="e14ea2a2-07d0-4302-97b9-16dc822a37cc" providerId="ADAL" clId="{02882F16-6B39-4CF5-9E56-5DE1EE1ABCE6}" dt="2018-05-08T18:05:08.310" v="531" actId="1037"/>
        <pc:sldMkLst>
          <pc:docMk/>
          <pc:sldMk cId="2903691205" sldId="369"/>
        </pc:sldMkLst>
        <pc:spChg chg="add del mod">
          <ac:chgData name="Sian Stebbings" userId="e14ea2a2-07d0-4302-97b9-16dc822a37cc" providerId="ADAL" clId="{02882F16-6B39-4CF5-9E56-5DE1EE1ABCE6}" dt="2018-05-08T13:26:46.458" v="414" actId="478"/>
          <ac:spMkLst>
            <pc:docMk/>
            <pc:sldMk cId="2903691205" sldId="369"/>
            <ac:spMk id="6" creationId="{941F8DAC-FF0B-496C-A763-FC57ECEBE832}"/>
          </ac:spMkLst>
        </pc:spChg>
        <pc:spChg chg="mod">
          <ac:chgData name="Sian Stebbings" userId="e14ea2a2-07d0-4302-97b9-16dc822a37cc" providerId="ADAL" clId="{02882F16-6B39-4CF5-9E56-5DE1EE1ABCE6}" dt="2018-05-08T18:04:59.619" v="511" actId="164"/>
          <ac:spMkLst>
            <pc:docMk/>
            <pc:sldMk cId="2903691205" sldId="369"/>
            <ac:spMk id="7" creationId="{9786A7E7-256B-4EA5-96B2-FFA0F7F69E80}"/>
          </ac:spMkLst>
        </pc:spChg>
        <pc:spChg chg="add mod">
          <ac:chgData name="Sian Stebbings" userId="e14ea2a2-07d0-4302-97b9-16dc822a37cc" providerId="ADAL" clId="{02882F16-6B39-4CF5-9E56-5DE1EE1ABCE6}" dt="2018-05-08T18:04:59.619" v="511" actId="164"/>
          <ac:spMkLst>
            <pc:docMk/>
            <pc:sldMk cId="2903691205" sldId="369"/>
            <ac:spMk id="9" creationId="{7AF40C19-0233-40A3-A9A6-34F2B6D83184}"/>
          </ac:spMkLst>
        </pc:spChg>
        <pc:spChg chg="add del mod">
          <ac:chgData name="Sian Stebbings" userId="e14ea2a2-07d0-4302-97b9-16dc822a37cc" providerId="ADAL" clId="{02882F16-6B39-4CF5-9E56-5DE1EE1ABCE6}" dt="2018-05-08T13:27:14.801" v="423" actId="478"/>
          <ac:spMkLst>
            <pc:docMk/>
            <pc:sldMk cId="2903691205" sldId="369"/>
            <ac:spMk id="10" creationId="{0BCF2C9F-4AF2-41A6-AD69-6A00350094D1}"/>
          </ac:spMkLst>
        </pc:spChg>
        <pc:spChg chg="add del mod">
          <ac:chgData name="Sian Stebbings" userId="e14ea2a2-07d0-4302-97b9-16dc822a37cc" providerId="ADAL" clId="{02882F16-6B39-4CF5-9E56-5DE1EE1ABCE6}" dt="2018-05-08T13:27:38.834" v="426" actId="478"/>
          <ac:spMkLst>
            <pc:docMk/>
            <pc:sldMk cId="2903691205" sldId="369"/>
            <ac:spMk id="11" creationId="{D65D0F1A-FF70-4EB2-BFBF-55C9DDC74590}"/>
          </ac:spMkLst>
        </pc:spChg>
        <pc:spChg chg="mod topLvl">
          <ac:chgData name="Sian Stebbings" userId="e14ea2a2-07d0-4302-97b9-16dc822a37cc" providerId="ADAL" clId="{02882F16-6B39-4CF5-9E56-5DE1EE1ABCE6}" dt="2018-05-08T18:04:59.619" v="511" actId="164"/>
          <ac:spMkLst>
            <pc:docMk/>
            <pc:sldMk cId="2903691205" sldId="369"/>
            <ac:spMk id="13" creationId="{13075BA4-C5DF-48A9-BB85-2190B9092902}"/>
          </ac:spMkLst>
        </pc:spChg>
        <pc:spChg chg="add del">
          <ac:chgData name="Sian Stebbings" userId="e14ea2a2-07d0-4302-97b9-16dc822a37cc" providerId="ADAL" clId="{02882F16-6B39-4CF5-9E56-5DE1EE1ABCE6}" dt="2018-05-08T13:27:13.014" v="422" actId="478"/>
          <ac:spMkLst>
            <pc:docMk/>
            <pc:sldMk cId="2903691205" sldId="369"/>
            <ac:spMk id="19" creationId="{5252A847-DE45-4FA3-A1F8-EEBEB845FF8E}"/>
          </ac:spMkLst>
        </pc:spChg>
        <pc:grpChg chg="add mod">
          <ac:chgData name="Sian Stebbings" userId="e14ea2a2-07d0-4302-97b9-16dc822a37cc" providerId="ADAL" clId="{02882F16-6B39-4CF5-9E56-5DE1EE1ABCE6}" dt="2018-05-08T18:05:08.310" v="531" actId="1037"/>
          <ac:grpSpMkLst>
            <pc:docMk/>
            <pc:sldMk cId="2903691205" sldId="369"/>
            <ac:grpSpMk id="2" creationId="{698F4204-C479-4F37-821B-A67BD7BF20BD}"/>
          </ac:grpSpMkLst>
        </pc:grpChg>
        <pc:grpChg chg="add del">
          <ac:chgData name="Sian Stebbings" userId="e14ea2a2-07d0-4302-97b9-16dc822a37cc" providerId="ADAL" clId="{02882F16-6B39-4CF5-9E56-5DE1EE1ABCE6}" dt="2018-05-08T18:03:16.480" v="433" actId="478"/>
          <ac:grpSpMkLst>
            <pc:docMk/>
            <pc:sldMk cId="2903691205" sldId="369"/>
            <ac:grpSpMk id="10" creationId="{8CB71A7C-89DB-4282-AB55-4A332FC4A7CA}"/>
          </ac:grpSpMkLst>
        </pc:grpChg>
        <pc:picChg chg="del topLvl">
          <ac:chgData name="Sian Stebbings" userId="e14ea2a2-07d0-4302-97b9-16dc822a37cc" providerId="ADAL" clId="{02882F16-6B39-4CF5-9E56-5DE1EE1ABCE6}" dt="2018-05-08T18:03:16.480" v="433" actId="478"/>
          <ac:picMkLst>
            <pc:docMk/>
            <pc:sldMk cId="2903691205" sldId="369"/>
            <ac:picMk id="11" creationId="{5C7B26DA-F009-4B4C-93EB-9392518124DE}"/>
          </ac:picMkLst>
        </pc:picChg>
        <pc:picChg chg="del">
          <ac:chgData name="Sian Stebbings" userId="e14ea2a2-07d0-4302-97b9-16dc822a37cc" providerId="ADAL" clId="{02882F16-6B39-4CF5-9E56-5DE1EE1ABCE6}" dt="2018-05-08T18:03:16.480" v="433" actId="478"/>
          <ac:picMkLst>
            <pc:docMk/>
            <pc:sldMk cId="2903691205" sldId="369"/>
            <ac:picMk id="12" creationId="{47E64641-DA8F-4E12-8580-6357F29956AA}"/>
          </ac:picMkLst>
        </pc:picChg>
        <pc:cxnChg chg="add del mod">
          <ac:chgData name="Sian Stebbings" userId="e14ea2a2-07d0-4302-97b9-16dc822a37cc" providerId="ADAL" clId="{02882F16-6B39-4CF5-9E56-5DE1EE1ABCE6}" dt="2018-05-08T13:25:59.144" v="402" actId="478"/>
          <ac:cxnSpMkLst>
            <pc:docMk/>
            <pc:sldMk cId="2903691205" sldId="369"/>
            <ac:cxnSpMk id="3" creationId="{A901EEEA-6859-452E-8049-CD3756CBEB2E}"/>
          </ac:cxnSpMkLst>
        </pc:cxnChg>
        <pc:cxnChg chg="add del mod">
          <ac:chgData name="Sian Stebbings" userId="e14ea2a2-07d0-4302-97b9-16dc822a37cc" providerId="ADAL" clId="{02882F16-6B39-4CF5-9E56-5DE1EE1ABCE6}" dt="2018-05-08T13:26:08.250" v="404" actId="478"/>
          <ac:cxnSpMkLst>
            <pc:docMk/>
            <pc:sldMk cId="2903691205" sldId="369"/>
            <ac:cxnSpMk id="5" creationId="{472CB4AA-0FBD-481F-8DBF-10836B00E73B}"/>
          </ac:cxnSpMkLst>
        </pc:cxnChg>
        <pc:cxnChg chg="add del mod">
          <ac:chgData name="Sian Stebbings" userId="e14ea2a2-07d0-4302-97b9-16dc822a37cc" providerId="ADAL" clId="{02882F16-6B39-4CF5-9E56-5DE1EE1ABCE6}" dt="2018-05-08T13:33:21.089" v="431" actId="478"/>
          <ac:cxnSpMkLst>
            <pc:docMk/>
            <pc:sldMk cId="2903691205" sldId="369"/>
            <ac:cxnSpMk id="13" creationId="{5BBFAE2A-6124-4EF9-B25B-458FE5E88300}"/>
          </ac:cxnSpMkLst>
        </pc:cxnChg>
      </pc:sldChg>
      <pc:sldChg chg="add del">
        <pc:chgData name="Sian Stebbings" userId="e14ea2a2-07d0-4302-97b9-16dc822a37cc" providerId="ADAL" clId="{02882F16-6B39-4CF5-9E56-5DE1EE1ABCE6}" dt="2018-05-08T18:12:35.542" v="985" actId="2696"/>
        <pc:sldMkLst>
          <pc:docMk/>
          <pc:sldMk cId="1462921540" sldId="370"/>
        </pc:sldMkLst>
      </pc:sldChg>
      <pc:sldChg chg="modSp add">
        <pc:chgData name="Sian Stebbings" userId="e14ea2a2-07d0-4302-97b9-16dc822a37cc" providerId="ADAL" clId="{02882F16-6B39-4CF5-9E56-5DE1EE1ABCE6}" dt="2018-05-08T18:15:06.747" v="1203" actId="20577"/>
        <pc:sldMkLst>
          <pc:docMk/>
          <pc:sldMk cId="4119186426" sldId="370"/>
        </pc:sldMkLst>
        <pc:spChg chg="mod">
          <ac:chgData name="Sian Stebbings" userId="e14ea2a2-07d0-4302-97b9-16dc822a37cc" providerId="ADAL" clId="{02882F16-6B39-4CF5-9E56-5DE1EE1ABCE6}" dt="2018-05-08T18:14:15.468" v="1179" actId="20577"/>
          <ac:spMkLst>
            <pc:docMk/>
            <pc:sldMk cId="4119186426" sldId="370"/>
            <ac:spMk id="15" creationId="{731B2AAF-C80B-4F5A-851D-79D2187C0DC8}"/>
          </ac:spMkLst>
        </pc:spChg>
        <pc:spChg chg="mod">
          <ac:chgData name="Sian Stebbings" userId="e14ea2a2-07d0-4302-97b9-16dc822a37cc" providerId="ADAL" clId="{02882F16-6B39-4CF5-9E56-5DE1EE1ABCE6}" dt="2018-05-08T18:15:06.747" v="1203" actId="20577"/>
          <ac:spMkLst>
            <pc:docMk/>
            <pc:sldMk cId="4119186426" sldId="370"/>
            <ac:spMk id="19" creationId="{5252A847-DE45-4FA3-A1F8-EEBEB845FF8E}"/>
          </ac:spMkLst>
        </pc:spChg>
      </pc:sldChg>
      <pc:sldChg chg="add">
        <pc:chgData name="Sian Stebbings" userId="e14ea2a2-07d0-4302-97b9-16dc822a37cc" providerId="ADAL" clId="{02882F16-6B39-4CF5-9E56-5DE1EE1ABCE6}" dt="2018-05-08T18:21:53.382" v="1401" actId="20577"/>
        <pc:sldMkLst>
          <pc:docMk/>
          <pc:sldMk cId="1014620145" sldId="371"/>
        </pc:sldMkLst>
      </pc:sldChg>
      <pc:sldChg chg="addSp delSp modSp add">
        <pc:chgData name="Sian Stebbings" userId="e14ea2a2-07d0-4302-97b9-16dc822a37cc" providerId="ADAL" clId="{02882F16-6B39-4CF5-9E56-5DE1EE1ABCE6}" dt="2018-05-08T19:48:15.767" v="2605" actId="1037"/>
        <pc:sldMkLst>
          <pc:docMk/>
          <pc:sldMk cId="4283480610" sldId="372"/>
        </pc:sldMkLst>
        <pc:spChg chg="add mod topLvl">
          <ac:chgData name="Sian Stebbings" userId="e14ea2a2-07d0-4302-97b9-16dc822a37cc" providerId="ADAL" clId="{02882F16-6B39-4CF5-9E56-5DE1EE1ABCE6}" dt="2018-05-08T19:27:32.702" v="1770" actId="164"/>
          <ac:spMkLst>
            <pc:docMk/>
            <pc:sldMk cId="4283480610" sldId="372"/>
            <ac:spMk id="4" creationId="{60F56EE5-B59C-40F0-96DE-B2C1A46642D1}"/>
          </ac:spMkLst>
        </pc:spChg>
        <pc:spChg chg="add mod">
          <ac:chgData name="Sian Stebbings" userId="e14ea2a2-07d0-4302-97b9-16dc822a37cc" providerId="ADAL" clId="{02882F16-6B39-4CF5-9E56-5DE1EE1ABCE6}" dt="2018-05-08T19:48:15.767" v="2605" actId="1037"/>
          <ac:spMkLst>
            <pc:docMk/>
            <pc:sldMk cId="4283480610" sldId="372"/>
            <ac:spMk id="5" creationId="{91E344D2-13F9-401F-BFA4-9F3E7558CD70}"/>
          </ac:spMkLst>
        </pc:spChg>
        <pc:spChg chg="add mod">
          <ac:chgData name="Sian Stebbings" userId="e14ea2a2-07d0-4302-97b9-16dc822a37cc" providerId="ADAL" clId="{02882F16-6B39-4CF5-9E56-5DE1EE1ABCE6}" dt="2018-05-08T19:26:47.738" v="1746" actId="1076"/>
          <ac:spMkLst>
            <pc:docMk/>
            <pc:sldMk cId="4283480610" sldId="372"/>
            <ac:spMk id="6" creationId="{9011A20A-59B6-4557-B8A3-EA8B758B4712}"/>
          </ac:spMkLst>
        </pc:spChg>
        <pc:spChg chg="mod">
          <ac:chgData name="Sian Stebbings" userId="e14ea2a2-07d0-4302-97b9-16dc822a37cc" providerId="ADAL" clId="{02882F16-6B39-4CF5-9E56-5DE1EE1ABCE6}" dt="2018-05-08T19:25:41.130" v="1716" actId="404"/>
          <ac:spMkLst>
            <pc:docMk/>
            <pc:sldMk cId="4283480610" sldId="372"/>
            <ac:spMk id="7" creationId="{22A0D0DE-E17C-4FF6-A5EF-8773D259A217}"/>
          </ac:spMkLst>
        </pc:spChg>
        <pc:spChg chg="mod">
          <ac:chgData name="Sian Stebbings" userId="e14ea2a2-07d0-4302-97b9-16dc822a37cc" providerId="ADAL" clId="{02882F16-6B39-4CF5-9E56-5DE1EE1ABCE6}" dt="2018-05-08T19:25:41.130" v="1716" actId="404"/>
          <ac:spMkLst>
            <pc:docMk/>
            <pc:sldMk cId="4283480610" sldId="372"/>
            <ac:spMk id="9" creationId="{C43DA7DD-65CC-462C-AB1B-C657532553A1}"/>
          </ac:spMkLst>
        </pc:spChg>
        <pc:spChg chg="add mod">
          <ac:chgData name="Sian Stebbings" userId="e14ea2a2-07d0-4302-97b9-16dc822a37cc" providerId="ADAL" clId="{02882F16-6B39-4CF5-9E56-5DE1EE1ABCE6}" dt="2018-05-08T18:24:43.535" v="1486" actId="164"/>
          <ac:spMkLst>
            <pc:docMk/>
            <pc:sldMk cId="4283480610" sldId="372"/>
            <ac:spMk id="12" creationId="{717092F7-1D8A-4CAA-B7C7-3A1BE570CA79}"/>
          </ac:spMkLst>
        </pc:spChg>
        <pc:spChg chg="add mod">
          <ac:chgData name="Sian Stebbings" userId="e14ea2a2-07d0-4302-97b9-16dc822a37cc" providerId="ADAL" clId="{02882F16-6B39-4CF5-9E56-5DE1EE1ABCE6}" dt="2018-05-08T19:26:59.209" v="1748" actId="164"/>
          <ac:spMkLst>
            <pc:docMk/>
            <pc:sldMk cId="4283480610" sldId="372"/>
            <ac:spMk id="15" creationId="{E331954D-4215-4CD4-BEE6-0E824D5A4B97}"/>
          </ac:spMkLst>
        </pc:spChg>
        <pc:spChg chg="mod">
          <ac:chgData name="Sian Stebbings" userId="e14ea2a2-07d0-4302-97b9-16dc822a37cc" providerId="ADAL" clId="{02882F16-6B39-4CF5-9E56-5DE1EE1ABCE6}" dt="2018-05-08T19:26:34.730" v="1740" actId="197"/>
          <ac:spMkLst>
            <pc:docMk/>
            <pc:sldMk cId="4283480610" sldId="372"/>
            <ac:spMk id="19" creationId="{5252A847-DE45-4FA3-A1F8-EEBEB845FF8E}"/>
          </ac:spMkLst>
        </pc:spChg>
        <pc:spChg chg="add mod">
          <ac:chgData name="Sian Stebbings" userId="e14ea2a2-07d0-4302-97b9-16dc822a37cc" providerId="ADAL" clId="{02882F16-6B39-4CF5-9E56-5DE1EE1ABCE6}" dt="2018-05-08T19:26:59.209" v="1748" actId="164"/>
          <ac:spMkLst>
            <pc:docMk/>
            <pc:sldMk cId="4283480610" sldId="372"/>
            <ac:spMk id="23" creationId="{9511022C-C31F-4C85-865E-33DDD9060BC3}"/>
          </ac:spMkLst>
        </pc:spChg>
        <pc:spChg chg="mod">
          <ac:chgData name="Sian Stebbings" userId="e14ea2a2-07d0-4302-97b9-16dc822a37cc" providerId="ADAL" clId="{02882F16-6B39-4CF5-9E56-5DE1EE1ABCE6}" dt="2018-05-08T19:28:22.535" v="1772" actId="14100"/>
          <ac:spMkLst>
            <pc:docMk/>
            <pc:sldMk cId="4283480610" sldId="372"/>
            <ac:spMk id="27" creationId="{1973776B-9DB1-4090-9777-9BC424CA8D53}"/>
          </ac:spMkLst>
        </pc:spChg>
        <pc:spChg chg="mod">
          <ac:chgData name="Sian Stebbings" userId="e14ea2a2-07d0-4302-97b9-16dc822a37cc" providerId="ADAL" clId="{02882F16-6B39-4CF5-9E56-5DE1EE1ABCE6}" dt="2018-05-08T19:28:30.495" v="1773" actId="14100"/>
          <ac:spMkLst>
            <pc:docMk/>
            <pc:sldMk cId="4283480610" sldId="372"/>
            <ac:spMk id="29" creationId="{9D8C3428-FD13-403B-8D33-F9897682161E}"/>
          </ac:spMkLst>
        </pc:spChg>
        <pc:spChg chg="mod">
          <ac:chgData name="Sian Stebbings" userId="e14ea2a2-07d0-4302-97b9-16dc822a37cc" providerId="ADAL" clId="{02882F16-6B39-4CF5-9E56-5DE1EE1ABCE6}" dt="2018-05-08T19:29:03.467" v="1776" actId="14100"/>
          <ac:spMkLst>
            <pc:docMk/>
            <pc:sldMk cId="4283480610" sldId="372"/>
            <ac:spMk id="36" creationId="{8AEB50FE-8520-485F-B697-F7E0B9A43233}"/>
          </ac:spMkLst>
        </pc:spChg>
        <pc:spChg chg="mod">
          <ac:chgData name="Sian Stebbings" userId="e14ea2a2-07d0-4302-97b9-16dc822a37cc" providerId="ADAL" clId="{02882F16-6B39-4CF5-9E56-5DE1EE1ABCE6}" dt="2018-05-08T19:29:07.864" v="1777" actId="197"/>
          <ac:spMkLst>
            <pc:docMk/>
            <pc:sldMk cId="4283480610" sldId="372"/>
            <ac:spMk id="38" creationId="{23DE5A6E-59E0-4B54-BD0E-822A0A66EA68}"/>
          </ac:spMkLst>
        </pc:spChg>
        <pc:grpChg chg="mod">
          <ac:chgData name="Sian Stebbings" userId="e14ea2a2-07d0-4302-97b9-16dc822a37cc" providerId="ADAL" clId="{02882F16-6B39-4CF5-9E56-5DE1EE1ABCE6}" dt="2018-05-08T19:25:44.108" v="1717" actId="12788"/>
          <ac:grpSpMkLst>
            <pc:docMk/>
            <pc:sldMk cId="4283480610" sldId="372"/>
            <ac:grpSpMk id="2" creationId="{0D5B4F6C-CDFE-438E-9F6D-207D190390D5}"/>
          </ac:grpSpMkLst>
        </pc:grpChg>
        <pc:grpChg chg="add mod">
          <ac:chgData name="Sian Stebbings" userId="e14ea2a2-07d0-4302-97b9-16dc822a37cc" providerId="ADAL" clId="{02882F16-6B39-4CF5-9E56-5DE1EE1ABCE6}" dt="2018-05-08T19:27:02.287" v="1749" actId="12788"/>
          <ac:grpSpMkLst>
            <pc:docMk/>
            <pc:sldMk cId="4283480610" sldId="372"/>
            <ac:grpSpMk id="3" creationId="{CCE44CDE-D0CF-45C8-A7AA-E38830A7124C}"/>
          </ac:grpSpMkLst>
        </pc:grpChg>
        <pc:grpChg chg="add mod topLvl">
          <ac:chgData name="Sian Stebbings" userId="e14ea2a2-07d0-4302-97b9-16dc822a37cc" providerId="ADAL" clId="{02882F16-6B39-4CF5-9E56-5DE1EE1ABCE6}" dt="2018-05-08T19:27:32.702" v="1770" actId="164"/>
          <ac:grpSpMkLst>
            <pc:docMk/>
            <pc:sldMk cId="4283480610" sldId="372"/>
            <ac:grpSpMk id="14" creationId="{F0BB2C35-6AA1-4B0E-AA97-AF943E4C31CD}"/>
          </ac:grpSpMkLst>
        </pc:grpChg>
        <pc:grpChg chg="add mod">
          <ac:chgData name="Sian Stebbings" userId="e14ea2a2-07d0-4302-97b9-16dc822a37cc" providerId="ADAL" clId="{02882F16-6B39-4CF5-9E56-5DE1EE1ABCE6}" dt="2018-05-08T19:27:02.287" v="1749" actId="12788"/>
          <ac:grpSpMkLst>
            <pc:docMk/>
            <pc:sldMk cId="4283480610" sldId="372"/>
            <ac:grpSpMk id="20" creationId="{6C14E4B8-0D9A-44D5-812E-7A3D391CA592}"/>
          </ac:grpSpMkLst>
        </pc:grpChg>
        <pc:grpChg chg="add del mod">
          <ac:chgData name="Sian Stebbings" userId="e14ea2a2-07d0-4302-97b9-16dc822a37cc" providerId="ADAL" clId="{02882F16-6B39-4CF5-9E56-5DE1EE1ABCE6}" dt="2018-05-08T19:27:15.454" v="1765" actId="165"/>
          <ac:grpSpMkLst>
            <pc:docMk/>
            <pc:sldMk cId="4283480610" sldId="372"/>
            <ac:grpSpMk id="24" creationId="{223FA91B-B636-4A3F-B104-945958C4B685}"/>
          </ac:grpSpMkLst>
        </pc:grpChg>
        <pc:grpChg chg="add mod">
          <ac:chgData name="Sian Stebbings" userId="e14ea2a2-07d0-4302-97b9-16dc822a37cc" providerId="ADAL" clId="{02882F16-6B39-4CF5-9E56-5DE1EE1ABCE6}" dt="2018-05-08T19:27:23.563" v="1767" actId="1076"/>
          <ac:grpSpMkLst>
            <pc:docMk/>
            <pc:sldMk cId="4283480610" sldId="372"/>
            <ac:grpSpMk id="25" creationId="{332FE7E5-EE1D-4197-AC45-70024ADE44CC}"/>
          </ac:grpSpMkLst>
        </pc:grpChg>
        <pc:grpChg chg="mod">
          <ac:chgData name="Sian Stebbings" userId="e14ea2a2-07d0-4302-97b9-16dc822a37cc" providerId="ADAL" clId="{02882F16-6B39-4CF5-9E56-5DE1EE1ABCE6}" dt="2018-05-08T19:27:19.500" v="1766" actId="197"/>
          <ac:grpSpMkLst>
            <pc:docMk/>
            <pc:sldMk cId="4283480610" sldId="372"/>
            <ac:grpSpMk id="26" creationId="{D3C3470D-0030-48A7-8FD2-00341ECEED84}"/>
          </ac:grpSpMkLst>
        </pc:grpChg>
        <pc:grpChg chg="mod">
          <ac:chgData name="Sian Stebbings" userId="e14ea2a2-07d0-4302-97b9-16dc822a37cc" providerId="ADAL" clId="{02882F16-6B39-4CF5-9E56-5DE1EE1ABCE6}" dt="2018-05-08T19:27:19.500" v="1766" actId="197"/>
          <ac:grpSpMkLst>
            <pc:docMk/>
            <pc:sldMk cId="4283480610" sldId="372"/>
            <ac:grpSpMk id="28" creationId="{E51F49A7-51B5-4343-8F0F-80309DE3FE46}"/>
          </ac:grpSpMkLst>
        </pc:grpChg>
        <pc:grpChg chg="add mod">
          <ac:chgData name="Sian Stebbings" userId="e14ea2a2-07d0-4302-97b9-16dc822a37cc" providerId="ADAL" clId="{02882F16-6B39-4CF5-9E56-5DE1EE1ABCE6}" dt="2018-05-08T19:27:27.884" v="1769" actId="1076"/>
          <ac:grpSpMkLst>
            <pc:docMk/>
            <pc:sldMk cId="4283480610" sldId="372"/>
            <ac:grpSpMk id="34" creationId="{F3C72187-E082-4204-B64B-3EBA1B9798C4}"/>
          </ac:grpSpMkLst>
        </pc:grpChg>
        <pc:grpChg chg="mod">
          <ac:chgData name="Sian Stebbings" userId="e14ea2a2-07d0-4302-97b9-16dc822a37cc" providerId="ADAL" clId="{02882F16-6B39-4CF5-9E56-5DE1EE1ABCE6}" dt="2018-05-08T19:27:24.053" v="1768" actId="197"/>
          <ac:grpSpMkLst>
            <pc:docMk/>
            <pc:sldMk cId="4283480610" sldId="372"/>
            <ac:grpSpMk id="35" creationId="{B176FA9E-F85D-42AC-9B1D-F871AB5D38FD}"/>
          </ac:grpSpMkLst>
        </pc:grpChg>
        <pc:grpChg chg="mod">
          <ac:chgData name="Sian Stebbings" userId="e14ea2a2-07d0-4302-97b9-16dc822a37cc" providerId="ADAL" clId="{02882F16-6B39-4CF5-9E56-5DE1EE1ABCE6}" dt="2018-05-08T19:27:24.053" v="1768" actId="197"/>
          <ac:grpSpMkLst>
            <pc:docMk/>
            <pc:sldMk cId="4283480610" sldId="372"/>
            <ac:grpSpMk id="37" creationId="{A25A58E2-1D24-431B-AA3D-54D1B5E96842}"/>
          </ac:grpSpMkLst>
        </pc:grpChg>
        <pc:grpChg chg="add mod">
          <ac:chgData name="Sian Stebbings" userId="e14ea2a2-07d0-4302-97b9-16dc822a37cc" providerId="ADAL" clId="{02882F16-6B39-4CF5-9E56-5DE1EE1ABCE6}" dt="2018-05-08T19:27:32.702" v="1770" actId="164"/>
          <ac:grpSpMkLst>
            <pc:docMk/>
            <pc:sldMk cId="4283480610" sldId="372"/>
            <ac:grpSpMk id="43" creationId="{AE703383-F5B8-49F8-B679-982360E903EE}"/>
          </ac:grpSpMkLst>
        </pc:grpChg>
        <pc:picChg chg="add mod">
          <ac:chgData name="Sian Stebbings" userId="e14ea2a2-07d0-4302-97b9-16dc822a37cc" providerId="ADAL" clId="{02882F16-6B39-4CF5-9E56-5DE1EE1ABCE6}" dt="2018-05-08T18:24:43.535" v="1486" actId="164"/>
          <ac:picMkLst>
            <pc:docMk/>
            <pc:sldMk cId="4283480610" sldId="372"/>
            <ac:picMk id="13" creationId="{2FB258C1-3F29-4BC7-9418-1D51337C537D}"/>
          </ac:picMkLst>
        </pc:picChg>
        <pc:picChg chg="mod">
          <ac:chgData name="Sian Stebbings" userId="e14ea2a2-07d0-4302-97b9-16dc822a37cc" providerId="ADAL" clId="{02882F16-6B39-4CF5-9E56-5DE1EE1ABCE6}" dt="2018-05-08T19:28:14.406" v="1771" actId="688"/>
          <ac:picMkLst>
            <pc:docMk/>
            <pc:sldMk cId="4283480610" sldId="372"/>
            <ac:picMk id="33" creationId="{EBBB3EC6-B083-4FCC-8B5C-C0FD0D62F330}"/>
          </ac:picMkLst>
        </pc:picChg>
        <pc:picChg chg="mod">
          <ac:chgData name="Sian Stebbings" userId="e14ea2a2-07d0-4302-97b9-16dc822a37cc" providerId="ADAL" clId="{02882F16-6B39-4CF5-9E56-5DE1EE1ABCE6}" dt="2018-05-08T19:28:41.065" v="1774" actId="688"/>
          <ac:picMkLst>
            <pc:docMk/>
            <pc:sldMk cId="4283480610" sldId="372"/>
            <ac:picMk id="42" creationId="{31DFF7D9-7444-4213-9D91-ACF3D7145C5A}"/>
          </ac:picMkLst>
        </pc:picChg>
      </pc:sldChg>
      <pc:sldChg chg="delSp modSp add">
        <pc:chgData name="Sian Stebbings" userId="e14ea2a2-07d0-4302-97b9-16dc822a37cc" providerId="ADAL" clId="{02882F16-6B39-4CF5-9E56-5DE1EE1ABCE6}" dt="2018-05-08T19:17:45.655" v="1665" actId="1035"/>
        <pc:sldMkLst>
          <pc:docMk/>
          <pc:sldMk cId="1153510491" sldId="373"/>
        </pc:sldMkLst>
        <pc:spChg chg="del">
          <ac:chgData name="Sian Stebbings" userId="e14ea2a2-07d0-4302-97b9-16dc822a37cc" providerId="ADAL" clId="{02882F16-6B39-4CF5-9E56-5DE1EE1ABCE6}" dt="2018-05-08T19:17:28.887" v="1632" actId="478"/>
          <ac:spMkLst>
            <pc:docMk/>
            <pc:sldMk cId="1153510491" sldId="373"/>
            <ac:spMk id="15" creationId="{E331954D-4215-4CD4-BEE6-0E824D5A4B97}"/>
          </ac:spMkLst>
        </pc:spChg>
        <pc:spChg chg="mod">
          <ac:chgData name="Sian Stebbings" userId="e14ea2a2-07d0-4302-97b9-16dc822a37cc" providerId="ADAL" clId="{02882F16-6B39-4CF5-9E56-5DE1EE1ABCE6}" dt="2018-05-08T19:17:33.535" v="1638" actId="20577"/>
          <ac:spMkLst>
            <pc:docMk/>
            <pc:sldMk cId="1153510491" sldId="373"/>
            <ac:spMk id="19" creationId="{5252A847-DE45-4FA3-A1F8-EEBEB845FF8E}"/>
          </ac:spMkLst>
        </pc:spChg>
        <pc:spChg chg="del">
          <ac:chgData name="Sian Stebbings" userId="e14ea2a2-07d0-4302-97b9-16dc822a37cc" providerId="ADAL" clId="{02882F16-6B39-4CF5-9E56-5DE1EE1ABCE6}" dt="2018-05-08T19:17:30.609" v="1633" actId="478"/>
          <ac:spMkLst>
            <pc:docMk/>
            <pc:sldMk cId="1153510491" sldId="373"/>
            <ac:spMk id="23" creationId="{9511022C-C31F-4C85-865E-33DDD9060BC3}"/>
          </ac:spMkLst>
        </pc:spChg>
        <pc:grpChg chg="mod">
          <ac:chgData name="Sian Stebbings" userId="e14ea2a2-07d0-4302-97b9-16dc822a37cc" providerId="ADAL" clId="{02882F16-6B39-4CF5-9E56-5DE1EE1ABCE6}" dt="2018-05-08T19:17:45.655" v="1665" actId="1035"/>
          <ac:grpSpMkLst>
            <pc:docMk/>
            <pc:sldMk cId="1153510491" sldId="373"/>
            <ac:grpSpMk id="2" creationId="{0D5B4F6C-CDFE-438E-9F6D-207D190390D5}"/>
          </ac:grpSpMkLst>
        </pc:grpChg>
        <pc:grpChg chg="del">
          <ac:chgData name="Sian Stebbings" userId="e14ea2a2-07d0-4302-97b9-16dc822a37cc" providerId="ADAL" clId="{02882F16-6B39-4CF5-9E56-5DE1EE1ABCE6}" dt="2018-05-08T19:17:27.731" v="1631" actId="478"/>
          <ac:grpSpMkLst>
            <pc:docMk/>
            <pc:sldMk cId="1153510491" sldId="373"/>
            <ac:grpSpMk id="3" creationId="{CCE44CDE-D0CF-45C8-A7AA-E38830A7124C}"/>
          </ac:grpSpMkLst>
        </pc:grpChg>
        <pc:grpChg chg="del">
          <ac:chgData name="Sian Stebbings" userId="e14ea2a2-07d0-4302-97b9-16dc822a37cc" providerId="ADAL" clId="{02882F16-6B39-4CF5-9E56-5DE1EE1ABCE6}" dt="2018-05-08T19:17:27.210" v="1630" actId="478"/>
          <ac:grpSpMkLst>
            <pc:docMk/>
            <pc:sldMk cId="1153510491" sldId="373"/>
            <ac:grpSpMk id="20" creationId="{6C14E4B8-0D9A-44D5-812E-7A3D391CA592}"/>
          </ac:grpSpMkLst>
        </pc:grpChg>
      </pc:sldChg>
      <pc:sldChg chg="add">
        <pc:chgData name="Sian Stebbings" userId="e14ea2a2-07d0-4302-97b9-16dc822a37cc" providerId="ADAL" clId="{02882F16-6B39-4CF5-9E56-5DE1EE1ABCE6}" dt="2018-05-08T19:31:40.306" v="2067" actId="20577"/>
        <pc:sldMkLst>
          <pc:docMk/>
          <pc:sldMk cId="2212308340" sldId="374"/>
        </pc:sldMkLst>
      </pc:sldChg>
      <pc:sldChg chg="addSp delSp modSp add">
        <pc:chgData name="Sian Stebbings" userId="e14ea2a2-07d0-4302-97b9-16dc822a37cc" providerId="ADAL" clId="{02882F16-6B39-4CF5-9E56-5DE1EE1ABCE6}" dt="2018-05-08T19:35:03.666" v="2192" actId="20577"/>
        <pc:sldMkLst>
          <pc:docMk/>
          <pc:sldMk cId="3074766996" sldId="375"/>
        </pc:sldMkLst>
        <pc:spChg chg="del">
          <ac:chgData name="Sian Stebbings" userId="e14ea2a2-07d0-4302-97b9-16dc822a37cc" providerId="ADAL" clId="{02882F16-6B39-4CF5-9E56-5DE1EE1ABCE6}" dt="2018-05-08T19:33:55.459" v="2112" actId="478"/>
          <ac:spMkLst>
            <pc:docMk/>
            <pc:sldMk cId="3074766996" sldId="375"/>
            <ac:spMk id="3" creationId="{80A63DE4-70E2-4103-993A-F42A9B94DAC5}"/>
          </ac:spMkLst>
        </pc:spChg>
        <pc:spChg chg="del">
          <ac:chgData name="Sian Stebbings" userId="e14ea2a2-07d0-4302-97b9-16dc822a37cc" providerId="ADAL" clId="{02882F16-6B39-4CF5-9E56-5DE1EE1ABCE6}" dt="2018-05-08T19:33:55.459" v="2112" actId="478"/>
          <ac:spMkLst>
            <pc:docMk/>
            <pc:sldMk cId="3074766996" sldId="375"/>
            <ac:spMk id="15" creationId="{4DCF9A02-F841-4FFF-99F0-F7A469BC7F41}"/>
          </ac:spMkLst>
        </pc:spChg>
        <pc:spChg chg="mod">
          <ac:chgData name="Sian Stebbings" userId="e14ea2a2-07d0-4302-97b9-16dc822a37cc" providerId="ADAL" clId="{02882F16-6B39-4CF5-9E56-5DE1EE1ABCE6}" dt="2018-05-08T19:35:03.666" v="2192" actId="20577"/>
          <ac:spMkLst>
            <pc:docMk/>
            <pc:sldMk cId="3074766996" sldId="375"/>
            <ac:spMk id="19" creationId="{5252A847-DE45-4FA3-A1F8-EEBEB845FF8E}"/>
          </ac:spMkLst>
        </pc:spChg>
        <pc:spChg chg="del">
          <ac:chgData name="Sian Stebbings" userId="e14ea2a2-07d0-4302-97b9-16dc822a37cc" providerId="ADAL" clId="{02882F16-6B39-4CF5-9E56-5DE1EE1ABCE6}" dt="2018-05-08T19:33:55.459" v="2112" actId="478"/>
          <ac:spMkLst>
            <pc:docMk/>
            <pc:sldMk cId="3074766996" sldId="375"/>
            <ac:spMk id="20" creationId="{78ACF786-8FC7-4777-A3C0-B73196629F67}"/>
          </ac:spMkLst>
        </pc:spChg>
        <pc:spChg chg="del">
          <ac:chgData name="Sian Stebbings" userId="e14ea2a2-07d0-4302-97b9-16dc822a37cc" providerId="ADAL" clId="{02882F16-6B39-4CF5-9E56-5DE1EE1ABCE6}" dt="2018-05-08T19:33:55.459" v="2112" actId="478"/>
          <ac:spMkLst>
            <pc:docMk/>
            <pc:sldMk cId="3074766996" sldId="375"/>
            <ac:spMk id="22" creationId="{E7B4FB35-179E-490B-AD1F-D979CDD35E57}"/>
          </ac:spMkLst>
        </pc:spChg>
        <pc:spChg chg="del">
          <ac:chgData name="Sian Stebbings" userId="e14ea2a2-07d0-4302-97b9-16dc822a37cc" providerId="ADAL" clId="{02882F16-6B39-4CF5-9E56-5DE1EE1ABCE6}" dt="2018-05-08T19:33:55.459" v="2112" actId="478"/>
          <ac:spMkLst>
            <pc:docMk/>
            <pc:sldMk cId="3074766996" sldId="375"/>
            <ac:spMk id="23" creationId="{4D76006A-921F-4A24-AD06-0A3C11305218}"/>
          </ac:spMkLst>
        </pc:spChg>
        <pc:spChg chg="del">
          <ac:chgData name="Sian Stebbings" userId="e14ea2a2-07d0-4302-97b9-16dc822a37cc" providerId="ADAL" clId="{02882F16-6B39-4CF5-9E56-5DE1EE1ABCE6}" dt="2018-05-08T19:33:55.459" v="2112" actId="478"/>
          <ac:spMkLst>
            <pc:docMk/>
            <pc:sldMk cId="3074766996" sldId="375"/>
            <ac:spMk id="25" creationId="{4547E99E-AF60-46EE-B582-74B8E704130D}"/>
          </ac:spMkLst>
        </pc:spChg>
        <pc:grpChg chg="del">
          <ac:chgData name="Sian Stebbings" userId="e14ea2a2-07d0-4302-97b9-16dc822a37cc" providerId="ADAL" clId="{02882F16-6B39-4CF5-9E56-5DE1EE1ABCE6}" dt="2018-05-08T19:33:55.459" v="2112" actId="478"/>
          <ac:grpSpMkLst>
            <pc:docMk/>
            <pc:sldMk cId="3074766996" sldId="375"/>
            <ac:grpSpMk id="2" creationId="{DCF25B58-E94E-4D6E-BE66-0CDD5DB4119E}"/>
          </ac:grpSpMkLst>
        </pc:grpChg>
        <pc:grpChg chg="add mod">
          <ac:chgData name="Sian Stebbings" userId="e14ea2a2-07d0-4302-97b9-16dc822a37cc" providerId="ADAL" clId="{02882F16-6B39-4CF5-9E56-5DE1EE1ABCE6}" dt="2018-05-08T19:34:57.630" v="2189" actId="1035"/>
          <ac:grpSpMkLst>
            <pc:docMk/>
            <pc:sldMk cId="3074766996" sldId="375"/>
            <ac:grpSpMk id="4" creationId="{77E13EB1-009C-4E59-86C8-236ECBA1C534}"/>
          </ac:grpSpMkLst>
        </pc:grpChg>
        <pc:picChg chg="add mod">
          <ac:chgData name="Sian Stebbings" userId="e14ea2a2-07d0-4302-97b9-16dc822a37cc" providerId="ADAL" clId="{02882F16-6B39-4CF5-9E56-5DE1EE1ABCE6}" dt="2018-05-08T19:34:50.305" v="2177" actId="164"/>
          <ac:picMkLst>
            <pc:docMk/>
            <pc:sldMk cId="3074766996" sldId="375"/>
            <ac:picMk id="24" creationId="{2B4FF7C6-92D0-4370-9457-DF4FE7E6972E}"/>
          </ac:picMkLst>
        </pc:picChg>
        <pc:picChg chg="add mod">
          <ac:chgData name="Sian Stebbings" userId="e14ea2a2-07d0-4302-97b9-16dc822a37cc" providerId="ADAL" clId="{02882F16-6B39-4CF5-9E56-5DE1EE1ABCE6}" dt="2018-05-08T19:34:50.305" v="2177" actId="164"/>
          <ac:picMkLst>
            <pc:docMk/>
            <pc:sldMk cId="3074766996" sldId="375"/>
            <ac:picMk id="26" creationId="{A50820D1-DECA-44B9-9243-0A70712ACEC6}"/>
          </ac:picMkLst>
        </pc:picChg>
        <pc:cxnChg chg="add mod">
          <ac:chgData name="Sian Stebbings" userId="e14ea2a2-07d0-4302-97b9-16dc822a37cc" providerId="ADAL" clId="{02882F16-6B39-4CF5-9E56-5DE1EE1ABCE6}" dt="2018-05-08T19:34:50.305" v="2177" actId="164"/>
          <ac:cxnSpMkLst>
            <pc:docMk/>
            <pc:sldMk cId="3074766996" sldId="375"/>
            <ac:cxnSpMk id="21" creationId="{CD266132-6BDD-45CC-9C85-DDA7378EC217}"/>
          </ac:cxnSpMkLst>
        </pc:cxnChg>
      </pc:sldChg>
      <pc:sldChg chg="add">
        <pc:chgData name="Sian Stebbings" userId="e14ea2a2-07d0-4302-97b9-16dc822a37cc" providerId="ADAL" clId="{02882F16-6B39-4CF5-9E56-5DE1EE1ABCE6}" dt="2018-05-08T19:34:59.314" v="2190" actId="20577"/>
        <pc:sldMkLst>
          <pc:docMk/>
          <pc:sldMk cId="4153988778" sldId="376"/>
        </pc:sldMkLst>
      </pc:sldChg>
      <pc:sldChg chg="modSp add">
        <pc:chgData name="Sian Stebbings" userId="e14ea2a2-07d0-4302-97b9-16dc822a37cc" providerId="ADAL" clId="{02882F16-6B39-4CF5-9E56-5DE1EE1ABCE6}" dt="2018-05-08T19:35:11.093" v="2196" actId="207"/>
        <pc:sldMkLst>
          <pc:docMk/>
          <pc:sldMk cId="3238920144" sldId="377"/>
        </pc:sldMkLst>
        <pc:spChg chg="mod">
          <ac:chgData name="Sian Stebbings" userId="e14ea2a2-07d0-4302-97b9-16dc822a37cc" providerId="ADAL" clId="{02882F16-6B39-4CF5-9E56-5DE1EE1ABCE6}" dt="2018-05-08T19:35:11.093" v="2196" actId="207"/>
          <ac:spMkLst>
            <pc:docMk/>
            <pc:sldMk cId="3238920144" sldId="377"/>
            <ac:spMk id="19" creationId="{5252A847-DE45-4FA3-A1F8-EEBEB845FF8E}"/>
          </ac:spMkLst>
        </pc:spChg>
      </pc:sldChg>
    </pc:docChg>
  </pc:docChgLst>
  <pc:docChgLst>
    <pc:chgData name="Sian Stebbings" userId="e14ea2a2-07d0-4302-97b9-16dc822a37cc" providerId="ADAL" clId="{B3F9D3C7-DC38-4DAE-AF3A-66D6D1BF2C63}"/>
    <pc:docChg chg="custSel modSld">
      <pc:chgData name="Sian Stebbings" userId="e14ea2a2-07d0-4302-97b9-16dc822a37cc" providerId="ADAL" clId="{B3F9D3C7-DC38-4DAE-AF3A-66D6D1BF2C63}" dt="2018-05-09T12:19:11.246" v="37" actId="167"/>
      <pc:docMkLst>
        <pc:docMk/>
      </pc:docMkLst>
      <pc:sldChg chg="addSp delSp modSp">
        <pc:chgData name="Sian Stebbings" userId="e14ea2a2-07d0-4302-97b9-16dc822a37cc" providerId="ADAL" clId="{B3F9D3C7-DC38-4DAE-AF3A-66D6D1BF2C63}" dt="2018-05-09T12:19:02.093" v="34" actId="167"/>
        <pc:sldMkLst>
          <pc:docMk/>
          <pc:sldMk cId="4119186426" sldId="370"/>
        </pc:sldMkLst>
        <pc:spChg chg="mod ord">
          <ac:chgData name="Sian Stebbings" userId="e14ea2a2-07d0-4302-97b9-16dc822a37cc" providerId="ADAL" clId="{B3F9D3C7-DC38-4DAE-AF3A-66D6D1BF2C63}" dt="2018-05-09T12:08:32.316" v="22" actId="167"/>
          <ac:spMkLst>
            <pc:docMk/>
            <pc:sldMk cId="4119186426" sldId="370"/>
            <ac:spMk id="19" creationId="{5252A847-DE45-4FA3-A1F8-EEBEB845FF8E}"/>
          </ac:spMkLst>
        </pc:spChg>
        <pc:graphicFrameChg chg="mod ord modGraphic">
          <ac:chgData name="Sian Stebbings" userId="e14ea2a2-07d0-4302-97b9-16dc822a37cc" providerId="ADAL" clId="{B3F9D3C7-DC38-4DAE-AF3A-66D6D1BF2C63}" dt="2018-05-09T12:18:58.876" v="32" actId="552"/>
          <ac:graphicFrameMkLst>
            <pc:docMk/>
            <pc:sldMk cId="4119186426" sldId="370"/>
            <ac:graphicFrameMk id="4" creationId="{FE4FB9F0-399B-4526-A7A5-CA862251ED95}"/>
          </ac:graphicFrameMkLst>
        </pc:graphicFrameChg>
        <pc:graphicFrameChg chg="add mod">
          <ac:chgData name="Sian Stebbings" userId="e14ea2a2-07d0-4302-97b9-16dc822a37cc" providerId="ADAL" clId="{B3F9D3C7-DC38-4DAE-AF3A-66D6D1BF2C63}" dt="2018-05-09T12:18:58.876" v="32" actId="552"/>
          <ac:graphicFrameMkLst>
            <pc:docMk/>
            <pc:sldMk cId="4119186426" sldId="370"/>
            <ac:graphicFrameMk id="13" creationId="{0A01EF97-3CD2-48AC-B3D2-BA773717CFBC}"/>
          </ac:graphicFrameMkLst>
        </pc:graphicFrameChg>
        <pc:graphicFrameChg chg="add del">
          <ac:chgData name="Sian Stebbings" userId="e14ea2a2-07d0-4302-97b9-16dc822a37cc" providerId="ADAL" clId="{B3F9D3C7-DC38-4DAE-AF3A-66D6D1BF2C63}" dt="2018-05-09T12:19:02.093" v="34" actId="167"/>
          <ac:graphicFrameMkLst>
            <pc:docMk/>
            <pc:sldMk cId="4119186426" sldId="370"/>
            <ac:graphicFrameMk id="14" creationId="{FCC337E2-634E-4866-B2AF-6E4413F03F58}"/>
          </ac:graphicFrameMkLst>
        </pc:graphicFrameChg>
        <pc:graphicFrameChg chg="del mod ord modGraphic">
          <ac:chgData name="Sian Stebbings" userId="e14ea2a2-07d0-4302-97b9-16dc822a37cc" providerId="ADAL" clId="{B3F9D3C7-DC38-4DAE-AF3A-66D6D1BF2C63}" dt="2018-05-09T12:18:55.275" v="31" actId="478"/>
          <ac:graphicFrameMkLst>
            <pc:docMk/>
            <pc:sldMk cId="4119186426" sldId="370"/>
            <ac:graphicFrameMk id="20" creationId="{1F5A28A1-2285-4C5D-BA73-75F61B945FCE}"/>
          </ac:graphicFrameMkLst>
        </pc:graphicFrameChg>
        <pc:picChg chg="ord">
          <ac:chgData name="Sian Stebbings" userId="e14ea2a2-07d0-4302-97b9-16dc822a37cc" providerId="ADAL" clId="{B3F9D3C7-DC38-4DAE-AF3A-66D6D1BF2C63}" dt="2018-05-09T12:08:32.316" v="22" actId="167"/>
          <ac:picMkLst>
            <pc:docMk/>
            <pc:sldMk cId="4119186426" sldId="370"/>
            <ac:picMk id="8" creationId="{D9426B6B-94AA-4D9B-BC63-8F0BC9ED5115}"/>
          </ac:picMkLst>
        </pc:picChg>
      </pc:sldChg>
      <pc:sldChg chg="addSp delSp modSp">
        <pc:chgData name="Sian Stebbings" userId="e14ea2a2-07d0-4302-97b9-16dc822a37cc" providerId="ADAL" clId="{B3F9D3C7-DC38-4DAE-AF3A-66D6D1BF2C63}" dt="2018-05-09T12:19:11.246" v="37" actId="167"/>
        <pc:sldMkLst>
          <pc:docMk/>
          <pc:sldMk cId="3315730064" sldId="378"/>
        </pc:sldMkLst>
        <pc:spChg chg="mod ord">
          <ac:chgData name="Sian Stebbings" userId="e14ea2a2-07d0-4302-97b9-16dc822a37cc" providerId="ADAL" clId="{B3F9D3C7-DC38-4DAE-AF3A-66D6D1BF2C63}" dt="2018-05-09T12:19:11.246" v="37" actId="167"/>
          <ac:spMkLst>
            <pc:docMk/>
            <pc:sldMk cId="3315730064" sldId="378"/>
            <ac:spMk id="19" creationId="{5252A847-DE45-4FA3-A1F8-EEBEB845FF8E}"/>
          </ac:spMkLst>
        </pc:spChg>
        <pc:graphicFrameChg chg="del ord modGraphic">
          <ac:chgData name="Sian Stebbings" userId="e14ea2a2-07d0-4302-97b9-16dc822a37cc" providerId="ADAL" clId="{B3F9D3C7-DC38-4DAE-AF3A-66D6D1BF2C63}" dt="2018-05-09T12:19:06.736" v="35" actId="478"/>
          <ac:graphicFrameMkLst>
            <pc:docMk/>
            <pc:sldMk cId="3315730064" sldId="378"/>
            <ac:graphicFrameMk id="4" creationId="{FE4FB9F0-399B-4526-A7A5-CA862251ED95}"/>
          </ac:graphicFrameMkLst>
        </pc:graphicFrameChg>
        <pc:graphicFrameChg chg="add ord">
          <ac:chgData name="Sian Stebbings" userId="e14ea2a2-07d0-4302-97b9-16dc822a37cc" providerId="ADAL" clId="{B3F9D3C7-DC38-4DAE-AF3A-66D6D1BF2C63}" dt="2018-05-09T12:19:11.246" v="37" actId="167"/>
          <ac:graphicFrameMkLst>
            <pc:docMk/>
            <pc:sldMk cId="3315730064" sldId="378"/>
            <ac:graphicFrameMk id="15" creationId="{EB4C1A8E-3C3D-45BC-BD23-B5A5656EC32B}"/>
          </ac:graphicFrameMkLst>
        </pc:graphicFrameChg>
        <pc:graphicFrameChg chg="del ord modGraphic">
          <ac:chgData name="Sian Stebbings" userId="e14ea2a2-07d0-4302-97b9-16dc822a37cc" providerId="ADAL" clId="{B3F9D3C7-DC38-4DAE-AF3A-66D6D1BF2C63}" dt="2018-05-09T12:19:06.736" v="35" actId="478"/>
          <ac:graphicFrameMkLst>
            <pc:docMk/>
            <pc:sldMk cId="3315730064" sldId="378"/>
            <ac:graphicFrameMk id="20" creationId="{1F5A28A1-2285-4C5D-BA73-75F61B945FCE}"/>
          </ac:graphicFrameMkLst>
        </pc:graphicFrameChg>
        <pc:graphicFrameChg chg="add ord">
          <ac:chgData name="Sian Stebbings" userId="e14ea2a2-07d0-4302-97b9-16dc822a37cc" providerId="ADAL" clId="{B3F9D3C7-DC38-4DAE-AF3A-66D6D1BF2C63}" dt="2018-05-09T12:19:11.246" v="37" actId="167"/>
          <ac:graphicFrameMkLst>
            <pc:docMk/>
            <pc:sldMk cId="3315730064" sldId="378"/>
            <ac:graphicFrameMk id="25" creationId="{00ABB696-85DF-4BE5-91C6-D1F0DFC36E11}"/>
          </ac:graphicFrameMkLst>
        </pc:graphicFrameChg>
        <pc:picChg chg="ord">
          <ac:chgData name="Sian Stebbings" userId="e14ea2a2-07d0-4302-97b9-16dc822a37cc" providerId="ADAL" clId="{B3F9D3C7-DC38-4DAE-AF3A-66D6D1BF2C63}" dt="2018-05-09T12:19:11.246" v="37" actId="167"/>
          <ac:picMkLst>
            <pc:docMk/>
            <pc:sldMk cId="3315730064" sldId="378"/>
            <ac:picMk id="8" creationId="{D9426B6B-94AA-4D9B-BC63-8F0BC9ED5115}"/>
          </ac:picMkLst>
        </pc:picChg>
      </pc:sldChg>
    </pc:docChg>
  </pc:docChgLst>
  <pc:docChgLst>
    <pc:chgData name="Liz Axup" userId="f0cf2359-c867-42e7-8ac2-6b3e19dcb7ab" providerId="ADAL" clId="{E76A4828-10AF-42F3-B672-118FCE0A8FFD}"/>
    <pc:docChg chg="custSel addSld delSld modSld">
      <pc:chgData name="Liz Axup" userId="f0cf2359-c867-42e7-8ac2-6b3e19dcb7ab" providerId="ADAL" clId="{E76A4828-10AF-42F3-B672-118FCE0A8FFD}" dt="2018-05-09T09:40:18.839" v="136" actId="688"/>
      <pc:docMkLst>
        <pc:docMk/>
      </pc:docMkLst>
      <pc:sldChg chg="delSp">
        <pc:chgData name="Liz Axup" userId="f0cf2359-c867-42e7-8ac2-6b3e19dcb7ab" providerId="ADAL" clId="{E76A4828-10AF-42F3-B672-118FCE0A8FFD}" dt="2018-05-09T09:34:28.425" v="127" actId="478"/>
        <pc:sldMkLst>
          <pc:docMk/>
          <pc:sldMk cId="3066217680" sldId="366"/>
        </pc:sldMkLst>
        <pc:spChg chg="del">
          <ac:chgData name="Liz Axup" userId="f0cf2359-c867-42e7-8ac2-6b3e19dcb7ab" providerId="ADAL" clId="{E76A4828-10AF-42F3-B672-118FCE0A8FFD}" dt="2018-05-09T09:34:28.425" v="127" actId="478"/>
          <ac:spMkLst>
            <pc:docMk/>
            <pc:sldMk cId="3066217680" sldId="366"/>
            <ac:spMk id="34" creationId="{C10914AB-423E-42DA-BC98-BE2503D10AE4}"/>
          </ac:spMkLst>
        </pc:spChg>
      </pc:sldChg>
      <pc:sldChg chg="delSp">
        <pc:chgData name="Liz Axup" userId="f0cf2359-c867-42e7-8ac2-6b3e19dcb7ab" providerId="ADAL" clId="{E76A4828-10AF-42F3-B672-118FCE0A8FFD}" dt="2018-05-08T19:58:52.670" v="0" actId="478"/>
        <pc:sldMkLst>
          <pc:docMk/>
          <pc:sldMk cId="3525206473" sldId="368"/>
        </pc:sldMkLst>
        <pc:spChg chg="del">
          <ac:chgData name="Liz Axup" userId="f0cf2359-c867-42e7-8ac2-6b3e19dcb7ab" providerId="ADAL" clId="{E76A4828-10AF-42F3-B672-118FCE0A8FFD}" dt="2018-05-08T19:58:52.670" v="0" actId="478"/>
          <ac:spMkLst>
            <pc:docMk/>
            <pc:sldMk cId="3525206473" sldId="368"/>
            <ac:spMk id="13" creationId="{A6DDE34E-FC8C-4957-BABD-C0B26037E44C}"/>
          </ac:spMkLst>
        </pc:spChg>
      </pc:sldChg>
      <pc:sldChg chg="addSp delSp modSp">
        <pc:chgData name="Liz Axup" userId="f0cf2359-c867-42e7-8ac2-6b3e19dcb7ab" providerId="ADAL" clId="{E76A4828-10AF-42F3-B672-118FCE0A8FFD}" dt="2018-05-09T09:33:44.709" v="126" actId="6549"/>
        <pc:sldMkLst>
          <pc:docMk/>
          <pc:sldMk cId="4119186426" sldId="370"/>
        </pc:sldMkLst>
        <pc:spChg chg="add del mod">
          <ac:chgData name="Liz Axup" userId="f0cf2359-c867-42e7-8ac2-6b3e19dcb7ab" providerId="ADAL" clId="{E76A4828-10AF-42F3-B672-118FCE0A8FFD}" dt="2018-05-08T20:06:45.182" v="21" actId="478"/>
          <ac:spMkLst>
            <pc:docMk/>
            <pc:sldMk cId="4119186426" sldId="370"/>
            <ac:spMk id="2" creationId="{0D34AC10-2E0F-4DC4-AEA6-DC1506D4D005}"/>
          </ac:spMkLst>
        </pc:spChg>
        <pc:spChg chg="add del mod">
          <ac:chgData name="Liz Axup" userId="f0cf2359-c867-42e7-8ac2-6b3e19dcb7ab" providerId="ADAL" clId="{E76A4828-10AF-42F3-B672-118FCE0A8FFD}" dt="2018-05-08T20:10:31.954" v="34" actId="478"/>
          <ac:spMkLst>
            <pc:docMk/>
            <pc:sldMk cId="4119186426" sldId="370"/>
            <ac:spMk id="3" creationId="{B74F8C59-B6A9-4CB6-ACAF-E29B554ED75C}"/>
          </ac:spMkLst>
        </pc:spChg>
        <pc:spChg chg="del">
          <ac:chgData name="Liz Axup" userId="f0cf2359-c867-42e7-8ac2-6b3e19dcb7ab" providerId="ADAL" clId="{E76A4828-10AF-42F3-B672-118FCE0A8FFD}" dt="2018-05-09T09:28:52.468" v="47" actId="478"/>
          <ac:spMkLst>
            <pc:docMk/>
            <pc:sldMk cId="4119186426" sldId="370"/>
            <ac:spMk id="15" creationId="{731B2AAF-C80B-4F5A-851D-79D2187C0DC8}"/>
          </ac:spMkLst>
        </pc:spChg>
        <pc:spChg chg="mod">
          <ac:chgData name="Liz Axup" userId="f0cf2359-c867-42e7-8ac2-6b3e19dcb7ab" providerId="ADAL" clId="{E76A4828-10AF-42F3-B672-118FCE0A8FFD}" dt="2018-05-09T09:33:44.709" v="126" actId="6549"/>
          <ac:spMkLst>
            <pc:docMk/>
            <pc:sldMk cId="4119186426" sldId="370"/>
            <ac:spMk id="19" creationId="{5252A847-DE45-4FA3-A1F8-EEBEB845FF8E}"/>
          </ac:spMkLst>
        </pc:spChg>
        <pc:spChg chg="del mod ord">
          <ac:chgData name="Liz Axup" userId="f0cf2359-c867-42e7-8ac2-6b3e19dcb7ab" providerId="ADAL" clId="{E76A4828-10AF-42F3-B672-118FCE0A8FFD}" dt="2018-05-09T09:33:36.447" v="110" actId="478"/>
          <ac:spMkLst>
            <pc:docMk/>
            <pc:sldMk cId="4119186426" sldId="370"/>
            <ac:spMk id="21" creationId="{D3832FF1-5A1E-44D0-8B0B-2A8EBCC81CFC}"/>
          </ac:spMkLst>
        </pc:spChg>
        <pc:spChg chg="del mod ord">
          <ac:chgData name="Liz Axup" userId="f0cf2359-c867-42e7-8ac2-6b3e19dcb7ab" providerId="ADAL" clId="{E76A4828-10AF-42F3-B672-118FCE0A8FFD}" dt="2018-05-09T09:33:36.447" v="110" actId="478"/>
          <ac:spMkLst>
            <pc:docMk/>
            <pc:sldMk cId="4119186426" sldId="370"/>
            <ac:spMk id="22" creationId="{EB6DA009-D351-437F-92F2-21130C9DEDDE}"/>
          </ac:spMkLst>
        </pc:spChg>
        <pc:grpChg chg="del ord">
          <ac:chgData name="Liz Axup" userId="f0cf2359-c867-42e7-8ac2-6b3e19dcb7ab" providerId="ADAL" clId="{E76A4828-10AF-42F3-B672-118FCE0A8FFD}" dt="2018-05-09T09:30:32.020" v="56" actId="165"/>
          <ac:grpSpMkLst>
            <pc:docMk/>
            <pc:sldMk cId="4119186426" sldId="370"/>
            <ac:grpSpMk id="6" creationId="{D58C63F2-1108-4231-A25B-C54A48975AD2}"/>
          </ac:grpSpMkLst>
        </pc:grpChg>
        <pc:grpChg chg="del mod">
          <ac:chgData name="Liz Axup" userId="f0cf2359-c867-42e7-8ac2-6b3e19dcb7ab" providerId="ADAL" clId="{E76A4828-10AF-42F3-B672-118FCE0A8FFD}" dt="2018-05-08T20:10:35.079" v="35" actId="165"/>
          <ac:grpSpMkLst>
            <pc:docMk/>
            <pc:sldMk cId="4119186426" sldId="370"/>
            <ac:grpSpMk id="14" creationId="{3E2ACAFC-0215-45F4-A9F7-5A9A6BD01178}"/>
          </ac:grpSpMkLst>
        </pc:grpChg>
        <pc:graphicFrameChg chg="add mod modGraphic">
          <ac:chgData name="Liz Axup" userId="f0cf2359-c867-42e7-8ac2-6b3e19dcb7ab" providerId="ADAL" clId="{E76A4828-10AF-42F3-B672-118FCE0A8FFD}" dt="2018-05-09T09:32:56.761" v="102" actId="1036"/>
          <ac:graphicFrameMkLst>
            <pc:docMk/>
            <pc:sldMk cId="4119186426" sldId="370"/>
            <ac:graphicFrameMk id="4" creationId="{FE4FB9F0-399B-4526-A7A5-CA862251ED95}"/>
          </ac:graphicFrameMkLst>
        </pc:graphicFrameChg>
        <pc:graphicFrameChg chg="add mod ord">
          <ac:chgData name="Liz Axup" userId="f0cf2359-c867-42e7-8ac2-6b3e19dcb7ab" providerId="ADAL" clId="{E76A4828-10AF-42F3-B672-118FCE0A8FFD}" dt="2018-05-09T09:33:05.212" v="108" actId="1036"/>
          <ac:graphicFrameMkLst>
            <pc:docMk/>
            <pc:sldMk cId="4119186426" sldId="370"/>
            <ac:graphicFrameMk id="20" creationId="{1F5A28A1-2285-4C5D-BA73-75F61B945FCE}"/>
          </ac:graphicFrameMkLst>
        </pc:graphicFrameChg>
        <pc:picChg chg="mod topLvl">
          <ac:chgData name="Liz Axup" userId="f0cf2359-c867-42e7-8ac2-6b3e19dcb7ab" providerId="ADAL" clId="{E76A4828-10AF-42F3-B672-118FCE0A8FFD}" dt="2018-05-09T09:32:56.761" v="102" actId="1036"/>
          <ac:picMkLst>
            <pc:docMk/>
            <pc:sldMk cId="4119186426" sldId="370"/>
            <ac:picMk id="7" creationId="{76FA8249-8AE2-4CBB-B311-0C5B27866C97}"/>
          </ac:picMkLst>
        </pc:picChg>
        <pc:picChg chg="del mod ord topLvl">
          <ac:chgData name="Liz Axup" userId="f0cf2359-c867-42e7-8ac2-6b3e19dcb7ab" providerId="ADAL" clId="{E76A4828-10AF-42F3-B672-118FCE0A8FFD}" dt="2018-05-09T09:31:29.267" v="68" actId="478"/>
          <ac:picMkLst>
            <pc:docMk/>
            <pc:sldMk cId="4119186426" sldId="370"/>
            <ac:picMk id="9" creationId="{7F2CD4F0-43AB-495F-B120-E0012892708B}"/>
          </ac:picMkLst>
        </pc:picChg>
        <pc:picChg chg="mod topLvl">
          <ac:chgData name="Liz Axup" userId="f0cf2359-c867-42e7-8ac2-6b3e19dcb7ab" providerId="ADAL" clId="{E76A4828-10AF-42F3-B672-118FCE0A8FFD}" dt="2018-05-09T09:32:56.761" v="102" actId="1036"/>
          <ac:picMkLst>
            <pc:docMk/>
            <pc:sldMk cId="4119186426" sldId="370"/>
            <ac:picMk id="10" creationId="{55AD108E-7192-4DAB-9650-315ABA3BF9AD}"/>
          </ac:picMkLst>
        </pc:picChg>
        <pc:picChg chg="del mod ord topLvl">
          <ac:chgData name="Liz Axup" userId="f0cf2359-c867-42e7-8ac2-6b3e19dcb7ab" providerId="ADAL" clId="{E76A4828-10AF-42F3-B672-118FCE0A8FFD}" dt="2018-05-09T09:31:09.918" v="64" actId="478"/>
          <ac:picMkLst>
            <pc:docMk/>
            <pc:sldMk cId="4119186426" sldId="370"/>
            <ac:picMk id="11" creationId="{6A6BE320-023D-479E-A88D-4A496E8EA3CF}"/>
          </ac:picMkLst>
        </pc:picChg>
        <pc:picChg chg="add mod">
          <ac:chgData name="Liz Axup" userId="f0cf2359-c867-42e7-8ac2-6b3e19dcb7ab" providerId="ADAL" clId="{E76A4828-10AF-42F3-B672-118FCE0A8FFD}" dt="2018-05-09T09:33:05.212" v="108" actId="1036"/>
          <ac:picMkLst>
            <pc:docMk/>
            <pc:sldMk cId="4119186426" sldId="370"/>
            <ac:picMk id="23" creationId="{E097747F-E7C8-45B4-85DD-2F6AC724E367}"/>
          </ac:picMkLst>
        </pc:picChg>
        <pc:picChg chg="add mod">
          <ac:chgData name="Liz Axup" userId="f0cf2359-c867-42e7-8ac2-6b3e19dcb7ab" providerId="ADAL" clId="{E76A4828-10AF-42F3-B672-118FCE0A8FFD}" dt="2018-05-09T09:33:05.212" v="108" actId="1036"/>
          <ac:picMkLst>
            <pc:docMk/>
            <pc:sldMk cId="4119186426" sldId="370"/>
            <ac:picMk id="24" creationId="{33ECD49C-98D4-4747-BA87-2BA83F57E1A6}"/>
          </ac:picMkLst>
        </pc:picChg>
        <pc:cxnChg chg="del">
          <ac:chgData name="Liz Axup" userId="f0cf2359-c867-42e7-8ac2-6b3e19dcb7ab" providerId="ADAL" clId="{E76A4828-10AF-42F3-B672-118FCE0A8FFD}" dt="2018-05-08T20:04:01.675" v="1" actId="478"/>
          <ac:cxnSpMkLst>
            <pc:docMk/>
            <pc:sldMk cId="4119186426" sldId="370"/>
            <ac:cxnSpMk id="12" creationId="{F34EA5D0-60CD-4295-A0C6-897552668FA6}"/>
          </ac:cxnSpMkLst>
        </pc:cxnChg>
        <pc:cxnChg chg="del mod topLvl">
          <ac:chgData name="Liz Axup" userId="f0cf2359-c867-42e7-8ac2-6b3e19dcb7ab" providerId="ADAL" clId="{E76A4828-10AF-42F3-B672-118FCE0A8FFD}" dt="2018-05-09T09:30:36.550" v="57" actId="478"/>
          <ac:cxnSpMkLst>
            <pc:docMk/>
            <pc:sldMk cId="4119186426" sldId="370"/>
            <ac:cxnSpMk id="13" creationId="{977343E0-AF90-4A9C-BD59-4277459D0183}"/>
          </ac:cxnSpMkLst>
        </pc:cxnChg>
      </pc:sldChg>
      <pc:sldChg chg="addSp delSp modSp">
        <pc:chgData name="Liz Axup" userId="f0cf2359-c867-42e7-8ac2-6b3e19dcb7ab" providerId="ADAL" clId="{E76A4828-10AF-42F3-B672-118FCE0A8FFD}" dt="2018-05-09T09:40:18.839" v="136" actId="688"/>
        <pc:sldMkLst>
          <pc:docMk/>
          <pc:sldMk cId="1014620145" sldId="371"/>
        </pc:sldMkLst>
        <pc:spChg chg="del">
          <ac:chgData name="Liz Axup" userId="f0cf2359-c867-42e7-8ac2-6b3e19dcb7ab" providerId="ADAL" clId="{E76A4828-10AF-42F3-B672-118FCE0A8FFD}" dt="2018-05-09T09:38:31.259" v="133" actId="478"/>
          <ac:spMkLst>
            <pc:docMk/>
            <pc:sldMk cId="1014620145" sldId="371"/>
            <ac:spMk id="30" creationId="{1E7F28BB-F40C-440B-8BF5-6915D46FC04C}"/>
          </ac:spMkLst>
        </pc:spChg>
        <pc:spChg chg="mod">
          <ac:chgData name="Liz Axup" userId="f0cf2359-c867-42e7-8ac2-6b3e19dcb7ab" providerId="ADAL" clId="{E76A4828-10AF-42F3-B672-118FCE0A8FFD}" dt="2018-05-09T09:35:27.082" v="130" actId="207"/>
          <ac:spMkLst>
            <pc:docMk/>
            <pc:sldMk cId="1014620145" sldId="371"/>
            <ac:spMk id="31" creationId="{0D291162-5FEF-473A-B04C-E1A1E2DD49F7}"/>
          </ac:spMkLst>
        </pc:spChg>
        <pc:spChg chg="mod">
          <ac:chgData name="Liz Axup" userId="f0cf2359-c867-42e7-8ac2-6b3e19dcb7ab" providerId="ADAL" clId="{E76A4828-10AF-42F3-B672-118FCE0A8FFD}" dt="2018-05-09T09:35:29.294" v="131" actId="207"/>
          <ac:spMkLst>
            <pc:docMk/>
            <pc:sldMk cId="1014620145" sldId="371"/>
            <ac:spMk id="32" creationId="{A7FD4F61-AB7B-44EE-9F4B-EE2722278A25}"/>
          </ac:spMkLst>
        </pc:spChg>
        <pc:spChg chg="mod">
          <ac:chgData name="Liz Axup" userId="f0cf2359-c867-42e7-8ac2-6b3e19dcb7ab" providerId="ADAL" clId="{E76A4828-10AF-42F3-B672-118FCE0A8FFD}" dt="2018-05-09T09:35:30.988" v="132" actId="207"/>
          <ac:spMkLst>
            <pc:docMk/>
            <pc:sldMk cId="1014620145" sldId="371"/>
            <ac:spMk id="33" creationId="{273721DF-5E22-4D91-9087-482ED98AF0F1}"/>
          </ac:spMkLst>
        </pc:spChg>
        <pc:spChg chg="add mod">
          <ac:chgData name="Liz Axup" userId="f0cf2359-c867-42e7-8ac2-6b3e19dcb7ab" providerId="ADAL" clId="{E76A4828-10AF-42F3-B672-118FCE0A8FFD}" dt="2018-05-09T09:40:18.839" v="136" actId="688"/>
          <ac:spMkLst>
            <pc:docMk/>
            <pc:sldMk cId="1014620145" sldId="371"/>
            <ac:spMk id="34" creationId="{60946C60-9DC5-4397-9601-DAEDDD49F457}"/>
          </ac:spMkLst>
        </pc:spChg>
      </pc:sldChg>
      <pc:sldChg chg="add">
        <pc:chgData name="Liz Axup" userId="f0cf2359-c867-42e7-8ac2-6b3e19dcb7ab" providerId="ADAL" clId="{E76A4828-10AF-42F3-B672-118FCE0A8FFD}" dt="2018-05-09T09:33:30.910" v="109" actId="688"/>
        <pc:sldMkLst>
          <pc:docMk/>
          <pc:sldMk cId="3315730064" sldId="378"/>
        </pc:sldMkLst>
      </pc:sldChg>
      <pc:sldChg chg="add del">
        <pc:chgData name="Liz Axup" userId="f0cf2359-c867-42e7-8ac2-6b3e19dcb7ab" providerId="ADAL" clId="{E76A4828-10AF-42F3-B672-118FCE0A8FFD}" dt="2018-05-09T09:35:13.346" v="129" actId="2696"/>
        <pc:sldMkLst>
          <pc:docMk/>
          <pc:sldMk cId="48787033" sldId="37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09/05/2018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09/05/2018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09/05/2018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09/05/2018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09/05/2018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09/05/2018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describe-turns-year-1-position-and-direction-free-resource-pack" TargetMode="External"/><Relationship Id="rId5" Type="http://schemas.openxmlformats.org/officeDocument/2006/relationships/hyperlink" Target="https://classroomsecrets.co.uk/search/?fwp_topic=white-rose" TargetMode="External"/><Relationship Id="rId4" Type="http://schemas.openxmlformats.org/officeDocument/2006/relationships/hyperlink" Target="https://classroomsecrets.co.uk/content-domain-filter/?fwp_contentdomain=1p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Summer Block 3 – Position and Direction – Describe Turns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prstClr val="black"/>
                </a:solidFill>
                <a:latin typeface="SassoonCRInfantMedium" panose="02000603020000020003" pitchFamily="2" charset="0"/>
              </a:rPr>
              <a:t>Mathematics Year 1: (1P2) </a:t>
            </a:r>
            <a:r>
              <a:rPr lang="en-GB" sz="1400" dirty="0">
                <a:solidFill>
                  <a:prstClr val="black"/>
                </a:solidFill>
                <a:latin typeface="SassoonCRInfantMedium" panose="02000603020000020003" pitchFamily="2" charset="0"/>
                <a:hlinkClick r:id="rId4"/>
              </a:rPr>
              <a:t>Describe position, direction and movement, including whole, half, quarter and three-quarter turns</a:t>
            </a: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hlinkClick r:id="rId5"/>
              </a:rPr>
              <a:t>More resources</a:t>
            </a:r>
            <a:r>
              <a:rPr lang="en-GB" dirty="0">
                <a:solidFill>
                  <a:prstClr val="black"/>
                </a:solidFill>
                <a:latin typeface="SassoonCRInfantMedium" panose="02000603020000020003" pitchFamily="2" charset="0"/>
              </a:rPr>
              <a:t> which follow the same small steps as White Rose.</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Summer Block 3 – Position and Direction</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5400" dirty="0">
              <a:solidFill>
                <a:schemeClr val="bg2">
                  <a:lumMod val="25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1: Describe Turns</a:t>
            </a: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9" name="Rectangle 88">
            <a:extLst>
              <a:ext uri="{FF2B5EF4-FFF2-40B4-BE49-F238E27FC236}">
                <a16:creationId xmlns:a16="http://schemas.microsoft.com/office/drawing/2014/main" id="{A0AB3268-A0D5-4E3B-899B-190E3AD050FC}"/>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Stand up and face the front of the classroom. Follow these instructions. Which ones make a full turn? </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graphicFrame>
        <p:nvGraphicFramePr>
          <p:cNvPr id="15" name="Table 14">
            <a:extLst>
              <a:ext uri="{FF2B5EF4-FFF2-40B4-BE49-F238E27FC236}">
                <a16:creationId xmlns:a16="http://schemas.microsoft.com/office/drawing/2014/main" id="{DB3F8E9A-C47C-4AB7-A6AD-20466722A5D5}"/>
              </a:ext>
            </a:extLst>
          </p:cNvPr>
          <p:cNvGraphicFramePr>
            <a:graphicFrameLocks noGrp="1"/>
          </p:cNvGraphicFramePr>
          <p:nvPr>
            <p:extLst>
              <p:ext uri="{D42A27DB-BD31-4B8C-83A1-F6EECF244321}">
                <p14:modId xmlns:p14="http://schemas.microsoft.com/office/powerpoint/2010/main" val="2781045836"/>
              </p:ext>
            </p:extLst>
          </p:nvPr>
        </p:nvGraphicFramePr>
        <p:xfrm>
          <a:off x="521970" y="1816196"/>
          <a:ext cx="8138160" cy="4023360"/>
        </p:xfrm>
        <a:graphic>
          <a:graphicData uri="http://schemas.openxmlformats.org/drawingml/2006/table">
            <a:tbl>
              <a:tblPr firstRow="1" bandRow="1">
                <a:tableStyleId>{5940675A-B579-460E-94D1-54222C63F5DA}</a:tableStyleId>
              </a:tblPr>
              <a:tblGrid>
                <a:gridCol w="457200">
                  <a:extLst>
                    <a:ext uri="{9D8B030D-6E8A-4147-A177-3AD203B41FA5}">
                      <a16:colId xmlns:a16="http://schemas.microsoft.com/office/drawing/2014/main" val="2731993819"/>
                    </a:ext>
                  </a:extLst>
                </a:gridCol>
                <a:gridCol w="6217920">
                  <a:extLst>
                    <a:ext uri="{9D8B030D-6E8A-4147-A177-3AD203B41FA5}">
                      <a16:colId xmlns:a16="http://schemas.microsoft.com/office/drawing/2014/main" val="2399351625"/>
                    </a:ext>
                  </a:extLst>
                </a:gridCol>
                <a:gridCol w="1463040">
                  <a:extLst>
                    <a:ext uri="{9D8B030D-6E8A-4147-A177-3AD203B41FA5}">
                      <a16:colId xmlns:a16="http://schemas.microsoft.com/office/drawing/2014/main" val="287764651"/>
                    </a:ext>
                  </a:extLst>
                </a:gridCol>
              </a:tblGrid>
              <a:tr h="370840">
                <a:tc>
                  <a:txBody>
                    <a:bodyPr/>
                    <a:lstStyle/>
                    <a:p>
                      <a:pPr algn="ctr"/>
                      <a:endParaRPr lang="en-US" sz="2400" dirty="0">
                        <a:latin typeface="SassoonCRInfantMedium" panose="02000603020000020003" pitchFamily="2" charset="0"/>
                      </a:endParaRPr>
                    </a:p>
                  </a:txBody>
                  <a:tcPr anchor="ctr">
                    <a:solidFill>
                      <a:srgbClr val="E2C5FF"/>
                    </a:solidFill>
                  </a:tcPr>
                </a:tc>
                <a:tc>
                  <a:txBody>
                    <a:bodyPr/>
                    <a:lstStyle/>
                    <a:p>
                      <a:r>
                        <a:rPr lang="en-GB" sz="2400" dirty="0">
                          <a:latin typeface="SassoonCRInfantMedium" panose="02000603020000020003" pitchFamily="2" charset="0"/>
                        </a:rPr>
                        <a:t>Instructions</a:t>
                      </a:r>
                      <a:endParaRPr lang="en-US" sz="2400" dirty="0">
                        <a:latin typeface="SassoonCRInfantMedium" panose="02000603020000020003" pitchFamily="2" charset="0"/>
                      </a:endParaRPr>
                    </a:p>
                  </a:txBody>
                  <a:tcPr>
                    <a:solidFill>
                      <a:srgbClr val="E2C5FF"/>
                    </a:solidFill>
                  </a:tcPr>
                </a:tc>
                <a:tc>
                  <a:txBody>
                    <a:bodyPr/>
                    <a:lstStyle/>
                    <a:p>
                      <a:r>
                        <a:rPr lang="en-GB" sz="2400" dirty="0">
                          <a:latin typeface="SassoonCRInfantMedium" panose="02000603020000020003" pitchFamily="2" charset="0"/>
                        </a:rPr>
                        <a:t>Full turn?</a:t>
                      </a:r>
                      <a:endParaRPr lang="en-US" sz="2400" dirty="0">
                        <a:latin typeface="SassoonCRInfantMedium" panose="02000603020000020003" pitchFamily="2" charset="0"/>
                      </a:endParaRPr>
                    </a:p>
                  </a:txBody>
                  <a:tcPr>
                    <a:solidFill>
                      <a:srgbClr val="E2C5FF"/>
                    </a:solidFill>
                  </a:tcPr>
                </a:tc>
                <a:extLst>
                  <a:ext uri="{0D108BD9-81ED-4DB2-BD59-A6C34878D82A}">
                    <a16:rowId xmlns:a16="http://schemas.microsoft.com/office/drawing/2014/main" val="569875321"/>
                  </a:ext>
                </a:extLst>
              </a:tr>
              <a:tr h="1188720">
                <a:tc>
                  <a:txBody>
                    <a:bodyPr/>
                    <a:lstStyle/>
                    <a:p>
                      <a:pPr algn="ctr"/>
                      <a:r>
                        <a:rPr lang="en-GB" sz="2400" dirty="0">
                          <a:latin typeface="SassoonCRInfantMedium" panose="02000603020000020003" pitchFamily="2" charset="0"/>
                        </a:rPr>
                        <a:t>1</a:t>
                      </a:r>
                      <a:endParaRPr lang="en-US" sz="2400" dirty="0">
                        <a:latin typeface="SassoonCRInfantMedium" panose="02000603020000020003" pitchFamily="2" charset="0"/>
                      </a:endParaRPr>
                    </a:p>
                  </a:txBody>
                  <a:tcPr anchor="ctr">
                    <a:solidFill>
                      <a:srgbClr val="E2C5FF"/>
                    </a:solidFill>
                  </a:tcPr>
                </a:tc>
                <a:tc>
                  <a:txBody>
                    <a:bodyPr/>
                    <a:lstStyle/>
                    <a:p>
                      <a:pPr marL="0" indent="0" algn="l">
                        <a:buFont typeface="Arial" panose="020B0604020202020204" pitchFamily="34" charset="0"/>
                        <a:buNone/>
                      </a:pPr>
                      <a:r>
                        <a:rPr lang="en-GB" sz="2400" dirty="0">
                          <a:latin typeface="SassoonCRInfantMedium" panose="02000603020000020003" pitchFamily="2" charset="0"/>
                        </a:rPr>
                        <a:t>Make a quarter turn. Make a half turn in the same direction. Make another half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l"/>
                      <a:endParaRPr lang="en-US" sz="2400" dirty="0">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2150249277"/>
                  </a:ext>
                </a:extLst>
              </a:tr>
              <a:tr h="1188720">
                <a:tc>
                  <a:txBody>
                    <a:bodyPr/>
                    <a:lstStyle/>
                    <a:p>
                      <a:pPr algn="ctr"/>
                      <a:r>
                        <a:rPr lang="en-GB" sz="2400" dirty="0">
                          <a:latin typeface="SassoonCRInfantMedium" panose="02000603020000020003" pitchFamily="2" charset="0"/>
                        </a:rPr>
                        <a:t>2</a:t>
                      </a:r>
                      <a:endParaRPr lang="en-US" sz="2400" dirty="0">
                        <a:latin typeface="SassoonCRInfantMedium" panose="02000603020000020003" pitchFamily="2" charset="0"/>
                      </a:endParaRPr>
                    </a:p>
                  </a:txBody>
                  <a:tcPr anchor="ctr">
                    <a:solidFill>
                      <a:srgbClr val="E2C5FF"/>
                    </a:solidFill>
                  </a:tcPr>
                </a:tc>
                <a:tc>
                  <a:txBody>
                    <a:bodyPr/>
                    <a:lstStyle/>
                    <a:p>
                      <a:pPr algn="l"/>
                      <a:r>
                        <a:rPr lang="en-GB" sz="2400" dirty="0">
                          <a:latin typeface="SassoonCRInfantMedium" panose="02000603020000020003" pitchFamily="2" charset="0"/>
                        </a:rPr>
                        <a:t>Make a half turn. Make a quarter turn in the same direction. Make another quarter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l"/>
                      <a:endParaRPr lang="en-US" sz="2400" dirty="0">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3879969407"/>
                  </a:ext>
                </a:extLst>
              </a:tr>
              <a:tr h="1188720">
                <a:tc>
                  <a:txBody>
                    <a:bodyPr/>
                    <a:lstStyle/>
                    <a:p>
                      <a:pPr algn="ctr"/>
                      <a:r>
                        <a:rPr lang="en-GB" sz="2400" dirty="0">
                          <a:latin typeface="SassoonCRInfantMedium" panose="02000603020000020003" pitchFamily="2" charset="0"/>
                        </a:rPr>
                        <a:t>3</a:t>
                      </a:r>
                      <a:endParaRPr lang="en-US" sz="2400" dirty="0">
                        <a:latin typeface="SassoonCRInfantMedium" panose="02000603020000020003" pitchFamily="2" charset="0"/>
                      </a:endParaRPr>
                    </a:p>
                  </a:txBody>
                  <a:tcPr anchor="ctr">
                    <a:solidFill>
                      <a:srgbClr val="E2C5FF"/>
                    </a:solidFill>
                  </a:tcPr>
                </a:tc>
                <a:tc>
                  <a:txBody>
                    <a:bodyPr/>
                    <a:lstStyle/>
                    <a:p>
                      <a:pPr algn="l"/>
                      <a:r>
                        <a:rPr lang="en-GB" sz="2400" dirty="0">
                          <a:latin typeface="SassoonCRInfantMedium" panose="02000603020000020003" pitchFamily="2" charset="0"/>
                        </a:rPr>
                        <a:t>Make a three quarter turn. Make a half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l"/>
                      <a:endParaRPr lang="en-US" sz="2400" dirty="0">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2836593183"/>
                  </a:ext>
                </a:extLst>
              </a:tr>
            </a:tbl>
          </a:graphicData>
        </a:graphic>
      </p:graphicFrame>
    </p:spTree>
    <p:extLst>
      <p:ext uri="{BB962C8B-B14F-4D97-AF65-F5344CB8AC3E}">
        <p14:creationId xmlns:p14="http://schemas.microsoft.com/office/powerpoint/2010/main" val="1956031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9" name="Rectangle 88">
            <a:extLst>
              <a:ext uri="{FF2B5EF4-FFF2-40B4-BE49-F238E27FC236}">
                <a16:creationId xmlns:a16="http://schemas.microsoft.com/office/drawing/2014/main" id="{A0AB3268-A0D5-4E3B-899B-190E3AD050FC}"/>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bg2">
                    <a:lumMod val="25000"/>
                  </a:schemeClr>
                </a:solidFill>
                <a:latin typeface="SassoonCRInfantMedium" panose="02000603020000020003" pitchFamily="2" charset="0"/>
              </a:rPr>
              <a:t>Stand up and face the front of the classroom. Follow these instructions. Which ones make a full turn? </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50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p:txBody>
      </p:sp>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graphicFrame>
        <p:nvGraphicFramePr>
          <p:cNvPr id="15" name="Table 14">
            <a:extLst>
              <a:ext uri="{FF2B5EF4-FFF2-40B4-BE49-F238E27FC236}">
                <a16:creationId xmlns:a16="http://schemas.microsoft.com/office/drawing/2014/main" id="{DB3F8E9A-C47C-4AB7-A6AD-20466722A5D5}"/>
              </a:ext>
            </a:extLst>
          </p:cNvPr>
          <p:cNvGraphicFramePr>
            <a:graphicFrameLocks noGrp="1"/>
          </p:cNvGraphicFramePr>
          <p:nvPr>
            <p:extLst>
              <p:ext uri="{D42A27DB-BD31-4B8C-83A1-F6EECF244321}">
                <p14:modId xmlns:p14="http://schemas.microsoft.com/office/powerpoint/2010/main" val="3307210670"/>
              </p:ext>
            </p:extLst>
          </p:nvPr>
        </p:nvGraphicFramePr>
        <p:xfrm>
          <a:off x="521970" y="1816196"/>
          <a:ext cx="8138160" cy="4023360"/>
        </p:xfrm>
        <a:graphic>
          <a:graphicData uri="http://schemas.openxmlformats.org/drawingml/2006/table">
            <a:tbl>
              <a:tblPr firstRow="1" bandRow="1">
                <a:tableStyleId>{5940675A-B579-460E-94D1-54222C63F5DA}</a:tableStyleId>
              </a:tblPr>
              <a:tblGrid>
                <a:gridCol w="457200">
                  <a:extLst>
                    <a:ext uri="{9D8B030D-6E8A-4147-A177-3AD203B41FA5}">
                      <a16:colId xmlns:a16="http://schemas.microsoft.com/office/drawing/2014/main" val="2731993819"/>
                    </a:ext>
                  </a:extLst>
                </a:gridCol>
                <a:gridCol w="6217920">
                  <a:extLst>
                    <a:ext uri="{9D8B030D-6E8A-4147-A177-3AD203B41FA5}">
                      <a16:colId xmlns:a16="http://schemas.microsoft.com/office/drawing/2014/main" val="2399351625"/>
                    </a:ext>
                  </a:extLst>
                </a:gridCol>
                <a:gridCol w="1463040">
                  <a:extLst>
                    <a:ext uri="{9D8B030D-6E8A-4147-A177-3AD203B41FA5}">
                      <a16:colId xmlns:a16="http://schemas.microsoft.com/office/drawing/2014/main" val="287764651"/>
                    </a:ext>
                  </a:extLst>
                </a:gridCol>
              </a:tblGrid>
              <a:tr h="370840">
                <a:tc>
                  <a:txBody>
                    <a:bodyPr/>
                    <a:lstStyle/>
                    <a:p>
                      <a:pPr algn="ctr"/>
                      <a:endParaRPr lang="en-US" sz="2400" dirty="0">
                        <a:latin typeface="SassoonCRInfantMedium" panose="02000603020000020003" pitchFamily="2" charset="0"/>
                      </a:endParaRPr>
                    </a:p>
                  </a:txBody>
                  <a:tcPr anchor="ctr">
                    <a:solidFill>
                      <a:srgbClr val="E2C5FF"/>
                    </a:solidFill>
                  </a:tcPr>
                </a:tc>
                <a:tc>
                  <a:txBody>
                    <a:bodyPr/>
                    <a:lstStyle/>
                    <a:p>
                      <a:r>
                        <a:rPr lang="en-GB" sz="2400" dirty="0">
                          <a:latin typeface="SassoonCRInfantMedium" panose="02000603020000020003" pitchFamily="2" charset="0"/>
                        </a:rPr>
                        <a:t>Instructions</a:t>
                      </a:r>
                      <a:endParaRPr lang="en-US" sz="2400" dirty="0">
                        <a:latin typeface="SassoonCRInfantMedium" panose="02000603020000020003" pitchFamily="2" charset="0"/>
                      </a:endParaRPr>
                    </a:p>
                  </a:txBody>
                  <a:tcPr>
                    <a:solidFill>
                      <a:srgbClr val="E2C5FF"/>
                    </a:solidFill>
                  </a:tcPr>
                </a:tc>
                <a:tc>
                  <a:txBody>
                    <a:bodyPr/>
                    <a:lstStyle/>
                    <a:p>
                      <a:r>
                        <a:rPr lang="en-GB" sz="2400" dirty="0">
                          <a:latin typeface="SassoonCRInfantMedium" panose="02000603020000020003" pitchFamily="2" charset="0"/>
                        </a:rPr>
                        <a:t>Full turn?</a:t>
                      </a:r>
                      <a:endParaRPr lang="en-US" sz="2400" dirty="0">
                        <a:latin typeface="SassoonCRInfantMedium" panose="02000603020000020003" pitchFamily="2" charset="0"/>
                      </a:endParaRPr>
                    </a:p>
                  </a:txBody>
                  <a:tcPr>
                    <a:solidFill>
                      <a:srgbClr val="E2C5FF"/>
                    </a:solidFill>
                  </a:tcPr>
                </a:tc>
                <a:extLst>
                  <a:ext uri="{0D108BD9-81ED-4DB2-BD59-A6C34878D82A}">
                    <a16:rowId xmlns:a16="http://schemas.microsoft.com/office/drawing/2014/main" val="569875321"/>
                  </a:ext>
                </a:extLst>
              </a:tr>
              <a:tr h="1188720">
                <a:tc>
                  <a:txBody>
                    <a:bodyPr/>
                    <a:lstStyle/>
                    <a:p>
                      <a:pPr algn="ctr"/>
                      <a:r>
                        <a:rPr lang="en-GB" sz="2400" dirty="0">
                          <a:latin typeface="SassoonCRInfantMedium" panose="02000603020000020003" pitchFamily="2" charset="0"/>
                        </a:rPr>
                        <a:t>1</a:t>
                      </a:r>
                      <a:endParaRPr lang="en-US" sz="2400" dirty="0">
                        <a:latin typeface="SassoonCRInfantMedium" panose="02000603020000020003" pitchFamily="2" charset="0"/>
                      </a:endParaRPr>
                    </a:p>
                  </a:txBody>
                  <a:tcPr anchor="ctr">
                    <a:solidFill>
                      <a:srgbClr val="E2C5FF"/>
                    </a:solidFill>
                  </a:tcPr>
                </a:tc>
                <a:tc>
                  <a:txBody>
                    <a:bodyPr/>
                    <a:lstStyle/>
                    <a:p>
                      <a:pPr marL="0" indent="0" algn="l">
                        <a:buFont typeface="Arial" panose="020B0604020202020204" pitchFamily="34" charset="0"/>
                        <a:buNone/>
                      </a:pPr>
                      <a:r>
                        <a:rPr lang="en-GB" sz="2400" dirty="0">
                          <a:latin typeface="SassoonCRInfantMedium" panose="02000603020000020003" pitchFamily="2" charset="0"/>
                        </a:rPr>
                        <a:t>Make a quarter turn. Make a half turn in the same direction. Make another half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ctr"/>
                      <a:r>
                        <a:rPr lang="en-GB" sz="3200" dirty="0">
                          <a:solidFill>
                            <a:srgbClr val="FF0000"/>
                          </a:solidFill>
                          <a:latin typeface="SassoonCRInfantMedium" panose="02000603020000020003" pitchFamily="2" charset="0"/>
                        </a:rPr>
                        <a:t>X</a:t>
                      </a:r>
                      <a:endParaRPr lang="en-US" sz="3200" dirty="0">
                        <a:solidFill>
                          <a:srgbClr val="FF0000"/>
                        </a:solidFill>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2150249277"/>
                  </a:ext>
                </a:extLst>
              </a:tr>
              <a:tr h="1188720">
                <a:tc>
                  <a:txBody>
                    <a:bodyPr/>
                    <a:lstStyle/>
                    <a:p>
                      <a:pPr algn="ctr"/>
                      <a:r>
                        <a:rPr lang="en-GB" sz="2400" dirty="0">
                          <a:latin typeface="SassoonCRInfantMedium" panose="02000603020000020003" pitchFamily="2" charset="0"/>
                        </a:rPr>
                        <a:t>2</a:t>
                      </a:r>
                      <a:endParaRPr lang="en-US" sz="2400" dirty="0">
                        <a:latin typeface="SassoonCRInfantMedium" panose="02000603020000020003" pitchFamily="2" charset="0"/>
                      </a:endParaRPr>
                    </a:p>
                  </a:txBody>
                  <a:tcPr anchor="ctr">
                    <a:solidFill>
                      <a:srgbClr val="E2C5FF"/>
                    </a:solidFill>
                  </a:tcPr>
                </a:tc>
                <a:tc>
                  <a:txBody>
                    <a:bodyPr/>
                    <a:lstStyle/>
                    <a:p>
                      <a:pPr algn="l"/>
                      <a:r>
                        <a:rPr lang="en-GB" sz="2400" dirty="0">
                          <a:latin typeface="SassoonCRInfantMedium" panose="02000603020000020003" pitchFamily="2" charset="0"/>
                        </a:rPr>
                        <a:t>Make a half turn. Make a quarter turn in the same direction. Make another quarter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ctr"/>
                      <a:r>
                        <a:rPr lang="en-US" sz="3200" dirty="0">
                          <a:solidFill>
                            <a:srgbClr val="FF0000"/>
                          </a:solidFill>
                          <a:latin typeface="SassoonCRInfantMedium" panose="02000603020000020003" pitchFamily="2" charset="0"/>
                          <a:sym typeface="Wingdings" panose="05000000000000000000" pitchFamily="2" charset="2"/>
                        </a:rPr>
                        <a:t></a:t>
                      </a:r>
                      <a:endParaRPr lang="en-US" sz="3200" dirty="0">
                        <a:solidFill>
                          <a:srgbClr val="FF0000"/>
                        </a:solidFill>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3879969407"/>
                  </a:ext>
                </a:extLst>
              </a:tr>
              <a:tr h="1188720">
                <a:tc>
                  <a:txBody>
                    <a:bodyPr/>
                    <a:lstStyle/>
                    <a:p>
                      <a:pPr algn="ctr"/>
                      <a:r>
                        <a:rPr lang="en-GB" sz="2400" dirty="0">
                          <a:latin typeface="SassoonCRInfantMedium" panose="02000603020000020003" pitchFamily="2" charset="0"/>
                        </a:rPr>
                        <a:t>3</a:t>
                      </a:r>
                      <a:endParaRPr lang="en-US" sz="2400" dirty="0">
                        <a:latin typeface="SassoonCRInfantMedium" panose="02000603020000020003" pitchFamily="2" charset="0"/>
                      </a:endParaRPr>
                    </a:p>
                  </a:txBody>
                  <a:tcPr anchor="ctr">
                    <a:solidFill>
                      <a:srgbClr val="E2C5FF"/>
                    </a:solidFill>
                  </a:tcPr>
                </a:tc>
                <a:tc>
                  <a:txBody>
                    <a:bodyPr/>
                    <a:lstStyle/>
                    <a:p>
                      <a:pPr algn="l"/>
                      <a:r>
                        <a:rPr lang="en-GB" sz="2400" dirty="0">
                          <a:latin typeface="SassoonCRInfantMedium" panose="02000603020000020003" pitchFamily="2" charset="0"/>
                        </a:rPr>
                        <a:t>Make a three quarter turn. Make a half turn in the same direction.</a:t>
                      </a:r>
                      <a:endParaRPr lang="en-US" sz="2400" dirty="0">
                        <a:latin typeface="SassoonCRInfantMedium" panose="02000603020000020003" pitchFamily="2" charset="0"/>
                      </a:endParaRPr>
                    </a:p>
                  </a:txBody>
                  <a:tcPr anchor="ctr">
                    <a:solidFill>
                      <a:schemeClr val="bg1"/>
                    </a:solidFill>
                  </a:tcPr>
                </a:tc>
                <a:tc>
                  <a:txBody>
                    <a:bodyPr/>
                    <a:lstStyle/>
                    <a:p>
                      <a:pPr algn="ctr"/>
                      <a:r>
                        <a:rPr lang="en-GB" sz="3200" dirty="0">
                          <a:solidFill>
                            <a:srgbClr val="FF0000"/>
                          </a:solidFill>
                          <a:latin typeface="SassoonCRInfantMedium" panose="02000603020000020003" pitchFamily="2" charset="0"/>
                        </a:rPr>
                        <a:t>X</a:t>
                      </a:r>
                      <a:endParaRPr lang="en-US" sz="3200" dirty="0">
                        <a:solidFill>
                          <a:srgbClr val="FF0000"/>
                        </a:solidFill>
                        <a:latin typeface="SassoonCRInfantMedium" panose="02000603020000020003" pitchFamily="2" charset="0"/>
                      </a:endParaRPr>
                    </a:p>
                  </a:txBody>
                  <a:tcPr anchor="ctr">
                    <a:solidFill>
                      <a:schemeClr val="bg1"/>
                    </a:solidFill>
                  </a:tcPr>
                </a:tc>
                <a:extLst>
                  <a:ext uri="{0D108BD9-81ED-4DB2-BD59-A6C34878D82A}">
                    <a16:rowId xmlns:a16="http://schemas.microsoft.com/office/drawing/2014/main" val="2836593183"/>
                  </a:ext>
                </a:extLst>
              </a:tr>
            </a:tbl>
          </a:graphicData>
        </a:graphic>
      </p:graphicFrame>
    </p:spTree>
    <p:extLst>
      <p:ext uri="{BB962C8B-B14F-4D97-AF65-F5344CB8AC3E}">
        <p14:creationId xmlns:p14="http://schemas.microsoft.com/office/powerpoint/2010/main" val="4154952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4" name="Picture 23">
            <a:extLst>
              <a:ext uri="{FF2B5EF4-FFF2-40B4-BE49-F238E27FC236}">
                <a16:creationId xmlns:a16="http://schemas.microsoft.com/office/drawing/2014/main" id="{AFE04130-1C36-4072-8DB2-7335806D62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4A37C3CE-3293-4BD0-8C43-FB86F61420E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Look at the objects below. How have they moved?</a:t>
            </a: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Write the correct turn for each object.</a:t>
            </a:r>
          </a:p>
        </p:txBody>
      </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4" name="Picture 23">
            <a:extLst>
              <a:ext uri="{FF2B5EF4-FFF2-40B4-BE49-F238E27FC236}">
                <a16:creationId xmlns:a16="http://schemas.microsoft.com/office/drawing/2014/main" id="{AFE04130-1C36-4072-8DB2-7335806D62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4A37C3CE-3293-4BD0-8C43-FB86F61420E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Look at the objects below. How have they moved?</a:t>
            </a: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Write the correct turn for each object.</a:t>
            </a:r>
          </a:p>
        </p:txBody>
      </p:sp>
      <p:sp>
        <p:nvSpPr>
          <p:cNvPr id="2" name="Rectangle 1">
            <a:extLst>
              <a:ext uri="{FF2B5EF4-FFF2-40B4-BE49-F238E27FC236}">
                <a16:creationId xmlns:a16="http://schemas.microsoft.com/office/drawing/2014/main" id="{94B40208-9EF9-4803-9B77-A6390A6E77C2}"/>
              </a:ext>
            </a:extLst>
          </p:cNvPr>
          <p:cNvSpPr/>
          <p:nvPr/>
        </p:nvSpPr>
        <p:spPr>
          <a:xfrm>
            <a:off x="6335707" y="2305615"/>
            <a:ext cx="1833716" cy="2246769"/>
          </a:xfrm>
          <a:prstGeom prst="rect">
            <a:avLst/>
          </a:prstGeom>
        </p:spPr>
        <p:txBody>
          <a:bodyPr wrap="square">
            <a:spAutoFit/>
          </a:bodyPr>
          <a:lstStyle/>
          <a:p>
            <a:pPr algn="ctr"/>
            <a:r>
              <a:rPr lang="en-US" sz="2800" dirty="0">
                <a:solidFill>
                  <a:srgbClr val="FF0000"/>
                </a:solidFill>
                <a:latin typeface="SassoonCRInfantMedium" panose="02000603020000020003" pitchFamily="2" charset="77"/>
              </a:rPr>
              <a:t>Half turn</a:t>
            </a:r>
          </a:p>
          <a:p>
            <a:pPr algn="ctr"/>
            <a:endParaRPr lang="en-US" sz="2800" dirty="0">
              <a:solidFill>
                <a:srgbClr val="FF0000"/>
              </a:solidFill>
              <a:latin typeface="SassoonCRInfantMedium" panose="02000603020000020003" pitchFamily="2" charset="77"/>
            </a:endParaRPr>
          </a:p>
          <a:p>
            <a:pPr algn="ctr"/>
            <a:endParaRPr lang="en-US" sz="2800" dirty="0">
              <a:solidFill>
                <a:srgbClr val="FF0000"/>
              </a:solidFill>
              <a:latin typeface="SassoonCRInfantMedium" panose="02000603020000020003" pitchFamily="2" charset="77"/>
            </a:endParaRPr>
          </a:p>
          <a:p>
            <a:pPr algn="ctr"/>
            <a:r>
              <a:rPr lang="en-US" sz="2800" dirty="0">
                <a:solidFill>
                  <a:srgbClr val="FF0000"/>
                </a:solidFill>
                <a:latin typeface="SassoonCRInfantMedium" panose="02000603020000020003" pitchFamily="2" charset="77"/>
              </a:rPr>
              <a:t>Quarter </a:t>
            </a:r>
          </a:p>
          <a:p>
            <a:pPr algn="ctr"/>
            <a:r>
              <a:rPr lang="en-US" sz="2800" dirty="0">
                <a:solidFill>
                  <a:srgbClr val="FF0000"/>
                </a:solidFill>
                <a:latin typeface="SassoonCRInfantMedium" panose="02000603020000020003" pitchFamily="2" charset="77"/>
              </a:rPr>
              <a:t>turn</a:t>
            </a:r>
          </a:p>
        </p:txBody>
      </p:sp>
    </p:spTree>
    <p:extLst>
      <p:ext uri="{BB962C8B-B14F-4D97-AF65-F5344CB8AC3E}">
        <p14:creationId xmlns:p14="http://schemas.microsoft.com/office/powerpoint/2010/main" val="3691138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4" name="Picture 23">
            <a:extLst>
              <a:ext uri="{FF2B5EF4-FFF2-40B4-BE49-F238E27FC236}">
                <a16:creationId xmlns:a16="http://schemas.microsoft.com/office/drawing/2014/main" id="{AFE04130-1C36-4072-8DB2-7335806D62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5" name="Rectangle 24">
            <a:extLst>
              <a:ext uri="{FF2B5EF4-FFF2-40B4-BE49-F238E27FC236}">
                <a16:creationId xmlns:a16="http://schemas.microsoft.com/office/drawing/2014/main" id="{4A37C3CE-3293-4BD0-8C43-FB86F61420E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Look at the objects below. How have they moved?</a:t>
            </a: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algn="ctr" defTabSz="685800">
              <a:defRPr/>
            </a:pPr>
            <a:r>
              <a:rPr lang="en-GB" sz="2400" dirty="0">
                <a:solidFill>
                  <a:srgbClr val="FF0000"/>
                </a:solidFill>
                <a:latin typeface="SassoonCRInfantMedium" panose="02000603020000020003" pitchFamily="2" charset="0"/>
              </a:rPr>
              <a:t>The paw print may also make a three-quarter turn to the left.</a:t>
            </a:r>
            <a:endParaRPr lang="en-GB" sz="2400" dirty="0">
              <a:solidFill>
                <a:schemeClr val="tx1"/>
              </a:solidFill>
              <a:latin typeface="SassoonCRInfantMedium" panose="02000603020000020003" pitchFamily="2" charset="0"/>
            </a:endParaRPr>
          </a:p>
          <a:p>
            <a:pPr lvl="0" algn="ctr" defTabSz="685800">
              <a:defRPr/>
            </a:pPr>
            <a:endParaRPr lang="en-GB" sz="2400" dirty="0">
              <a:solidFill>
                <a:schemeClr val="tx1"/>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Write the correct turn for each object.</a:t>
            </a:r>
          </a:p>
        </p:txBody>
      </p:sp>
      <p:sp>
        <p:nvSpPr>
          <p:cNvPr id="2" name="Rectangle 1">
            <a:extLst>
              <a:ext uri="{FF2B5EF4-FFF2-40B4-BE49-F238E27FC236}">
                <a16:creationId xmlns:a16="http://schemas.microsoft.com/office/drawing/2014/main" id="{94B40208-9EF9-4803-9B77-A6390A6E77C2}"/>
              </a:ext>
            </a:extLst>
          </p:cNvPr>
          <p:cNvSpPr/>
          <p:nvPr/>
        </p:nvSpPr>
        <p:spPr>
          <a:xfrm>
            <a:off x="6335707" y="2305615"/>
            <a:ext cx="1833716" cy="2246769"/>
          </a:xfrm>
          <a:prstGeom prst="rect">
            <a:avLst/>
          </a:prstGeom>
        </p:spPr>
        <p:txBody>
          <a:bodyPr wrap="square">
            <a:spAutoFit/>
          </a:bodyPr>
          <a:lstStyle/>
          <a:p>
            <a:pPr algn="ctr"/>
            <a:r>
              <a:rPr lang="en-US" sz="2800" dirty="0">
                <a:solidFill>
                  <a:srgbClr val="FF0000"/>
                </a:solidFill>
                <a:latin typeface="SassoonCRInfantMedium" panose="02000603020000020003" pitchFamily="2" charset="77"/>
              </a:rPr>
              <a:t>Half turn</a:t>
            </a:r>
          </a:p>
          <a:p>
            <a:pPr algn="ctr"/>
            <a:endParaRPr lang="en-US" sz="2800" dirty="0">
              <a:solidFill>
                <a:srgbClr val="FF0000"/>
              </a:solidFill>
              <a:latin typeface="SassoonCRInfantMedium" panose="02000603020000020003" pitchFamily="2" charset="77"/>
            </a:endParaRPr>
          </a:p>
          <a:p>
            <a:pPr algn="ctr"/>
            <a:endParaRPr lang="en-US" sz="2800" dirty="0">
              <a:solidFill>
                <a:srgbClr val="FF0000"/>
              </a:solidFill>
              <a:latin typeface="SassoonCRInfantMedium" panose="02000603020000020003" pitchFamily="2" charset="77"/>
            </a:endParaRPr>
          </a:p>
          <a:p>
            <a:pPr algn="ctr"/>
            <a:r>
              <a:rPr lang="en-US" sz="2800" dirty="0">
                <a:solidFill>
                  <a:srgbClr val="FF0000"/>
                </a:solidFill>
                <a:latin typeface="SassoonCRInfantMedium" panose="02000603020000020003" pitchFamily="2" charset="77"/>
              </a:rPr>
              <a:t>Quarter </a:t>
            </a:r>
          </a:p>
          <a:p>
            <a:pPr algn="ctr"/>
            <a:r>
              <a:rPr lang="en-US" sz="2800" dirty="0">
                <a:solidFill>
                  <a:srgbClr val="FF0000"/>
                </a:solidFill>
                <a:latin typeface="SassoonCRInfantMedium" panose="02000603020000020003" pitchFamily="2" charset="77"/>
              </a:rPr>
              <a:t>turn</a:t>
            </a:r>
          </a:p>
        </p:txBody>
      </p:sp>
    </p:spTree>
    <p:extLst>
      <p:ext uri="{BB962C8B-B14F-4D97-AF65-F5344CB8AC3E}">
        <p14:creationId xmlns:p14="http://schemas.microsoft.com/office/powerpoint/2010/main" val="3102944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this shape after a quarter turn.</a:t>
            </a:r>
          </a:p>
          <a:p>
            <a:pPr algn="ctr"/>
            <a:endParaRPr lang="en-GB" sz="2000" u="sng" dirty="0">
              <a:solidFill>
                <a:schemeClr val="bg2">
                  <a:lumMod val="50000"/>
                </a:schemeClr>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7E7B64D3-F8B3-4908-B205-D51B4CF3231D}"/>
              </a:ext>
            </a:extLst>
          </p:cNvPr>
          <p:cNvSpPr/>
          <p:nvPr/>
        </p:nvSpPr>
        <p:spPr>
          <a:xfrm>
            <a:off x="3118576" y="2879622"/>
            <a:ext cx="2906849" cy="1098755"/>
          </a:xfrm>
          <a:prstGeom prst="rect">
            <a:avLst/>
          </a:pr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7880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this shape after a quarter turn.</a:t>
            </a:r>
          </a:p>
          <a:p>
            <a:pPr algn="ctr"/>
            <a:endParaRPr lang="en-GB" sz="2000" u="sng" dirty="0">
              <a:solidFill>
                <a:schemeClr val="bg2">
                  <a:lumMod val="50000"/>
                </a:scheme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698F4204-C479-4F37-821B-A67BD7BF20BD}"/>
              </a:ext>
            </a:extLst>
          </p:cNvPr>
          <p:cNvGrpSpPr/>
          <p:nvPr/>
        </p:nvGrpSpPr>
        <p:grpSpPr>
          <a:xfrm>
            <a:off x="1643475" y="2124290"/>
            <a:ext cx="4598518" cy="2906849"/>
            <a:chOff x="522859" y="2124290"/>
            <a:chExt cx="4598518" cy="2906849"/>
          </a:xfrm>
        </p:grpSpPr>
        <p:sp>
          <p:nvSpPr>
            <p:cNvPr id="7" name="Rectangle 6">
              <a:extLst>
                <a:ext uri="{FF2B5EF4-FFF2-40B4-BE49-F238E27FC236}">
                  <a16:creationId xmlns:a16="http://schemas.microsoft.com/office/drawing/2014/main" id="{9786A7E7-256B-4EA5-96B2-FFA0F7F69E80}"/>
                </a:ext>
              </a:extLst>
            </p:cNvPr>
            <p:cNvSpPr/>
            <p:nvPr/>
          </p:nvSpPr>
          <p:spPr>
            <a:xfrm rot="5400000">
              <a:off x="3118575" y="3028337"/>
              <a:ext cx="2906849" cy="1098755"/>
            </a:xfrm>
            <a:prstGeom prst="rect">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AF40C19-0233-40A3-A9A6-34F2B6D83184}"/>
                </a:ext>
              </a:extLst>
            </p:cNvPr>
            <p:cNvSpPr/>
            <p:nvPr/>
          </p:nvSpPr>
          <p:spPr>
            <a:xfrm>
              <a:off x="522859" y="3932384"/>
              <a:ext cx="2906849" cy="1098755"/>
            </a:xfrm>
            <a:prstGeom prst="rect">
              <a:avLst/>
            </a:prstGeom>
            <a:solidFill>
              <a:srgbClr val="7030A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13075BA4-C5DF-48A9-BB85-2190B9092902}"/>
                </a:ext>
              </a:extLst>
            </p:cNvPr>
            <p:cNvSpPr/>
            <p:nvPr/>
          </p:nvSpPr>
          <p:spPr>
            <a:xfrm>
              <a:off x="2667319" y="2896191"/>
              <a:ext cx="2160000" cy="1800000"/>
            </a:xfrm>
            <a:prstGeom prst="arc">
              <a:avLst>
                <a:gd name="adj1" fmla="val 11014013"/>
                <a:gd name="adj2" fmla="val 16344931"/>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2903691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BBAF914C-C166-4423-8F89-3EBCB12731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5" name="Rectangle 14">
            <a:extLst>
              <a:ext uri="{FF2B5EF4-FFF2-40B4-BE49-F238E27FC236}">
                <a16:creationId xmlns:a16="http://schemas.microsoft.com/office/drawing/2014/main" id="{23D2211A-634A-48F7-A0DE-97D5A81F56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12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an arrow in the box to show </a:t>
            </a:r>
          </a:p>
          <a:p>
            <a:pPr algn="ctr"/>
            <a:r>
              <a:rPr lang="en-GB" sz="2400" dirty="0">
                <a:solidFill>
                  <a:schemeClr val="tx1"/>
                </a:solidFill>
                <a:latin typeface="SassoonCRInfantMedium" panose="02000603020000020003" pitchFamily="2" charset="0"/>
              </a:rPr>
              <a:t>the direction each object has turned.</a:t>
            </a:r>
          </a:p>
          <a:p>
            <a:pPr algn="ctr"/>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1000" dirty="0">
              <a:solidFill>
                <a:schemeClr val="tx1"/>
              </a:solidFill>
              <a:latin typeface="SassoonCRInfantMedium" panose="02000603020000020003" pitchFamily="2" charset="0"/>
            </a:endParaRPr>
          </a:p>
          <a:p>
            <a:pPr algn="ctr"/>
            <a:endParaRPr lang="en-GB" sz="10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Describe the turn each object has made.</a:t>
            </a:r>
            <a:endParaRPr lang="en-GB" sz="2400" u="sng" dirty="0">
              <a:solidFill>
                <a:schemeClr val="tx1"/>
              </a:solidFill>
              <a:latin typeface="SassoonCRInfantMedium" panose="02000603020000020003" pitchFamily="2" charset="0"/>
            </a:endParaRPr>
          </a:p>
        </p:txBody>
      </p:sp>
      <p:graphicFrame>
        <p:nvGraphicFramePr>
          <p:cNvPr id="20" name="Table 19">
            <a:extLst>
              <a:ext uri="{FF2B5EF4-FFF2-40B4-BE49-F238E27FC236}">
                <a16:creationId xmlns:a16="http://schemas.microsoft.com/office/drawing/2014/main" id="{AACD358E-5E63-4BA0-972B-99A22614F6C3}"/>
              </a:ext>
            </a:extLst>
          </p:cNvPr>
          <p:cNvGraphicFramePr>
            <a:graphicFrameLocks noGrp="1"/>
          </p:cNvGraphicFramePr>
          <p:nvPr>
            <p:extLst>
              <p:ext uri="{D42A27DB-BD31-4B8C-83A1-F6EECF244321}">
                <p14:modId xmlns:p14="http://schemas.microsoft.com/office/powerpoint/2010/main" val="820924201"/>
              </p:ext>
            </p:extLst>
          </p:nvPr>
        </p:nvGraphicFramePr>
        <p:xfrm>
          <a:off x="3556000" y="1611822"/>
          <a:ext cx="2032000" cy="1499591"/>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41881286"/>
                    </a:ext>
                  </a:extLst>
                </a:gridCol>
              </a:tblGrid>
              <a:tr h="1499591">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6693281"/>
                  </a:ext>
                </a:extLst>
              </a:tr>
            </a:tbl>
          </a:graphicData>
        </a:graphic>
      </p:graphicFrame>
      <p:graphicFrame>
        <p:nvGraphicFramePr>
          <p:cNvPr id="21" name="Table 20">
            <a:extLst>
              <a:ext uri="{FF2B5EF4-FFF2-40B4-BE49-F238E27FC236}">
                <a16:creationId xmlns:a16="http://schemas.microsoft.com/office/drawing/2014/main" id="{FA2A23A3-2DAE-4309-83E8-90BF3A5D941B}"/>
              </a:ext>
            </a:extLst>
          </p:cNvPr>
          <p:cNvGraphicFramePr>
            <a:graphicFrameLocks noGrp="1"/>
          </p:cNvGraphicFramePr>
          <p:nvPr>
            <p:extLst>
              <p:ext uri="{D42A27DB-BD31-4B8C-83A1-F6EECF244321}">
                <p14:modId xmlns:p14="http://schemas.microsoft.com/office/powerpoint/2010/main" val="2189653257"/>
              </p:ext>
            </p:extLst>
          </p:nvPr>
        </p:nvGraphicFramePr>
        <p:xfrm>
          <a:off x="3556000" y="3795360"/>
          <a:ext cx="2032000" cy="1499591"/>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41881286"/>
                    </a:ext>
                  </a:extLst>
                </a:gridCol>
              </a:tblGrid>
              <a:tr h="1499591">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6693281"/>
                  </a:ext>
                </a:extLst>
              </a:tr>
            </a:tbl>
          </a:graphicData>
        </a:graphic>
      </p:graphicFrame>
    </p:spTree>
    <p:extLst>
      <p:ext uri="{BB962C8B-B14F-4D97-AF65-F5344CB8AC3E}">
        <p14:creationId xmlns:p14="http://schemas.microsoft.com/office/powerpoint/2010/main" val="900822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BBAF914C-C166-4423-8F89-3EBCB12731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graphicFrame>
        <p:nvGraphicFramePr>
          <p:cNvPr id="20" name="Table 19">
            <a:extLst>
              <a:ext uri="{FF2B5EF4-FFF2-40B4-BE49-F238E27FC236}">
                <a16:creationId xmlns:a16="http://schemas.microsoft.com/office/drawing/2014/main" id="{AACD358E-5E63-4BA0-972B-99A22614F6C3}"/>
              </a:ext>
            </a:extLst>
          </p:cNvPr>
          <p:cNvGraphicFramePr>
            <a:graphicFrameLocks noGrp="1"/>
          </p:cNvGraphicFramePr>
          <p:nvPr>
            <p:extLst/>
          </p:nvPr>
        </p:nvGraphicFramePr>
        <p:xfrm>
          <a:off x="3556000" y="1611822"/>
          <a:ext cx="2032000" cy="1499591"/>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41881286"/>
                    </a:ext>
                  </a:extLst>
                </a:gridCol>
              </a:tblGrid>
              <a:tr h="1499591">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6693281"/>
                  </a:ext>
                </a:extLst>
              </a:tr>
            </a:tbl>
          </a:graphicData>
        </a:graphic>
      </p:graphicFrame>
      <p:graphicFrame>
        <p:nvGraphicFramePr>
          <p:cNvPr id="21" name="Table 20">
            <a:extLst>
              <a:ext uri="{FF2B5EF4-FFF2-40B4-BE49-F238E27FC236}">
                <a16:creationId xmlns:a16="http://schemas.microsoft.com/office/drawing/2014/main" id="{FA2A23A3-2DAE-4309-83E8-90BF3A5D941B}"/>
              </a:ext>
            </a:extLst>
          </p:cNvPr>
          <p:cNvGraphicFramePr>
            <a:graphicFrameLocks noGrp="1"/>
          </p:cNvGraphicFramePr>
          <p:nvPr>
            <p:extLst/>
          </p:nvPr>
        </p:nvGraphicFramePr>
        <p:xfrm>
          <a:off x="3556000" y="3795360"/>
          <a:ext cx="2032000" cy="1499591"/>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41881286"/>
                    </a:ext>
                  </a:extLst>
                </a:gridCol>
              </a:tblGrid>
              <a:tr h="1499591">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6693281"/>
                  </a:ext>
                </a:extLst>
              </a:tr>
            </a:tbl>
          </a:graphicData>
        </a:graphic>
      </p:graphicFrame>
      <p:sp>
        <p:nvSpPr>
          <p:cNvPr id="10" name="Rectangle 9">
            <a:extLst>
              <a:ext uri="{FF2B5EF4-FFF2-40B4-BE49-F238E27FC236}">
                <a16:creationId xmlns:a16="http://schemas.microsoft.com/office/drawing/2014/main" id="{B58C8DF8-DFBD-487E-9654-873DCCEE1C5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12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Draw an arrow in the box to show </a:t>
            </a:r>
          </a:p>
          <a:p>
            <a:pPr algn="ctr"/>
            <a:r>
              <a:rPr lang="en-GB" sz="2400" dirty="0">
                <a:solidFill>
                  <a:schemeClr val="tx1"/>
                </a:solidFill>
                <a:latin typeface="SassoonCRInfantMedium" panose="02000603020000020003" pitchFamily="2" charset="0"/>
              </a:rPr>
              <a:t>the direction each object has turned.</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1000" dirty="0">
              <a:solidFill>
                <a:srgbClr val="FF0000"/>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A quarter turn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A quarter turn</a:t>
            </a:r>
          </a:p>
          <a:p>
            <a:pPr algn="ctr"/>
            <a:endParaRPr lang="en-GB" sz="10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Describe the turn each object has made.</a:t>
            </a:r>
            <a:endParaRPr lang="en-GB" sz="2400" u="sng" dirty="0">
              <a:solidFill>
                <a:schemeClr val="tx1"/>
              </a:solidFill>
              <a:latin typeface="SassoonCRInfantMedium" panose="02000603020000020003" pitchFamily="2" charset="0"/>
            </a:endParaRPr>
          </a:p>
        </p:txBody>
      </p:sp>
      <p:graphicFrame>
        <p:nvGraphicFramePr>
          <p:cNvPr id="11" name="Table 10">
            <a:extLst>
              <a:ext uri="{FF2B5EF4-FFF2-40B4-BE49-F238E27FC236}">
                <a16:creationId xmlns:a16="http://schemas.microsoft.com/office/drawing/2014/main" id="{9221230A-0855-4BDF-A519-39C80868DF8E}"/>
              </a:ext>
            </a:extLst>
          </p:cNvPr>
          <p:cNvGraphicFramePr>
            <a:graphicFrameLocks noGrp="1"/>
          </p:cNvGraphicFramePr>
          <p:nvPr>
            <p:extLst>
              <p:ext uri="{D42A27DB-BD31-4B8C-83A1-F6EECF244321}">
                <p14:modId xmlns:p14="http://schemas.microsoft.com/office/powerpoint/2010/main" val="418620369"/>
              </p:ext>
            </p:extLst>
          </p:nvPr>
        </p:nvGraphicFramePr>
        <p:xfrm>
          <a:off x="3556000" y="3795360"/>
          <a:ext cx="2032000" cy="1499591"/>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841881286"/>
                    </a:ext>
                  </a:extLst>
                </a:gridCol>
              </a:tblGrid>
              <a:tr h="1499591">
                <a:tc>
                  <a:txBody>
                    <a:bodyPr/>
                    <a:lstStyle/>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6693281"/>
                  </a:ext>
                </a:extLst>
              </a:tr>
            </a:tbl>
          </a:graphicData>
        </a:graphic>
      </p:graphicFrame>
      <p:sp>
        <p:nvSpPr>
          <p:cNvPr id="12" name="Arc 11">
            <a:extLst>
              <a:ext uri="{FF2B5EF4-FFF2-40B4-BE49-F238E27FC236}">
                <a16:creationId xmlns:a16="http://schemas.microsoft.com/office/drawing/2014/main" id="{4736CAF7-2C52-4FA4-9AAF-842379F791E6}"/>
              </a:ext>
            </a:extLst>
          </p:cNvPr>
          <p:cNvSpPr/>
          <p:nvPr/>
        </p:nvSpPr>
        <p:spPr>
          <a:xfrm rot="5400000" flipV="1">
            <a:off x="4313911" y="2143558"/>
            <a:ext cx="1162724" cy="968279"/>
          </a:xfrm>
          <a:prstGeom prst="arc">
            <a:avLst>
              <a:gd name="adj1" fmla="val 11014013"/>
              <a:gd name="adj2" fmla="val 16344931"/>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422597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shapes which have made a 3 quarter turn.</a:t>
            </a:r>
            <a:endParaRPr lang="en-GB" sz="2400" dirty="0">
              <a:solidFill>
                <a:srgbClr val="FF0000"/>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grpSp>
        <p:nvGrpSpPr>
          <p:cNvPr id="6" name="Group 5">
            <a:extLst>
              <a:ext uri="{FF2B5EF4-FFF2-40B4-BE49-F238E27FC236}">
                <a16:creationId xmlns:a16="http://schemas.microsoft.com/office/drawing/2014/main" id="{22FADFA0-EF85-4E17-8085-085501E32D74}"/>
              </a:ext>
            </a:extLst>
          </p:cNvPr>
          <p:cNvGrpSpPr/>
          <p:nvPr/>
        </p:nvGrpSpPr>
        <p:grpSpPr>
          <a:xfrm>
            <a:off x="835575" y="2208498"/>
            <a:ext cx="7472850" cy="3484388"/>
            <a:chOff x="1485902" y="3429000"/>
            <a:chExt cx="2821133" cy="1315418"/>
          </a:xfrm>
        </p:grpSpPr>
        <p:grpSp>
          <p:nvGrpSpPr>
            <p:cNvPr id="7" name="Group 6">
              <a:extLst>
                <a:ext uri="{FF2B5EF4-FFF2-40B4-BE49-F238E27FC236}">
                  <a16:creationId xmlns:a16="http://schemas.microsoft.com/office/drawing/2014/main" id="{66C13594-C55A-4AAF-A2EB-CA89237B63D2}"/>
                </a:ext>
              </a:extLst>
            </p:cNvPr>
            <p:cNvGrpSpPr/>
            <p:nvPr/>
          </p:nvGrpSpPr>
          <p:grpSpPr>
            <a:xfrm>
              <a:off x="1506120" y="3429000"/>
              <a:ext cx="1204460" cy="376561"/>
              <a:chOff x="790375" y="8379989"/>
              <a:chExt cx="1204460" cy="376561"/>
            </a:xfrm>
          </p:grpSpPr>
          <p:sp>
            <p:nvSpPr>
              <p:cNvPr id="9" name="Can 17">
                <a:extLst>
                  <a:ext uri="{FF2B5EF4-FFF2-40B4-BE49-F238E27FC236}">
                    <a16:creationId xmlns:a16="http://schemas.microsoft.com/office/drawing/2014/main" id="{9F983741-13F4-476C-8ABA-7DA56BAE3340}"/>
                  </a:ext>
                </a:extLst>
              </p:cNvPr>
              <p:cNvSpPr>
                <a:spLocks noChangeAspect="1"/>
              </p:cNvSpPr>
              <p:nvPr/>
            </p:nvSpPr>
            <p:spPr>
              <a:xfrm>
                <a:off x="790375" y="8379989"/>
                <a:ext cx="296112" cy="376561"/>
              </a:xfrm>
              <a:prstGeom prst="can">
                <a:avLst/>
              </a:prstGeom>
              <a:solidFill>
                <a:schemeClr val="bg1">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an 74">
                <a:extLst>
                  <a:ext uri="{FF2B5EF4-FFF2-40B4-BE49-F238E27FC236}">
                    <a16:creationId xmlns:a16="http://schemas.microsoft.com/office/drawing/2014/main" id="{630A62B3-D299-42E7-A944-31663983D016}"/>
                  </a:ext>
                </a:extLst>
              </p:cNvPr>
              <p:cNvSpPr>
                <a:spLocks noChangeAspect="1"/>
              </p:cNvSpPr>
              <p:nvPr/>
            </p:nvSpPr>
            <p:spPr>
              <a:xfrm rot="5400000">
                <a:off x="1658499" y="8379989"/>
                <a:ext cx="296112" cy="376561"/>
              </a:xfrm>
              <a:prstGeom prst="can">
                <a:avLst/>
              </a:prstGeom>
              <a:solidFill>
                <a:schemeClr val="bg1">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 name="Group 10">
              <a:extLst>
                <a:ext uri="{FF2B5EF4-FFF2-40B4-BE49-F238E27FC236}">
                  <a16:creationId xmlns:a16="http://schemas.microsoft.com/office/drawing/2014/main" id="{B2B99D48-B7E9-453E-9277-C183AF8546B2}"/>
                </a:ext>
              </a:extLst>
            </p:cNvPr>
            <p:cNvGrpSpPr/>
            <p:nvPr/>
          </p:nvGrpSpPr>
          <p:grpSpPr>
            <a:xfrm>
              <a:off x="3190363" y="3429000"/>
              <a:ext cx="1116672" cy="393800"/>
              <a:chOff x="2062478" y="8381167"/>
              <a:chExt cx="1116672" cy="393800"/>
            </a:xfrm>
          </p:grpSpPr>
          <p:sp>
            <p:nvSpPr>
              <p:cNvPr id="12" name="Trapezoid 11">
                <a:extLst>
                  <a:ext uri="{FF2B5EF4-FFF2-40B4-BE49-F238E27FC236}">
                    <a16:creationId xmlns:a16="http://schemas.microsoft.com/office/drawing/2014/main" id="{A3963270-9FAC-4190-9D14-F3D29E77A0B2}"/>
                  </a:ext>
                </a:extLst>
              </p:cNvPr>
              <p:cNvSpPr>
                <a:spLocks noChangeAspect="1"/>
              </p:cNvSpPr>
              <p:nvPr/>
            </p:nvSpPr>
            <p:spPr>
              <a:xfrm rot="16036292">
                <a:off x="2803581" y="8399398"/>
                <a:ext cx="393800" cy="357338"/>
              </a:xfrm>
              <a:prstGeom prst="trapezoid">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a:extLst>
                  <a:ext uri="{FF2B5EF4-FFF2-40B4-BE49-F238E27FC236}">
                    <a16:creationId xmlns:a16="http://schemas.microsoft.com/office/drawing/2014/main" id="{5EAAF543-2D55-4A15-A31A-857C0008A462}"/>
                  </a:ext>
                </a:extLst>
              </p:cNvPr>
              <p:cNvSpPr>
                <a:spLocks noChangeAspect="1"/>
              </p:cNvSpPr>
              <p:nvPr/>
            </p:nvSpPr>
            <p:spPr>
              <a:xfrm>
                <a:off x="2062478" y="8386768"/>
                <a:ext cx="393800" cy="357338"/>
              </a:xfrm>
              <a:prstGeom prst="trapezoid">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F0BB3F3B-A8A4-4B1B-8F40-5B8862BE81A2}"/>
                </a:ext>
              </a:extLst>
            </p:cNvPr>
            <p:cNvGrpSpPr/>
            <p:nvPr/>
          </p:nvGrpSpPr>
          <p:grpSpPr>
            <a:xfrm>
              <a:off x="1485902" y="4391641"/>
              <a:ext cx="1204672" cy="333680"/>
              <a:chOff x="606280" y="8839219"/>
              <a:chExt cx="1204672" cy="333680"/>
            </a:xfrm>
          </p:grpSpPr>
          <p:cxnSp>
            <p:nvCxnSpPr>
              <p:cNvPr id="15" name="Elbow Connector 20">
                <a:extLst>
                  <a:ext uri="{FF2B5EF4-FFF2-40B4-BE49-F238E27FC236}">
                    <a16:creationId xmlns:a16="http://schemas.microsoft.com/office/drawing/2014/main" id="{C5F966F4-6A8E-4AC4-B74C-87BDD87C86DC}"/>
                  </a:ext>
                </a:extLst>
              </p:cNvPr>
              <p:cNvCxnSpPr/>
              <p:nvPr/>
            </p:nvCxnSpPr>
            <p:spPr>
              <a:xfrm>
                <a:off x="606280" y="8839220"/>
                <a:ext cx="336549" cy="333679"/>
              </a:xfrm>
              <a:prstGeom prst="bentConnector3">
                <a:avLst>
                  <a:gd name="adj1" fmla="val 23783"/>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0" name="Elbow Connector 81">
                <a:extLst>
                  <a:ext uri="{FF2B5EF4-FFF2-40B4-BE49-F238E27FC236}">
                    <a16:creationId xmlns:a16="http://schemas.microsoft.com/office/drawing/2014/main" id="{4E325E2F-6CDD-405F-92DE-6851E673F993}"/>
                  </a:ext>
                </a:extLst>
              </p:cNvPr>
              <p:cNvCxnSpPr>
                <a:cxnSpLocks/>
              </p:cNvCxnSpPr>
              <p:nvPr/>
            </p:nvCxnSpPr>
            <p:spPr>
              <a:xfrm flipH="1" flipV="1">
                <a:off x="1474403" y="8839219"/>
                <a:ext cx="336549" cy="333679"/>
              </a:xfrm>
              <a:prstGeom prst="bentConnector3">
                <a:avLst>
                  <a:gd name="adj1" fmla="val 23783"/>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1B3F40C9-23BC-4C00-8FED-87E4281A90D6}"/>
                </a:ext>
              </a:extLst>
            </p:cNvPr>
            <p:cNvGrpSpPr/>
            <p:nvPr/>
          </p:nvGrpSpPr>
          <p:grpSpPr>
            <a:xfrm>
              <a:off x="3201326" y="4372543"/>
              <a:ext cx="1063404" cy="371875"/>
              <a:chOff x="2060784" y="8751759"/>
              <a:chExt cx="1063404" cy="371875"/>
            </a:xfrm>
          </p:grpSpPr>
          <p:cxnSp>
            <p:nvCxnSpPr>
              <p:cNvPr id="22" name="Straight Arrow Connector 21">
                <a:extLst>
                  <a:ext uri="{FF2B5EF4-FFF2-40B4-BE49-F238E27FC236}">
                    <a16:creationId xmlns:a16="http://schemas.microsoft.com/office/drawing/2014/main" id="{0906D01E-D803-450C-80D6-10CFE1457AAA}"/>
                  </a:ext>
                </a:extLst>
              </p:cNvPr>
              <p:cNvCxnSpPr>
                <a:cxnSpLocks/>
              </p:cNvCxnSpPr>
              <p:nvPr/>
            </p:nvCxnSpPr>
            <p:spPr>
              <a:xfrm>
                <a:off x="2060784" y="8801333"/>
                <a:ext cx="371875" cy="272727"/>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40F23B7-6CAB-44B0-94A7-888EDBBCFF12}"/>
                  </a:ext>
                </a:extLst>
              </p:cNvPr>
              <p:cNvCxnSpPr>
                <a:cxnSpLocks/>
              </p:cNvCxnSpPr>
              <p:nvPr/>
            </p:nvCxnSpPr>
            <p:spPr>
              <a:xfrm rot="5400000">
                <a:off x="2801887" y="8801333"/>
                <a:ext cx="371875" cy="272727"/>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24" name="Straight Arrow Connector 23">
              <a:extLst>
                <a:ext uri="{FF2B5EF4-FFF2-40B4-BE49-F238E27FC236}">
                  <a16:creationId xmlns:a16="http://schemas.microsoft.com/office/drawing/2014/main" id="{233F7C08-E987-4932-886A-7BAEBA8987F5}"/>
                </a:ext>
              </a:extLst>
            </p:cNvPr>
            <p:cNvCxnSpPr>
              <a:cxnSpLocks/>
            </p:cNvCxnSpPr>
            <p:nvPr/>
          </p:nvCxnSpPr>
          <p:spPr>
            <a:xfrm>
              <a:off x="1968917" y="36172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6490DF4-4B4E-4BA0-A40F-4D310B5869CC}"/>
                </a:ext>
              </a:extLst>
            </p:cNvPr>
            <p:cNvCxnSpPr>
              <a:cxnSpLocks/>
            </p:cNvCxnSpPr>
            <p:nvPr/>
          </p:nvCxnSpPr>
          <p:spPr>
            <a:xfrm>
              <a:off x="1966989" y="45584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133C036-1ECD-4261-B423-F20A09A87B5F}"/>
                </a:ext>
              </a:extLst>
            </p:cNvPr>
            <p:cNvCxnSpPr>
              <a:cxnSpLocks/>
            </p:cNvCxnSpPr>
            <p:nvPr/>
          </p:nvCxnSpPr>
          <p:spPr>
            <a:xfrm>
              <a:off x="3624076" y="45584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7C149DDD-F5ED-4E73-A33E-1883FD8DD9AE}"/>
                </a:ext>
              </a:extLst>
            </p:cNvPr>
            <p:cNvCxnSpPr>
              <a:cxnSpLocks/>
            </p:cNvCxnSpPr>
            <p:nvPr/>
          </p:nvCxnSpPr>
          <p:spPr>
            <a:xfrm>
              <a:off x="3624076" y="36172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66217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Circle the shapes which have made a 3 quarter turn.</a:t>
            </a:r>
            <a:endParaRPr lang="en-GB" sz="2400" dirty="0">
              <a:solidFill>
                <a:srgbClr val="FF0000"/>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Think about which way the shapes could turn.</a:t>
            </a:r>
            <a:endParaRPr lang="en-GB" sz="2400"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31" name="Oval 30">
            <a:extLst>
              <a:ext uri="{FF2B5EF4-FFF2-40B4-BE49-F238E27FC236}">
                <a16:creationId xmlns:a16="http://schemas.microsoft.com/office/drawing/2014/main" id="{0D291162-5FEF-473A-B04C-E1A1E2DD49F7}"/>
              </a:ext>
            </a:extLst>
          </p:cNvPr>
          <p:cNvSpPr/>
          <p:nvPr/>
        </p:nvSpPr>
        <p:spPr>
          <a:xfrm>
            <a:off x="464546" y="1684676"/>
            <a:ext cx="4001729" cy="217602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A7FD4F61-AB7B-44EE-9F4B-EE2722278A25}"/>
              </a:ext>
            </a:extLst>
          </p:cNvPr>
          <p:cNvSpPr/>
          <p:nvPr/>
        </p:nvSpPr>
        <p:spPr>
          <a:xfrm>
            <a:off x="4741579" y="1684676"/>
            <a:ext cx="4001729" cy="217602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273721DF-5E22-4D91-9087-482ED98AF0F1}"/>
              </a:ext>
            </a:extLst>
          </p:cNvPr>
          <p:cNvSpPr/>
          <p:nvPr/>
        </p:nvSpPr>
        <p:spPr>
          <a:xfrm>
            <a:off x="4762459" y="4067446"/>
            <a:ext cx="4001729" cy="217602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grpSp>
        <p:nvGrpSpPr>
          <p:cNvPr id="6" name="Group 5">
            <a:extLst>
              <a:ext uri="{FF2B5EF4-FFF2-40B4-BE49-F238E27FC236}">
                <a16:creationId xmlns:a16="http://schemas.microsoft.com/office/drawing/2014/main" id="{22FADFA0-EF85-4E17-8085-085501E32D74}"/>
              </a:ext>
            </a:extLst>
          </p:cNvPr>
          <p:cNvGrpSpPr/>
          <p:nvPr/>
        </p:nvGrpSpPr>
        <p:grpSpPr>
          <a:xfrm>
            <a:off x="835575" y="2208498"/>
            <a:ext cx="7472850" cy="3484388"/>
            <a:chOff x="1485902" y="3429000"/>
            <a:chExt cx="2821133" cy="1315418"/>
          </a:xfrm>
        </p:grpSpPr>
        <p:grpSp>
          <p:nvGrpSpPr>
            <p:cNvPr id="7" name="Group 6">
              <a:extLst>
                <a:ext uri="{FF2B5EF4-FFF2-40B4-BE49-F238E27FC236}">
                  <a16:creationId xmlns:a16="http://schemas.microsoft.com/office/drawing/2014/main" id="{66C13594-C55A-4AAF-A2EB-CA89237B63D2}"/>
                </a:ext>
              </a:extLst>
            </p:cNvPr>
            <p:cNvGrpSpPr/>
            <p:nvPr/>
          </p:nvGrpSpPr>
          <p:grpSpPr>
            <a:xfrm>
              <a:off x="1506120" y="3429000"/>
              <a:ext cx="1204460" cy="376561"/>
              <a:chOff x="790375" y="8379989"/>
              <a:chExt cx="1204460" cy="376561"/>
            </a:xfrm>
          </p:grpSpPr>
          <p:sp>
            <p:nvSpPr>
              <p:cNvPr id="9" name="Can 17">
                <a:extLst>
                  <a:ext uri="{FF2B5EF4-FFF2-40B4-BE49-F238E27FC236}">
                    <a16:creationId xmlns:a16="http://schemas.microsoft.com/office/drawing/2014/main" id="{9F983741-13F4-476C-8ABA-7DA56BAE3340}"/>
                  </a:ext>
                </a:extLst>
              </p:cNvPr>
              <p:cNvSpPr>
                <a:spLocks noChangeAspect="1"/>
              </p:cNvSpPr>
              <p:nvPr/>
            </p:nvSpPr>
            <p:spPr>
              <a:xfrm>
                <a:off x="790375" y="8379989"/>
                <a:ext cx="296112" cy="376561"/>
              </a:xfrm>
              <a:prstGeom prst="can">
                <a:avLst/>
              </a:prstGeom>
              <a:solidFill>
                <a:schemeClr val="bg1">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an 74">
                <a:extLst>
                  <a:ext uri="{FF2B5EF4-FFF2-40B4-BE49-F238E27FC236}">
                    <a16:creationId xmlns:a16="http://schemas.microsoft.com/office/drawing/2014/main" id="{630A62B3-D299-42E7-A944-31663983D016}"/>
                  </a:ext>
                </a:extLst>
              </p:cNvPr>
              <p:cNvSpPr>
                <a:spLocks noChangeAspect="1"/>
              </p:cNvSpPr>
              <p:nvPr/>
            </p:nvSpPr>
            <p:spPr>
              <a:xfrm rot="5400000">
                <a:off x="1658499" y="8379989"/>
                <a:ext cx="296112" cy="376561"/>
              </a:xfrm>
              <a:prstGeom prst="can">
                <a:avLst/>
              </a:prstGeom>
              <a:solidFill>
                <a:schemeClr val="bg1">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 name="Group 10">
              <a:extLst>
                <a:ext uri="{FF2B5EF4-FFF2-40B4-BE49-F238E27FC236}">
                  <a16:creationId xmlns:a16="http://schemas.microsoft.com/office/drawing/2014/main" id="{B2B99D48-B7E9-453E-9277-C183AF8546B2}"/>
                </a:ext>
              </a:extLst>
            </p:cNvPr>
            <p:cNvGrpSpPr/>
            <p:nvPr/>
          </p:nvGrpSpPr>
          <p:grpSpPr>
            <a:xfrm>
              <a:off x="3190363" y="3429000"/>
              <a:ext cx="1116672" cy="393800"/>
              <a:chOff x="2062478" y="8381167"/>
              <a:chExt cx="1116672" cy="393800"/>
            </a:xfrm>
          </p:grpSpPr>
          <p:sp>
            <p:nvSpPr>
              <p:cNvPr id="12" name="Trapezoid 11">
                <a:extLst>
                  <a:ext uri="{FF2B5EF4-FFF2-40B4-BE49-F238E27FC236}">
                    <a16:creationId xmlns:a16="http://schemas.microsoft.com/office/drawing/2014/main" id="{A3963270-9FAC-4190-9D14-F3D29E77A0B2}"/>
                  </a:ext>
                </a:extLst>
              </p:cNvPr>
              <p:cNvSpPr>
                <a:spLocks noChangeAspect="1"/>
              </p:cNvSpPr>
              <p:nvPr/>
            </p:nvSpPr>
            <p:spPr>
              <a:xfrm rot="16036292">
                <a:off x="2803581" y="8399398"/>
                <a:ext cx="393800" cy="357338"/>
              </a:xfrm>
              <a:prstGeom prst="trapezoid">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a:extLst>
                  <a:ext uri="{FF2B5EF4-FFF2-40B4-BE49-F238E27FC236}">
                    <a16:creationId xmlns:a16="http://schemas.microsoft.com/office/drawing/2014/main" id="{5EAAF543-2D55-4A15-A31A-857C0008A462}"/>
                  </a:ext>
                </a:extLst>
              </p:cNvPr>
              <p:cNvSpPr>
                <a:spLocks noChangeAspect="1"/>
              </p:cNvSpPr>
              <p:nvPr/>
            </p:nvSpPr>
            <p:spPr>
              <a:xfrm>
                <a:off x="2062478" y="8386768"/>
                <a:ext cx="393800" cy="357338"/>
              </a:xfrm>
              <a:prstGeom prst="trapezoid">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F0BB3F3B-A8A4-4B1B-8F40-5B8862BE81A2}"/>
                </a:ext>
              </a:extLst>
            </p:cNvPr>
            <p:cNvGrpSpPr/>
            <p:nvPr/>
          </p:nvGrpSpPr>
          <p:grpSpPr>
            <a:xfrm>
              <a:off x="1485902" y="4391641"/>
              <a:ext cx="1204672" cy="333680"/>
              <a:chOff x="606280" y="8839219"/>
              <a:chExt cx="1204672" cy="333680"/>
            </a:xfrm>
          </p:grpSpPr>
          <p:cxnSp>
            <p:nvCxnSpPr>
              <p:cNvPr id="15" name="Elbow Connector 20">
                <a:extLst>
                  <a:ext uri="{FF2B5EF4-FFF2-40B4-BE49-F238E27FC236}">
                    <a16:creationId xmlns:a16="http://schemas.microsoft.com/office/drawing/2014/main" id="{C5F966F4-6A8E-4AC4-B74C-87BDD87C86DC}"/>
                  </a:ext>
                </a:extLst>
              </p:cNvPr>
              <p:cNvCxnSpPr/>
              <p:nvPr/>
            </p:nvCxnSpPr>
            <p:spPr>
              <a:xfrm>
                <a:off x="606280" y="8839220"/>
                <a:ext cx="336549" cy="333679"/>
              </a:xfrm>
              <a:prstGeom prst="bentConnector3">
                <a:avLst>
                  <a:gd name="adj1" fmla="val 23783"/>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0" name="Elbow Connector 81">
                <a:extLst>
                  <a:ext uri="{FF2B5EF4-FFF2-40B4-BE49-F238E27FC236}">
                    <a16:creationId xmlns:a16="http://schemas.microsoft.com/office/drawing/2014/main" id="{4E325E2F-6CDD-405F-92DE-6851E673F993}"/>
                  </a:ext>
                </a:extLst>
              </p:cNvPr>
              <p:cNvCxnSpPr>
                <a:cxnSpLocks/>
              </p:cNvCxnSpPr>
              <p:nvPr/>
            </p:nvCxnSpPr>
            <p:spPr>
              <a:xfrm flipH="1" flipV="1">
                <a:off x="1474403" y="8839219"/>
                <a:ext cx="336549" cy="333679"/>
              </a:xfrm>
              <a:prstGeom prst="bentConnector3">
                <a:avLst>
                  <a:gd name="adj1" fmla="val 23783"/>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1B3F40C9-23BC-4C00-8FED-87E4281A90D6}"/>
                </a:ext>
              </a:extLst>
            </p:cNvPr>
            <p:cNvGrpSpPr/>
            <p:nvPr/>
          </p:nvGrpSpPr>
          <p:grpSpPr>
            <a:xfrm>
              <a:off x="3201326" y="4372543"/>
              <a:ext cx="1063404" cy="371875"/>
              <a:chOff x="2060784" y="8751759"/>
              <a:chExt cx="1063404" cy="371875"/>
            </a:xfrm>
          </p:grpSpPr>
          <p:cxnSp>
            <p:nvCxnSpPr>
              <p:cNvPr id="22" name="Straight Arrow Connector 21">
                <a:extLst>
                  <a:ext uri="{FF2B5EF4-FFF2-40B4-BE49-F238E27FC236}">
                    <a16:creationId xmlns:a16="http://schemas.microsoft.com/office/drawing/2014/main" id="{0906D01E-D803-450C-80D6-10CFE1457AAA}"/>
                  </a:ext>
                </a:extLst>
              </p:cNvPr>
              <p:cNvCxnSpPr>
                <a:cxnSpLocks/>
              </p:cNvCxnSpPr>
              <p:nvPr/>
            </p:nvCxnSpPr>
            <p:spPr>
              <a:xfrm>
                <a:off x="2060784" y="8801333"/>
                <a:ext cx="371875" cy="272727"/>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40F23B7-6CAB-44B0-94A7-888EDBBCFF12}"/>
                  </a:ext>
                </a:extLst>
              </p:cNvPr>
              <p:cNvCxnSpPr>
                <a:cxnSpLocks/>
              </p:cNvCxnSpPr>
              <p:nvPr/>
            </p:nvCxnSpPr>
            <p:spPr>
              <a:xfrm rot="5400000">
                <a:off x="2801887" y="8801333"/>
                <a:ext cx="371875" cy="272727"/>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24" name="Straight Arrow Connector 23">
              <a:extLst>
                <a:ext uri="{FF2B5EF4-FFF2-40B4-BE49-F238E27FC236}">
                  <a16:creationId xmlns:a16="http://schemas.microsoft.com/office/drawing/2014/main" id="{233F7C08-E987-4932-886A-7BAEBA8987F5}"/>
                </a:ext>
              </a:extLst>
            </p:cNvPr>
            <p:cNvCxnSpPr>
              <a:cxnSpLocks/>
            </p:cNvCxnSpPr>
            <p:nvPr/>
          </p:nvCxnSpPr>
          <p:spPr>
            <a:xfrm>
              <a:off x="1968917" y="36172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6490DF4-4B4E-4BA0-A40F-4D310B5869CC}"/>
                </a:ext>
              </a:extLst>
            </p:cNvPr>
            <p:cNvCxnSpPr>
              <a:cxnSpLocks/>
            </p:cNvCxnSpPr>
            <p:nvPr/>
          </p:nvCxnSpPr>
          <p:spPr>
            <a:xfrm>
              <a:off x="1966989" y="45584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133C036-1ECD-4261-B423-F20A09A87B5F}"/>
                </a:ext>
              </a:extLst>
            </p:cNvPr>
            <p:cNvCxnSpPr>
              <a:cxnSpLocks/>
            </p:cNvCxnSpPr>
            <p:nvPr/>
          </p:nvCxnSpPr>
          <p:spPr>
            <a:xfrm>
              <a:off x="3624076" y="45584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7C149DDD-F5ED-4E73-A33E-1883FD8DD9AE}"/>
                </a:ext>
              </a:extLst>
            </p:cNvPr>
            <p:cNvCxnSpPr>
              <a:cxnSpLocks/>
            </p:cNvCxnSpPr>
            <p:nvPr/>
          </p:nvCxnSpPr>
          <p:spPr>
            <a:xfrm>
              <a:off x="3624076" y="3617281"/>
              <a:ext cx="264807"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8" name="Arc 27">
            <a:extLst>
              <a:ext uri="{FF2B5EF4-FFF2-40B4-BE49-F238E27FC236}">
                <a16:creationId xmlns:a16="http://schemas.microsoft.com/office/drawing/2014/main" id="{F3364B51-B650-408E-B8FB-F4C6B9B3F22D}"/>
              </a:ext>
            </a:extLst>
          </p:cNvPr>
          <p:cNvSpPr/>
          <p:nvPr/>
        </p:nvSpPr>
        <p:spPr>
          <a:xfrm rot="5400000" flipV="1">
            <a:off x="579400" y="2128454"/>
            <a:ext cx="1444841" cy="1203217"/>
          </a:xfrm>
          <a:prstGeom prst="arc">
            <a:avLst>
              <a:gd name="adj1" fmla="val 11014013"/>
              <a:gd name="adj2" fmla="val 5394184"/>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29" name="Arc 28">
            <a:extLst>
              <a:ext uri="{FF2B5EF4-FFF2-40B4-BE49-F238E27FC236}">
                <a16:creationId xmlns:a16="http://schemas.microsoft.com/office/drawing/2014/main" id="{433CE927-59FF-4E1F-8C06-959C364ACC15}"/>
              </a:ext>
            </a:extLst>
          </p:cNvPr>
          <p:cNvSpPr/>
          <p:nvPr/>
        </p:nvSpPr>
        <p:spPr>
          <a:xfrm rot="16200000" flipH="1" flipV="1">
            <a:off x="4986531" y="2051434"/>
            <a:ext cx="1713209" cy="1426705"/>
          </a:xfrm>
          <a:prstGeom prst="arc">
            <a:avLst>
              <a:gd name="adj1" fmla="val 11014013"/>
              <a:gd name="adj2" fmla="val 5394184"/>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34" name="Arc 33">
            <a:extLst>
              <a:ext uri="{FF2B5EF4-FFF2-40B4-BE49-F238E27FC236}">
                <a16:creationId xmlns:a16="http://schemas.microsoft.com/office/drawing/2014/main" id="{60946C60-9DC5-4397-9601-DAEDDD49F457}"/>
              </a:ext>
            </a:extLst>
          </p:cNvPr>
          <p:cNvSpPr/>
          <p:nvPr/>
        </p:nvSpPr>
        <p:spPr>
          <a:xfrm rot="2029057" flipV="1">
            <a:off x="5222248" y="4598750"/>
            <a:ext cx="1444841" cy="1203217"/>
          </a:xfrm>
          <a:prstGeom prst="arc">
            <a:avLst>
              <a:gd name="adj1" fmla="val 11014013"/>
              <a:gd name="adj2" fmla="val 5394184"/>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014620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AAAD28DA-08E8-41EA-9B13-A2C3E6ED69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4" name="Rectangle 13">
            <a:extLst>
              <a:ext uri="{FF2B5EF4-FFF2-40B4-BE49-F238E27FC236}">
                <a16:creationId xmlns:a16="http://schemas.microsoft.com/office/drawing/2014/main" id="{627727AE-47CA-4B42-85A9-9868812CF63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Joseph has turned his game piece twice, in the same direction.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two turns could leave him facing this way?</a:t>
            </a:r>
          </a:p>
          <a:p>
            <a:pPr algn="ctr"/>
            <a:endParaRPr lang="en-GB" sz="2400" dirty="0">
              <a:solidFill>
                <a:srgbClr val="FF0000"/>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153510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4" name="Picture 43">
            <a:extLst>
              <a:ext uri="{FF2B5EF4-FFF2-40B4-BE49-F238E27FC236}">
                <a16:creationId xmlns:a16="http://schemas.microsoft.com/office/drawing/2014/main" id="{057176C2-6A9C-471E-8278-CEA4377662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45" name="Rectangle 44">
            <a:extLst>
              <a:ext uri="{FF2B5EF4-FFF2-40B4-BE49-F238E27FC236}">
                <a16:creationId xmlns:a16="http://schemas.microsoft.com/office/drawing/2014/main" id="{17A18139-0977-4319-B35E-1B7CBB09ECA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Joseph has turned his game piece twice, in the same direction.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two turns could leave him facing this way?</a:t>
            </a:r>
          </a:p>
          <a:p>
            <a:pPr algn="ctr"/>
            <a:endParaRPr lang="en-GB" sz="2400" dirty="0">
              <a:solidFill>
                <a:srgbClr val="FF0000"/>
              </a:solidFill>
              <a:latin typeface="SassoonCRInfantMedium" panose="02000603020000020003" pitchFamily="2" charset="0"/>
            </a:endParaRPr>
          </a:p>
          <a:p>
            <a:pPr lvl="0" defTabSz="514350">
              <a:defRPr/>
            </a:pPr>
            <a:endParaRPr lang="en-GB" sz="2400" dirty="0">
              <a:solidFill>
                <a:srgbClr val="FF0000"/>
              </a:solidFill>
              <a:latin typeface="SassoonCRInfantMedium" panose="02000603020000020003" pitchFamily="2" charset="0"/>
            </a:endParaRPr>
          </a:p>
          <a:p>
            <a:pPr lvl="0" algn="r" defTabSz="514350">
              <a:defRPr/>
            </a:pPr>
            <a:endParaRPr lang="en-GB" sz="2400" dirty="0">
              <a:solidFill>
                <a:srgbClr val="FF0000"/>
              </a:solidFill>
              <a:latin typeface="SassoonCRInfantMedium" panose="02000603020000020003" pitchFamily="2" charset="0"/>
            </a:endParaRPr>
          </a:p>
          <a:p>
            <a:pPr lvl="0" defTabSz="514350">
              <a:defRPr/>
            </a:pPr>
            <a:endParaRPr lang="en-GB" sz="2400" dirty="0">
              <a:solidFill>
                <a:srgbClr val="FF0000"/>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46" name="Group 45">
            <a:extLst>
              <a:ext uri="{FF2B5EF4-FFF2-40B4-BE49-F238E27FC236}">
                <a16:creationId xmlns:a16="http://schemas.microsoft.com/office/drawing/2014/main" id="{99800863-E395-46A1-8120-6E481EBC3144}"/>
              </a:ext>
            </a:extLst>
          </p:cNvPr>
          <p:cNvGrpSpPr/>
          <p:nvPr/>
        </p:nvGrpSpPr>
        <p:grpSpPr>
          <a:xfrm>
            <a:off x="363792" y="3188617"/>
            <a:ext cx="2286000" cy="1625198"/>
            <a:chOff x="363792" y="3188617"/>
            <a:chExt cx="2286000" cy="1625198"/>
          </a:xfrm>
        </p:grpSpPr>
        <p:grpSp>
          <p:nvGrpSpPr>
            <p:cNvPr id="47" name="Group 46">
              <a:extLst>
                <a:ext uri="{FF2B5EF4-FFF2-40B4-BE49-F238E27FC236}">
                  <a16:creationId xmlns:a16="http://schemas.microsoft.com/office/drawing/2014/main" id="{23ED134B-EBD9-4DB1-88CF-98B509D33FE1}"/>
                </a:ext>
              </a:extLst>
            </p:cNvPr>
            <p:cNvGrpSpPr/>
            <p:nvPr/>
          </p:nvGrpSpPr>
          <p:grpSpPr>
            <a:xfrm>
              <a:off x="545290" y="3188617"/>
              <a:ext cx="1923004" cy="900000"/>
              <a:chOff x="416151" y="3188617"/>
              <a:chExt cx="1923004" cy="900000"/>
            </a:xfrm>
          </p:grpSpPr>
          <p:sp>
            <p:nvSpPr>
              <p:cNvPr id="49" name="Arc 48">
                <a:extLst>
                  <a:ext uri="{FF2B5EF4-FFF2-40B4-BE49-F238E27FC236}">
                    <a16:creationId xmlns:a16="http://schemas.microsoft.com/office/drawing/2014/main" id="{39AF5F2E-C4DF-469A-9F75-9B3C8D389BAA}"/>
                  </a:ext>
                </a:extLst>
              </p:cNvPr>
              <p:cNvSpPr/>
              <p:nvPr/>
            </p:nvSpPr>
            <p:spPr>
              <a:xfrm rot="16200000" flipH="1" flipV="1">
                <a:off x="416151" y="3188617"/>
                <a:ext cx="900000" cy="900000"/>
              </a:xfrm>
              <a:prstGeom prst="arc">
                <a:avLst>
                  <a:gd name="adj1" fmla="val 11014013"/>
                  <a:gd name="adj2" fmla="val 10751061"/>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dirty="0"/>
              </a:p>
            </p:txBody>
          </p:sp>
          <p:sp>
            <p:nvSpPr>
              <p:cNvPr id="50" name="Arc 49">
                <a:extLst>
                  <a:ext uri="{FF2B5EF4-FFF2-40B4-BE49-F238E27FC236}">
                    <a16:creationId xmlns:a16="http://schemas.microsoft.com/office/drawing/2014/main" id="{CE3983D9-3C35-4B6D-AD31-16C56BBB63A0}"/>
                  </a:ext>
                </a:extLst>
              </p:cNvPr>
              <p:cNvSpPr/>
              <p:nvPr/>
            </p:nvSpPr>
            <p:spPr>
              <a:xfrm rot="16200000" flipH="1" flipV="1">
                <a:off x="1439155" y="3188617"/>
                <a:ext cx="900000" cy="900000"/>
              </a:xfrm>
              <a:prstGeom prst="arc">
                <a:avLst>
                  <a:gd name="adj1" fmla="val 11014013"/>
                  <a:gd name="adj2" fmla="val 16568749"/>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pSp>
        <p:sp>
          <p:nvSpPr>
            <p:cNvPr id="48" name="Rectangle 47">
              <a:extLst>
                <a:ext uri="{FF2B5EF4-FFF2-40B4-BE49-F238E27FC236}">
                  <a16:creationId xmlns:a16="http://schemas.microsoft.com/office/drawing/2014/main" id="{D442977E-E8F7-4375-9A21-B56B61501656}"/>
                </a:ext>
              </a:extLst>
            </p:cNvPr>
            <p:cNvSpPr/>
            <p:nvPr/>
          </p:nvSpPr>
          <p:spPr>
            <a:xfrm>
              <a:off x="363792" y="4105929"/>
              <a:ext cx="2286000" cy="707886"/>
            </a:xfrm>
            <a:prstGeom prst="rect">
              <a:avLst/>
            </a:prstGeom>
          </p:spPr>
          <p:txBody>
            <a:bodyPr wrap="square">
              <a:spAutoFit/>
            </a:bodyPr>
            <a:lstStyle/>
            <a:p>
              <a:pPr lvl="0" algn="ctr" defTabSz="514350">
                <a:defRPr/>
              </a:pPr>
              <a:r>
                <a:rPr lang="en-GB" sz="2000" dirty="0">
                  <a:solidFill>
                    <a:srgbClr val="FF0000"/>
                  </a:solidFill>
                  <a:latin typeface="SassoonCRInfantMedium" panose="02000603020000020003" pitchFamily="2" charset="0"/>
                </a:rPr>
                <a:t>One full turn and one quarter turn </a:t>
              </a:r>
            </a:p>
          </p:txBody>
        </p:sp>
      </p:grpSp>
      <p:sp>
        <p:nvSpPr>
          <p:cNvPr id="51" name="Rectangle 50">
            <a:extLst>
              <a:ext uri="{FF2B5EF4-FFF2-40B4-BE49-F238E27FC236}">
                <a16:creationId xmlns:a16="http://schemas.microsoft.com/office/drawing/2014/main" id="{B0C45520-3D16-4FF6-87B4-25A35F42B31C}"/>
              </a:ext>
            </a:extLst>
          </p:cNvPr>
          <p:cNvSpPr/>
          <p:nvPr/>
        </p:nvSpPr>
        <p:spPr>
          <a:xfrm>
            <a:off x="3208501" y="5170165"/>
            <a:ext cx="2622031" cy="707886"/>
          </a:xfrm>
          <a:prstGeom prst="rect">
            <a:avLst/>
          </a:prstGeom>
        </p:spPr>
        <p:txBody>
          <a:bodyPr wrap="square">
            <a:spAutoFit/>
          </a:bodyPr>
          <a:lstStyle/>
          <a:p>
            <a:pPr lvl="0" algn="ctr" defTabSz="514350">
              <a:defRPr/>
            </a:pPr>
            <a:r>
              <a:rPr lang="en-GB" sz="2000" dirty="0">
                <a:solidFill>
                  <a:srgbClr val="FF0000"/>
                </a:solidFill>
                <a:latin typeface="SassoonCRInfantMedium" panose="02000603020000020003" pitchFamily="2" charset="0"/>
              </a:rPr>
              <a:t>One three quarter turn and one half turn</a:t>
            </a:r>
          </a:p>
        </p:txBody>
      </p:sp>
      <p:sp>
        <p:nvSpPr>
          <p:cNvPr id="52" name="Rectangle 51">
            <a:extLst>
              <a:ext uri="{FF2B5EF4-FFF2-40B4-BE49-F238E27FC236}">
                <a16:creationId xmlns:a16="http://schemas.microsoft.com/office/drawing/2014/main" id="{1DE97222-AB62-4B21-BD0F-4D0F267038E8}"/>
              </a:ext>
            </a:extLst>
          </p:cNvPr>
          <p:cNvSpPr/>
          <p:nvPr/>
        </p:nvSpPr>
        <p:spPr>
          <a:xfrm>
            <a:off x="6262814" y="4078474"/>
            <a:ext cx="2286000" cy="707886"/>
          </a:xfrm>
          <a:prstGeom prst="rect">
            <a:avLst/>
          </a:prstGeom>
        </p:spPr>
        <p:txBody>
          <a:bodyPr wrap="square">
            <a:spAutoFit/>
          </a:bodyPr>
          <a:lstStyle/>
          <a:p>
            <a:pPr lvl="0" algn="ctr" defTabSz="514350">
              <a:defRPr/>
            </a:pPr>
            <a:r>
              <a:rPr lang="en-GB" sz="2000" dirty="0">
                <a:solidFill>
                  <a:srgbClr val="FF0000"/>
                </a:solidFill>
                <a:latin typeface="SassoonCRInfantMedium" panose="02000603020000020003" pitchFamily="2" charset="0"/>
              </a:rPr>
              <a:t>One half turn and one quarter turn</a:t>
            </a:r>
            <a:endParaRPr lang="en-GB" sz="2000" i="1" dirty="0">
              <a:solidFill>
                <a:srgbClr val="FF0000"/>
              </a:solidFill>
              <a:latin typeface="SassoonCRInfantMedium" panose="02000603020000020003" pitchFamily="2" charset="0"/>
            </a:endParaRPr>
          </a:p>
        </p:txBody>
      </p:sp>
      <p:grpSp>
        <p:nvGrpSpPr>
          <p:cNvPr id="53" name="Group 52">
            <a:extLst>
              <a:ext uri="{FF2B5EF4-FFF2-40B4-BE49-F238E27FC236}">
                <a16:creationId xmlns:a16="http://schemas.microsoft.com/office/drawing/2014/main" id="{30DE6DC8-D9AC-4BA5-B540-695E54278689}"/>
              </a:ext>
            </a:extLst>
          </p:cNvPr>
          <p:cNvGrpSpPr/>
          <p:nvPr/>
        </p:nvGrpSpPr>
        <p:grpSpPr>
          <a:xfrm>
            <a:off x="3548599" y="4250676"/>
            <a:ext cx="1923004" cy="900000"/>
            <a:chOff x="416151" y="3188617"/>
            <a:chExt cx="1923004" cy="900000"/>
          </a:xfrm>
        </p:grpSpPr>
        <p:sp>
          <p:nvSpPr>
            <p:cNvPr id="54" name="Arc 53">
              <a:extLst>
                <a:ext uri="{FF2B5EF4-FFF2-40B4-BE49-F238E27FC236}">
                  <a16:creationId xmlns:a16="http://schemas.microsoft.com/office/drawing/2014/main" id="{62A000DD-A4B4-4D11-B8A4-EFE561909595}"/>
                </a:ext>
              </a:extLst>
            </p:cNvPr>
            <p:cNvSpPr/>
            <p:nvPr/>
          </p:nvSpPr>
          <p:spPr>
            <a:xfrm rot="16200000" flipH="1" flipV="1">
              <a:off x="416151" y="3188617"/>
              <a:ext cx="900000" cy="900000"/>
            </a:xfrm>
            <a:prstGeom prst="arc">
              <a:avLst>
                <a:gd name="adj1" fmla="val 11014013"/>
                <a:gd name="adj2" fmla="val 6033459"/>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55" name="Arc 54">
              <a:extLst>
                <a:ext uri="{FF2B5EF4-FFF2-40B4-BE49-F238E27FC236}">
                  <a16:creationId xmlns:a16="http://schemas.microsoft.com/office/drawing/2014/main" id="{967BB222-A192-417D-9B5C-A1507B2F7CB0}"/>
                </a:ext>
              </a:extLst>
            </p:cNvPr>
            <p:cNvSpPr/>
            <p:nvPr/>
          </p:nvSpPr>
          <p:spPr>
            <a:xfrm rot="16200000" flipH="1" flipV="1">
              <a:off x="1439155" y="3188617"/>
              <a:ext cx="900000" cy="900000"/>
            </a:xfrm>
            <a:prstGeom prst="arc">
              <a:avLst>
                <a:gd name="adj1" fmla="val 5196452"/>
                <a:gd name="adj2" fmla="val 16568749"/>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pSp>
      <p:grpSp>
        <p:nvGrpSpPr>
          <p:cNvPr id="56" name="Group 55">
            <a:extLst>
              <a:ext uri="{FF2B5EF4-FFF2-40B4-BE49-F238E27FC236}">
                <a16:creationId xmlns:a16="http://schemas.microsoft.com/office/drawing/2014/main" id="{A2C74FE7-BB7A-434C-BE07-83641F596906}"/>
              </a:ext>
            </a:extLst>
          </p:cNvPr>
          <p:cNvGrpSpPr/>
          <p:nvPr/>
        </p:nvGrpSpPr>
        <p:grpSpPr>
          <a:xfrm>
            <a:off x="6418611" y="3100106"/>
            <a:ext cx="1923004" cy="900000"/>
            <a:chOff x="416151" y="3188617"/>
            <a:chExt cx="1923004" cy="900000"/>
          </a:xfrm>
        </p:grpSpPr>
        <p:sp>
          <p:nvSpPr>
            <p:cNvPr id="57" name="Arc 56">
              <a:extLst>
                <a:ext uri="{FF2B5EF4-FFF2-40B4-BE49-F238E27FC236}">
                  <a16:creationId xmlns:a16="http://schemas.microsoft.com/office/drawing/2014/main" id="{813B889A-4C4C-483A-ACC5-7EBF6D9520FC}"/>
                </a:ext>
              </a:extLst>
            </p:cNvPr>
            <p:cNvSpPr/>
            <p:nvPr/>
          </p:nvSpPr>
          <p:spPr>
            <a:xfrm rot="5400000" flipV="1">
              <a:off x="416151" y="3188617"/>
              <a:ext cx="900000" cy="900000"/>
            </a:xfrm>
            <a:prstGeom prst="arc">
              <a:avLst>
                <a:gd name="adj1" fmla="val 11014013"/>
                <a:gd name="adj2" fmla="val 142494"/>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58" name="Arc 57">
              <a:extLst>
                <a:ext uri="{FF2B5EF4-FFF2-40B4-BE49-F238E27FC236}">
                  <a16:creationId xmlns:a16="http://schemas.microsoft.com/office/drawing/2014/main" id="{F7FD4DA0-2FD3-4DFD-BDB2-6CF42F6A0FA9}"/>
                </a:ext>
              </a:extLst>
            </p:cNvPr>
            <p:cNvSpPr/>
            <p:nvPr/>
          </p:nvSpPr>
          <p:spPr>
            <a:xfrm rot="5400000" flipH="1">
              <a:off x="1439155" y="3188617"/>
              <a:ext cx="900000" cy="900000"/>
            </a:xfrm>
            <a:prstGeom prst="arc">
              <a:avLst>
                <a:gd name="adj1" fmla="val 11014013"/>
                <a:gd name="adj2" fmla="val 16568749"/>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4283480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A804135C-0C59-4FAD-8110-E1B04A94E9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0" name="Rectangle 19">
            <a:extLst>
              <a:ext uri="{FF2B5EF4-FFF2-40B4-BE49-F238E27FC236}">
                <a16:creationId xmlns:a16="http://schemas.microsoft.com/office/drawing/2014/main" id="{057BECAC-FAAD-4B00-B37F-05C99AD2C8A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jigsaw pieces need to turn to fit their space.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should they each turn?</a:t>
            </a: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3147990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A804135C-0C59-4FAD-8110-E1B04A94E9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0" name="Rectangle 19">
            <a:extLst>
              <a:ext uri="{FF2B5EF4-FFF2-40B4-BE49-F238E27FC236}">
                <a16:creationId xmlns:a16="http://schemas.microsoft.com/office/drawing/2014/main" id="{057BECAC-FAAD-4B00-B37F-05C99AD2C8A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jigsaw pieces need to turn to fit their space. </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should they each turn?</a:t>
            </a:r>
            <a:endParaRPr lang="en-GB" sz="2400" dirty="0">
              <a:solidFill>
                <a:schemeClr val="tx1"/>
              </a:solidFill>
              <a:latin typeface="SassoonCRInfantMedium" panose="02000603020000020003" pitchFamily="2" charset="0"/>
              <a:sym typeface="Wingdings" panose="05000000000000000000" pitchFamily="2" charset="2"/>
            </a:endParaRP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9" name="Arc 8">
            <a:extLst>
              <a:ext uri="{FF2B5EF4-FFF2-40B4-BE49-F238E27FC236}">
                <a16:creationId xmlns:a16="http://schemas.microsoft.com/office/drawing/2014/main" id="{C379B88F-4E1F-45AB-A090-A7305097D36A}"/>
              </a:ext>
            </a:extLst>
          </p:cNvPr>
          <p:cNvSpPr/>
          <p:nvPr/>
        </p:nvSpPr>
        <p:spPr>
          <a:xfrm rot="16200000" flipH="1" flipV="1">
            <a:off x="2016416" y="1876322"/>
            <a:ext cx="900000" cy="900000"/>
          </a:xfrm>
          <a:prstGeom prst="arc">
            <a:avLst>
              <a:gd name="adj1" fmla="val 5643260"/>
              <a:gd name="adj2" fmla="val 11564494"/>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dirty="0"/>
          </a:p>
        </p:txBody>
      </p:sp>
      <p:sp>
        <p:nvSpPr>
          <p:cNvPr id="10" name="Arc 9">
            <a:extLst>
              <a:ext uri="{FF2B5EF4-FFF2-40B4-BE49-F238E27FC236}">
                <a16:creationId xmlns:a16="http://schemas.microsoft.com/office/drawing/2014/main" id="{16DB13D4-2AB1-45BD-AEC4-25F69B67B4A0}"/>
              </a:ext>
            </a:extLst>
          </p:cNvPr>
          <p:cNvSpPr/>
          <p:nvPr/>
        </p:nvSpPr>
        <p:spPr>
          <a:xfrm rot="16200000" flipH="1" flipV="1">
            <a:off x="1986840" y="3242079"/>
            <a:ext cx="1432584" cy="900000"/>
          </a:xfrm>
          <a:prstGeom prst="arc">
            <a:avLst>
              <a:gd name="adj1" fmla="val 60255"/>
              <a:gd name="adj2" fmla="val 10751061"/>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dirty="0"/>
          </a:p>
        </p:txBody>
      </p:sp>
      <p:sp>
        <p:nvSpPr>
          <p:cNvPr id="11" name="Arc 10">
            <a:extLst>
              <a:ext uri="{FF2B5EF4-FFF2-40B4-BE49-F238E27FC236}">
                <a16:creationId xmlns:a16="http://schemas.microsoft.com/office/drawing/2014/main" id="{76B780F7-233A-4F5E-99B8-DFB4FA69FB17}"/>
              </a:ext>
            </a:extLst>
          </p:cNvPr>
          <p:cNvSpPr/>
          <p:nvPr/>
        </p:nvSpPr>
        <p:spPr>
          <a:xfrm rot="5400000" flipV="1">
            <a:off x="2369184" y="4644444"/>
            <a:ext cx="900000" cy="900000"/>
          </a:xfrm>
          <a:prstGeom prst="arc">
            <a:avLst>
              <a:gd name="adj1" fmla="val 5496205"/>
              <a:gd name="adj2" fmla="val 11419773"/>
            </a:avLst>
          </a:prstGeom>
          <a:ln w="28575">
            <a:solidFill>
              <a:srgbClr val="FF0000"/>
            </a:solidFill>
            <a:headEnd type="none" w="med" len="med"/>
            <a:tailEnd type="arrow" w="med" len="med"/>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264AECA-B71E-4185-B8D3-037E4DE33FBF}"/>
              </a:ext>
            </a:extLst>
          </p:cNvPr>
          <p:cNvSpPr/>
          <p:nvPr/>
        </p:nvSpPr>
        <p:spPr>
          <a:xfrm>
            <a:off x="436307" y="1773734"/>
            <a:ext cx="1661032" cy="369332"/>
          </a:xfrm>
          <a:prstGeom prst="rect">
            <a:avLst/>
          </a:prstGeom>
        </p:spPr>
        <p:txBody>
          <a:bodyPr wrap="none">
            <a:spAutoFit/>
          </a:bodyPr>
          <a:lstStyle/>
          <a:p>
            <a:r>
              <a:rPr lang="en-GB" dirty="0">
                <a:solidFill>
                  <a:srgbClr val="FF0000"/>
                </a:solidFill>
                <a:latin typeface="SassoonCRInfantMedium" panose="02000603020000020003" pitchFamily="2" charset="0"/>
              </a:rPr>
              <a:t>a quarter turn </a:t>
            </a:r>
            <a:endParaRPr lang="en-GB" dirty="0"/>
          </a:p>
        </p:txBody>
      </p:sp>
      <p:sp>
        <p:nvSpPr>
          <p:cNvPr id="13" name="Rectangle 12">
            <a:extLst>
              <a:ext uri="{FF2B5EF4-FFF2-40B4-BE49-F238E27FC236}">
                <a16:creationId xmlns:a16="http://schemas.microsoft.com/office/drawing/2014/main" id="{EA333445-5BDB-416E-9378-DEED7E600893}"/>
              </a:ext>
            </a:extLst>
          </p:cNvPr>
          <p:cNvSpPr/>
          <p:nvPr/>
        </p:nvSpPr>
        <p:spPr>
          <a:xfrm>
            <a:off x="611034" y="3507412"/>
            <a:ext cx="1311578" cy="369332"/>
          </a:xfrm>
          <a:prstGeom prst="rect">
            <a:avLst/>
          </a:prstGeom>
        </p:spPr>
        <p:txBody>
          <a:bodyPr wrap="none">
            <a:spAutoFit/>
          </a:bodyPr>
          <a:lstStyle/>
          <a:p>
            <a:r>
              <a:rPr lang="en-GB" dirty="0">
                <a:solidFill>
                  <a:srgbClr val="FF0000"/>
                </a:solidFill>
                <a:latin typeface="SassoonCRInfantMedium" panose="02000603020000020003" pitchFamily="2" charset="0"/>
              </a:rPr>
              <a:t>a half turn </a:t>
            </a:r>
            <a:endParaRPr lang="en-GB" dirty="0"/>
          </a:p>
        </p:txBody>
      </p:sp>
      <p:sp>
        <p:nvSpPr>
          <p:cNvPr id="14" name="Rectangle 13">
            <a:extLst>
              <a:ext uri="{FF2B5EF4-FFF2-40B4-BE49-F238E27FC236}">
                <a16:creationId xmlns:a16="http://schemas.microsoft.com/office/drawing/2014/main" id="{61B82DAB-BC53-458D-AF50-3BA5247A5F68}"/>
              </a:ext>
            </a:extLst>
          </p:cNvPr>
          <p:cNvSpPr/>
          <p:nvPr/>
        </p:nvSpPr>
        <p:spPr>
          <a:xfrm>
            <a:off x="436307" y="4951869"/>
            <a:ext cx="1661032" cy="369332"/>
          </a:xfrm>
          <a:prstGeom prst="rect">
            <a:avLst/>
          </a:prstGeom>
        </p:spPr>
        <p:txBody>
          <a:bodyPr wrap="none">
            <a:spAutoFit/>
          </a:bodyPr>
          <a:lstStyle/>
          <a:p>
            <a:r>
              <a:rPr lang="en-GB" dirty="0">
                <a:solidFill>
                  <a:srgbClr val="FF0000"/>
                </a:solidFill>
                <a:latin typeface="SassoonCRInfantMedium" panose="02000603020000020003" pitchFamily="2" charset="0"/>
              </a:rPr>
              <a:t>a quarter turn </a:t>
            </a:r>
            <a:endParaRPr lang="en-GB" dirty="0"/>
          </a:p>
        </p:txBody>
      </p:sp>
    </p:spTree>
    <p:extLst>
      <p:ext uri="{BB962C8B-B14F-4D97-AF65-F5344CB8AC3E}">
        <p14:creationId xmlns:p14="http://schemas.microsoft.com/office/powerpoint/2010/main" val="543369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480A838-2BA7-42FD-AC71-F09045234B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4" name="Rectangle 13">
            <a:extLst>
              <a:ext uri="{FF2B5EF4-FFF2-40B4-BE49-F238E27FC236}">
                <a16:creationId xmlns:a16="http://schemas.microsoft.com/office/drawing/2014/main" id="{7587EBD0-87FA-4ABB-A7DC-CFBD96D5BD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Emily was asked to turn the scissors one quarter turn and one half turn.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Did she follow the instructions? Explain and correct any mistakes you find.</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cxnSp>
        <p:nvCxnSpPr>
          <p:cNvPr id="15" name="Straight Arrow Connector 14">
            <a:extLst>
              <a:ext uri="{FF2B5EF4-FFF2-40B4-BE49-F238E27FC236}">
                <a16:creationId xmlns:a16="http://schemas.microsoft.com/office/drawing/2014/main" id="{6842D6B7-800E-45FE-99E5-EF322D126F8C}"/>
              </a:ext>
            </a:extLst>
          </p:cNvPr>
          <p:cNvCxnSpPr/>
          <p:nvPr/>
        </p:nvCxnSpPr>
        <p:spPr>
          <a:xfrm>
            <a:off x="3752655" y="3126718"/>
            <a:ext cx="159487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7490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480A838-2BA7-42FD-AC71-F09045234B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4" name="Rectangle 13">
            <a:extLst>
              <a:ext uri="{FF2B5EF4-FFF2-40B4-BE49-F238E27FC236}">
                <a16:creationId xmlns:a16="http://schemas.microsoft.com/office/drawing/2014/main" id="{7587EBD0-87FA-4ABB-A7DC-CFBD96D5BD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Emily was asked to turn the scissors one quarter turn and one half turn.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Did she follow the instructions? Explain and correct any mistakes you find.</a:t>
            </a:r>
          </a:p>
          <a:p>
            <a:r>
              <a:rPr lang="en-GB" sz="2400" dirty="0">
                <a:solidFill>
                  <a:schemeClr val="tx1"/>
                </a:solidFill>
                <a:latin typeface="SassoonCRInfantMedium" panose="02000603020000020003" pitchFamily="2" charset="0"/>
              </a:rPr>
              <a:t>Emily has not followed the instructions...</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cxnSp>
        <p:nvCxnSpPr>
          <p:cNvPr id="15" name="Straight Arrow Connector 14">
            <a:extLst>
              <a:ext uri="{FF2B5EF4-FFF2-40B4-BE49-F238E27FC236}">
                <a16:creationId xmlns:a16="http://schemas.microsoft.com/office/drawing/2014/main" id="{6842D6B7-800E-45FE-99E5-EF322D126F8C}"/>
              </a:ext>
            </a:extLst>
          </p:cNvPr>
          <p:cNvCxnSpPr/>
          <p:nvPr/>
        </p:nvCxnSpPr>
        <p:spPr>
          <a:xfrm>
            <a:off x="3752655" y="3126718"/>
            <a:ext cx="159487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2385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3" name="Picture 12">
            <a:extLst>
              <a:ext uri="{FF2B5EF4-FFF2-40B4-BE49-F238E27FC236}">
                <a16:creationId xmlns:a16="http://schemas.microsoft.com/office/drawing/2014/main" id="{2480A838-2BA7-42FD-AC71-F09045234B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4" name="Rectangle 13">
            <a:extLst>
              <a:ext uri="{FF2B5EF4-FFF2-40B4-BE49-F238E27FC236}">
                <a16:creationId xmlns:a16="http://schemas.microsoft.com/office/drawing/2014/main" id="{7587EBD0-87FA-4ABB-A7DC-CFBD96D5BD4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4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Emily was asked to turn the scissors one quarter turn and one half turn.</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Did she follow the instructions? Explain and correct any mistakes you find.</a:t>
            </a:r>
          </a:p>
          <a:p>
            <a:r>
              <a:rPr lang="en-GB" sz="2400" dirty="0">
                <a:solidFill>
                  <a:srgbClr val="FF0000"/>
                </a:solidFill>
                <a:latin typeface="SassoonCRInfantMedium" panose="02000603020000020003" pitchFamily="2" charset="0"/>
              </a:rPr>
              <a:t>Emily has not followed the instructions. She turned the scissors one half turn. She needs to turn them one quarter turn more.</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cxnSp>
        <p:nvCxnSpPr>
          <p:cNvPr id="15" name="Straight Arrow Connector 14">
            <a:extLst>
              <a:ext uri="{FF2B5EF4-FFF2-40B4-BE49-F238E27FC236}">
                <a16:creationId xmlns:a16="http://schemas.microsoft.com/office/drawing/2014/main" id="{6842D6B7-800E-45FE-99E5-EF322D126F8C}"/>
              </a:ext>
            </a:extLst>
          </p:cNvPr>
          <p:cNvCxnSpPr/>
          <p:nvPr/>
        </p:nvCxnSpPr>
        <p:spPr>
          <a:xfrm>
            <a:off x="3752655" y="3126718"/>
            <a:ext cx="159487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11977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5" ma:contentTypeDescription="Create a new document." ma:contentTypeScope="" ma:versionID="dee29c6108d8149542d3dfac70085268">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cf564e11a8f7d9ebf4b599f200cb000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0f0ae0ff-29c4-4766-b250-c1a9bee8d430"/>
    <ds:schemaRef ds:uri="http://purl.org/dc/term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86144f90-c7b6-48d0-aae5-f5e9e48cc3df"/>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37697BA9-7F6C-4ADD-8161-E8DC4636EC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1692</TotalTime>
  <Words>836</Words>
  <Application>Microsoft Office PowerPoint</Application>
  <PresentationFormat>On-screen Show (4:3)</PresentationFormat>
  <Paragraphs>325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127</cp:revision>
  <dcterms:created xsi:type="dcterms:W3CDTF">2018-03-17T10:08:43Z</dcterms:created>
  <dcterms:modified xsi:type="dcterms:W3CDTF">2018-05-09T12:31:07Z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