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7"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B2BC504-8FFF-4573-9B96-3C256A19554B}" v="777" dt="2020-05-01T09:54:15.09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2" d="100"/>
          <a:sy n="82" d="100"/>
        </p:scale>
        <p:origin x="56" y="3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wis Roberts" userId="26af3491fef05a54" providerId="LiveId" clId="{FB2BC504-8FFF-4573-9B96-3C256A19554B}"/>
    <pc:docChg chg="undo custSel mod addSld modSld">
      <pc:chgData name="Lewis Roberts" userId="26af3491fef05a54" providerId="LiveId" clId="{FB2BC504-8FFF-4573-9B96-3C256A19554B}" dt="2020-05-01T09:54:15.097" v="4255" actId="20577"/>
      <pc:docMkLst>
        <pc:docMk/>
      </pc:docMkLst>
      <pc:sldChg chg="modAnim">
        <pc:chgData name="Lewis Roberts" userId="26af3491fef05a54" providerId="LiveId" clId="{FB2BC504-8FFF-4573-9B96-3C256A19554B}" dt="2020-05-01T09:17:36.878" v="3511"/>
        <pc:sldMkLst>
          <pc:docMk/>
          <pc:sldMk cId="4243206586" sldId="256"/>
        </pc:sldMkLst>
      </pc:sldChg>
      <pc:sldChg chg="modSp modAnim">
        <pc:chgData name="Lewis Roberts" userId="26af3491fef05a54" providerId="LiveId" clId="{FB2BC504-8FFF-4573-9B96-3C256A19554B}" dt="2020-05-01T09:42:21.247" v="4214" actId="20577"/>
        <pc:sldMkLst>
          <pc:docMk/>
          <pc:sldMk cId="1245546748" sldId="257"/>
        </pc:sldMkLst>
        <pc:spChg chg="mod">
          <ac:chgData name="Lewis Roberts" userId="26af3491fef05a54" providerId="LiveId" clId="{FB2BC504-8FFF-4573-9B96-3C256A19554B}" dt="2020-05-01T09:42:21.247" v="4214" actId="20577"/>
          <ac:spMkLst>
            <pc:docMk/>
            <pc:sldMk cId="1245546748" sldId="257"/>
            <ac:spMk id="3" creationId="{0696446A-C8FC-4283-BA1F-88AD6660973E}"/>
          </ac:spMkLst>
        </pc:spChg>
      </pc:sldChg>
      <pc:sldChg chg="addSp delSp modSp mod setBg modAnim setClrOvrMap">
        <pc:chgData name="Lewis Roberts" userId="26af3491fef05a54" providerId="LiveId" clId="{FB2BC504-8FFF-4573-9B96-3C256A19554B}" dt="2020-05-01T09:43:34.775" v="4215" actId="20577"/>
        <pc:sldMkLst>
          <pc:docMk/>
          <pc:sldMk cId="3697736198" sldId="258"/>
        </pc:sldMkLst>
        <pc:spChg chg="mod">
          <ac:chgData name="Lewis Roberts" userId="26af3491fef05a54" providerId="LiveId" clId="{FB2BC504-8FFF-4573-9B96-3C256A19554B}" dt="2020-05-01T09:43:34.775" v="4215" actId="20577"/>
          <ac:spMkLst>
            <pc:docMk/>
            <pc:sldMk cId="3697736198" sldId="258"/>
            <ac:spMk id="2" creationId="{203EE1DF-A817-4FC5-B101-D5921917B2AC}"/>
          </ac:spMkLst>
        </pc:spChg>
        <pc:spChg chg="mod">
          <ac:chgData name="Lewis Roberts" userId="26af3491fef05a54" providerId="LiveId" clId="{FB2BC504-8FFF-4573-9B96-3C256A19554B}" dt="2020-04-29T09:29:08.156" v="457" actId="5793"/>
          <ac:spMkLst>
            <pc:docMk/>
            <pc:sldMk cId="3697736198" sldId="258"/>
            <ac:spMk id="3" creationId="{79E98FBB-EA5E-421A-9636-C90588E11DD9}"/>
          </ac:spMkLst>
        </pc:spChg>
        <pc:spChg chg="add del">
          <ac:chgData name="Lewis Roberts" userId="26af3491fef05a54" providerId="LiveId" clId="{FB2BC504-8FFF-4573-9B96-3C256A19554B}" dt="2020-04-29T09:24:59.263" v="266" actId="26606"/>
          <ac:spMkLst>
            <pc:docMk/>
            <pc:sldMk cId="3697736198" sldId="258"/>
            <ac:spMk id="5" creationId="{26A3F16E-CC60-4737-8CBB-9568A351D30B}"/>
          </ac:spMkLst>
        </pc:spChg>
        <pc:spChg chg="add del">
          <ac:chgData name="Lewis Roberts" userId="26af3491fef05a54" providerId="LiveId" clId="{FB2BC504-8FFF-4573-9B96-3C256A19554B}" dt="2020-04-29T09:24:59.263" v="266" actId="26606"/>
          <ac:spMkLst>
            <pc:docMk/>
            <pc:sldMk cId="3697736198" sldId="258"/>
            <ac:spMk id="6" creationId="{C0DABE73-66EA-42B0-AB0A-9FB1C0AD7AEB}"/>
          </ac:spMkLst>
        </pc:spChg>
        <pc:spChg chg="add del">
          <ac:chgData name="Lewis Roberts" userId="26af3491fef05a54" providerId="LiveId" clId="{FB2BC504-8FFF-4573-9B96-3C256A19554B}" dt="2020-04-29T09:24:59.260" v="265" actId="26606"/>
          <ac:spMkLst>
            <pc:docMk/>
            <pc:sldMk cId="3697736198" sldId="258"/>
            <ac:spMk id="71" creationId="{8D25211A-4CA0-4B53-82BB-1EE7C7F3C725}"/>
          </ac:spMkLst>
        </pc:spChg>
        <pc:picChg chg="add del">
          <ac:chgData name="Lewis Roberts" userId="26af3491fef05a54" providerId="LiveId" clId="{FB2BC504-8FFF-4573-9B96-3C256A19554B}" dt="2020-04-29T09:24:59.263" v="266" actId="26606"/>
          <ac:picMkLst>
            <pc:docMk/>
            <pc:sldMk cId="3697736198" sldId="258"/>
            <ac:picMk id="7" creationId="{E9149531-1AF5-4EA1-8D06-DDF13515EDD1}"/>
          </ac:picMkLst>
        </pc:picChg>
        <pc:picChg chg="add mod">
          <ac:chgData name="Lewis Roberts" userId="26af3491fef05a54" providerId="LiveId" clId="{FB2BC504-8FFF-4573-9B96-3C256A19554B}" dt="2020-04-29T09:25:07.067" v="268" actId="1076"/>
          <ac:picMkLst>
            <pc:docMk/>
            <pc:sldMk cId="3697736198" sldId="258"/>
            <ac:picMk id="1026" creationId="{38FDF65A-9924-4B08-813F-19D8F74086F5}"/>
          </ac:picMkLst>
        </pc:picChg>
      </pc:sldChg>
      <pc:sldChg chg="modSp new mod modTransition modShow">
        <pc:chgData name="Lewis Roberts" userId="26af3491fef05a54" providerId="LiveId" clId="{FB2BC504-8FFF-4573-9B96-3C256A19554B}" dt="2020-04-29T09:43:40.255" v="1151" actId="20577"/>
        <pc:sldMkLst>
          <pc:docMk/>
          <pc:sldMk cId="1423605068" sldId="259"/>
        </pc:sldMkLst>
        <pc:spChg chg="mod">
          <ac:chgData name="Lewis Roberts" userId="26af3491fef05a54" providerId="LiveId" clId="{FB2BC504-8FFF-4573-9B96-3C256A19554B}" dt="2020-04-29T09:31:44.676" v="510" actId="20577"/>
          <ac:spMkLst>
            <pc:docMk/>
            <pc:sldMk cId="1423605068" sldId="259"/>
            <ac:spMk id="2" creationId="{9481CC9E-36BC-463D-8096-3A4787EC9E2F}"/>
          </ac:spMkLst>
        </pc:spChg>
        <pc:spChg chg="mod">
          <ac:chgData name="Lewis Roberts" userId="26af3491fef05a54" providerId="LiveId" clId="{FB2BC504-8FFF-4573-9B96-3C256A19554B}" dt="2020-04-29T09:43:40.255" v="1151" actId="20577"/>
          <ac:spMkLst>
            <pc:docMk/>
            <pc:sldMk cId="1423605068" sldId="259"/>
            <ac:spMk id="3" creationId="{903C7252-2A11-4959-8ACA-5E3AF320011B}"/>
          </ac:spMkLst>
        </pc:spChg>
      </pc:sldChg>
      <pc:sldChg chg="modSp new mod modTransition">
        <pc:chgData name="Lewis Roberts" userId="26af3491fef05a54" providerId="LiveId" clId="{FB2BC504-8FFF-4573-9B96-3C256A19554B}" dt="2020-04-29T10:01:37.668" v="1947" actId="20577"/>
        <pc:sldMkLst>
          <pc:docMk/>
          <pc:sldMk cId="79757187" sldId="260"/>
        </pc:sldMkLst>
        <pc:spChg chg="mod">
          <ac:chgData name="Lewis Roberts" userId="26af3491fef05a54" providerId="LiveId" clId="{FB2BC504-8FFF-4573-9B96-3C256A19554B}" dt="2020-04-29T09:44:25.068" v="1212" actId="20577"/>
          <ac:spMkLst>
            <pc:docMk/>
            <pc:sldMk cId="79757187" sldId="260"/>
            <ac:spMk id="2" creationId="{74CFD2C1-6757-42B9-BE71-7C58E671BD9E}"/>
          </ac:spMkLst>
        </pc:spChg>
        <pc:spChg chg="mod">
          <ac:chgData name="Lewis Roberts" userId="26af3491fef05a54" providerId="LiveId" clId="{FB2BC504-8FFF-4573-9B96-3C256A19554B}" dt="2020-04-29T10:01:37.668" v="1947" actId="20577"/>
          <ac:spMkLst>
            <pc:docMk/>
            <pc:sldMk cId="79757187" sldId="260"/>
            <ac:spMk id="3" creationId="{9503A4B5-F7E8-4FFA-AF9B-68F4C94B4770}"/>
          </ac:spMkLst>
        </pc:spChg>
      </pc:sldChg>
      <pc:sldChg chg="addSp delSp modSp new mod modTransition setBg setClrOvrMap">
        <pc:chgData name="Lewis Roberts" userId="26af3491fef05a54" providerId="LiveId" clId="{FB2BC504-8FFF-4573-9B96-3C256A19554B}" dt="2020-05-01T09:54:15.097" v="4255" actId="20577"/>
        <pc:sldMkLst>
          <pc:docMk/>
          <pc:sldMk cId="54719347" sldId="261"/>
        </pc:sldMkLst>
        <pc:spChg chg="mod">
          <ac:chgData name="Lewis Roberts" userId="26af3491fef05a54" providerId="LiveId" clId="{FB2BC504-8FFF-4573-9B96-3C256A19554B}" dt="2020-04-30T09:22:15.868" v="2877" actId="20577"/>
          <ac:spMkLst>
            <pc:docMk/>
            <pc:sldMk cId="54719347" sldId="261"/>
            <ac:spMk id="2" creationId="{3F85A5F1-A080-4002-A53C-3452FB73366E}"/>
          </ac:spMkLst>
        </pc:spChg>
        <pc:spChg chg="mod">
          <ac:chgData name="Lewis Roberts" userId="26af3491fef05a54" providerId="LiveId" clId="{FB2BC504-8FFF-4573-9B96-3C256A19554B}" dt="2020-05-01T09:54:15.097" v="4255" actId="20577"/>
          <ac:spMkLst>
            <pc:docMk/>
            <pc:sldMk cId="54719347" sldId="261"/>
            <ac:spMk id="3" creationId="{49B8C5F1-47D8-4C07-8EC9-7F92B88B93A3}"/>
          </ac:spMkLst>
        </pc:spChg>
        <pc:spChg chg="add del">
          <ac:chgData name="Lewis Roberts" userId="26af3491fef05a54" providerId="LiveId" clId="{FB2BC504-8FFF-4573-9B96-3C256A19554B}" dt="2020-04-30T08:55:54.985" v="1950" actId="26606"/>
          <ac:spMkLst>
            <pc:docMk/>
            <pc:sldMk cId="54719347" sldId="261"/>
            <ac:spMk id="8" creationId="{EFECDA1F-977F-40AF-840D-D05BB091DD65}"/>
          </ac:spMkLst>
        </pc:spChg>
        <pc:spChg chg="add del">
          <ac:chgData name="Lewis Roberts" userId="26af3491fef05a54" providerId="LiveId" clId="{FB2BC504-8FFF-4573-9B96-3C256A19554B}" dt="2020-04-30T08:55:54.985" v="1950" actId="26606"/>
          <ac:spMkLst>
            <pc:docMk/>
            <pc:sldMk cId="54719347" sldId="261"/>
            <ac:spMk id="10" creationId="{BB9FECD2-89B7-4AC3-8D54-9733D60AF259}"/>
          </ac:spMkLst>
        </pc:spChg>
        <pc:spChg chg="add">
          <ac:chgData name="Lewis Roberts" userId="26af3491fef05a54" providerId="LiveId" clId="{FB2BC504-8FFF-4573-9B96-3C256A19554B}" dt="2020-04-30T08:55:55.038" v="1951" actId="26606"/>
          <ac:spMkLst>
            <pc:docMk/>
            <pc:sldMk cId="54719347" sldId="261"/>
            <ac:spMk id="14" creationId="{A38A195E-584A-485A-BECD-66468900B947}"/>
          </ac:spMkLst>
        </pc:spChg>
        <pc:spChg chg="add">
          <ac:chgData name="Lewis Roberts" userId="26af3491fef05a54" providerId="LiveId" clId="{FB2BC504-8FFF-4573-9B96-3C256A19554B}" dt="2020-04-30T08:55:55.038" v="1951" actId="26606"/>
          <ac:spMkLst>
            <pc:docMk/>
            <pc:sldMk cId="54719347" sldId="261"/>
            <ac:spMk id="15" creationId="{840177A7-740C-43C7-8F2D-BD7067F12C9C}"/>
          </ac:spMkLst>
        </pc:spChg>
        <pc:picChg chg="add del">
          <ac:chgData name="Lewis Roberts" userId="26af3491fef05a54" providerId="LiveId" clId="{FB2BC504-8FFF-4573-9B96-3C256A19554B}" dt="2020-04-30T08:55:54.985" v="1950" actId="26606"/>
          <ac:picMkLst>
            <pc:docMk/>
            <pc:sldMk cId="54719347" sldId="261"/>
            <ac:picMk id="12" creationId="{ABD76F6E-B36E-41F8-A968-158C244005FC}"/>
          </ac:picMkLst>
        </pc:picChg>
        <pc:picChg chg="add">
          <ac:chgData name="Lewis Roberts" userId="26af3491fef05a54" providerId="LiveId" clId="{FB2BC504-8FFF-4573-9B96-3C256A19554B}" dt="2020-04-30T08:55:55.038" v="1951" actId="26606"/>
          <ac:picMkLst>
            <pc:docMk/>
            <pc:sldMk cId="54719347" sldId="261"/>
            <ac:picMk id="16" creationId="{18E5BA11-A111-4962-968B-B3E58E007DC0}"/>
          </ac:picMkLst>
        </pc:picChg>
      </pc:sldChg>
      <pc:sldChg chg="addSp modSp new mod modTransition setBg">
        <pc:chgData name="Lewis Roberts" userId="26af3491fef05a54" providerId="LiveId" clId="{FB2BC504-8FFF-4573-9B96-3C256A19554B}" dt="2020-05-01T09:23:43.287" v="3527" actId="33524"/>
        <pc:sldMkLst>
          <pc:docMk/>
          <pc:sldMk cId="2942354735" sldId="262"/>
        </pc:sldMkLst>
        <pc:spChg chg="mod">
          <ac:chgData name="Lewis Roberts" userId="26af3491fef05a54" providerId="LiveId" clId="{FB2BC504-8FFF-4573-9B96-3C256A19554B}" dt="2020-04-30T09:26:43.649" v="2910" actId="313"/>
          <ac:spMkLst>
            <pc:docMk/>
            <pc:sldMk cId="2942354735" sldId="262"/>
            <ac:spMk id="2" creationId="{406DA15F-81D4-4FB9-BEB5-673660D4A45D}"/>
          </ac:spMkLst>
        </pc:spChg>
        <pc:spChg chg="mod">
          <ac:chgData name="Lewis Roberts" userId="26af3491fef05a54" providerId="LiveId" clId="{FB2BC504-8FFF-4573-9B96-3C256A19554B}" dt="2020-05-01T09:23:43.287" v="3527" actId="33524"/>
          <ac:spMkLst>
            <pc:docMk/>
            <pc:sldMk cId="2942354735" sldId="262"/>
            <ac:spMk id="3" creationId="{330FB8D8-F363-4349-900F-EDDF977D43D3}"/>
          </ac:spMkLst>
        </pc:spChg>
        <pc:spChg chg="add">
          <ac:chgData name="Lewis Roberts" userId="26af3491fef05a54" providerId="LiveId" clId="{FB2BC504-8FFF-4573-9B96-3C256A19554B}" dt="2020-04-30T09:24:30.183" v="2879" actId="26606"/>
          <ac:spMkLst>
            <pc:docMk/>
            <pc:sldMk cId="2942354735" sldId="262"/>
            <ac:spMk id="8" creationId="{637BD688-14A6-4B96-B8A2-3CD81C054FCE}"/>
          </ac:spMkLst>
        </pc:spChg>
        <pc:spChg chg="add">
          <ac:chgData name="Lewis Roberts" userId="26af3491fef05a54" providerId="LiveId" clId="{FB2BC504-8FFF-4573-9B96-3C256A19554B}" dt="2020-04-30T09:24:30.183" v="2879" actId="26606"/>
          <ac:spMkLst>
            <pc:docMk/>
            <pc:sldMk cId="2942354735" sldId="262"/>
            <ac:spMk id="10" creationId="{B7B2544F-CA5E-40F6-9525-716A90C83FC5}"/>
          </ac:spMkLst>
        </pc:spChg>
        <pc:picChg chg="add">
          <ac:chgData name="Lewis Roberts" userId="26af3491fef05a54" providerId="LiveId" clId="{FB2BC504-8FFF-4573-9B96-3C256A19554B}" dt="2020-04-30T09:24:30.183" v="2879" actId="26606"/>
          <ac:picMkLst>
            <pc:docMk/>
            <pc:sldMk cId="2942354735" sldId="262"/>
            <ac:picMk id="12" creationId="{757AB653-403A-4C29-A765-2D5A9A91CA46}"/>
          </ac:picMkLst>
        </pc:picChg>
      </pc:sldChg>
      <pc:sldChg chg="modSp new modTransition modAnim">
        <pc:chgData name="Lewis Roberts" userId="26af3491fef05a54" providerId="LiveId" clId="{FB2BC504-8FFF-4573-9B96-3C256A19554B}" dt="2020-05-01T09:45:51.372" v="4217"/>
        <pc:sldMkLst>
          <pc:docMk/>
          <pc:sldMk cId="288091952" sldId="263"/>
        </pc:sldMkLst>
        <pc:spChg chg="mod">
          <ac:chgData name="Lewis Roberts" userId="26af3491fef05a54" providerId="LiveId" clId="{FB2BC504-8FFF-4573-9B96-3C256A19554B}" dt="2020-05-01T09:26:04.976" v="3537" actId="122"/>
          <ac:spMkLst>
            <pc:docMk/>
            <pc:sldMk cId="288091952" sldId="263"/>
            <ac:spMk id="2" creationId="{06D303B6-AB84-466D-B6ED-44B7F02D3AED}"/>
          </ac:spMkLst>
        </pc:spChg>
        <pc:spChg chg="mod">
          <ac:chgData name="Lewis Roberts" userId="26af3491fef05a54" providerId="LiveId" clId="{FB2BC504-8FFF-4573-9B96-3C256A19554B}" dt="2020-05-01T09:40:58.531" v="4202" actId="20577"/>
          <ac:spMkLst>
            <pc:docMk/>
            <pc:sldMk cId="288091952" sldId="263"/>
            <ac:spMk id="3" creationId="{75ED03D8-42E1-46A7-9612-7D46FB631B6A}"/>
          </ac:spMkLst>
        </pc:spChg>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C1-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88D38747-4367-4BD2-8D51-C97E202738E2}" type="datetime1">
              <a:rPr lang="en-US" smtClean="0"/>
              <a:t>5/3/2020</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4956728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C55A3C-5767-4844-A0A3-83778C2E5409}" type="datetime1">
              <a:rPr lang="en-US" smtClean="0"/>
              <a:t>5/3/2020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499037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descr="C1-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CAE507A8-A5CF-4D38-AB86-7EDDA87A85D4}" type="datetime1">
              <a:rPr lang="en-US" smtClean="0"/>
              <a:t>5/3/2020</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0314491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DFCD27C-8599-43EF-BA1D-14DDC1946E06}" type="datetime1">
              <a:rPr lang="en-US" smtClean="0"/>
              <a:t>5/3/2020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7647591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9343D99-809A-49C0-96E5-4250D0B498EE}" type="datetime1">
              <a:rPr lang="en-US" smtClean="0"/>
              <a:t>5/3/2020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9359246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143DE9B-B678-4EFB-BB7D-A4370204A0B0}" type="datetime1">
              <a:rPr lang="en-US" smtClean="0"/>
              <a:t>5/3/2020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5990429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68812DA-F765-4142-A6A3-A8ED7235E082}" type="datetime1">
              <a:rPr lang="en-US" smtClean="0"/>
              <a:t>5/3/2020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7067008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E0277FD-7DE6-41D4-930D-AC99F5AFE54E}" type="datetime1">
              <a:rPr lang="en-US" smtClean="0"/>
              <a:t>5/3/2020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20821644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EA15526-7079-4B7B-987C-1B5FAE11A0FF}" type="datetime1">
              <a:rPr lang="en-US" smtClean="0"/>
              <a:t>5/3/2020</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7371084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1F1B079-7EF0-44EE-B798-BCC497C9F3B2}" type="datetime1">
              <a:rPr lang="en-US" smtClean="0"/>
              <a:t>5/3/2020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9701076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9" name="Picture 8" descr="C1-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28FF70A8-1D13-4657-95F0-A9EA54967B8D}" type="datetime1">
              <a:rPr lang="en-US" smtClean="0"/>
              <a:t>5/3/2020</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6678487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C1-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21EB90AC-71BD-4C7F-8ACA-7B3F18292E63}" type="datetime1">
              <a:rPr lang="en-US" smtClean="0"/>
              <a:t>5/3/2020</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3A98EE3D-8CD1-4C3F-BD1C-C98C9596463C}" type="slidenum">
              <a:rPr lang="en-US" smtClean="0"/>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1955105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1-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E6EFC2C-8905-46F0-B443-CE905B76BA01}" type="datetime1">
              <a:rPr lang="en-US" smtClean="0"/>
              <a:t>5/3/2020</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0345492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D9079DC3-C9B5-499E-9140-0DC28B7074E2}" type="datetime1">
              <a:rPr lang="en-US" smtClean="0"/>
              <a:t>5/3/2020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3991949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30BB33EA-E472-4D22-9C03-A9C14AA21CED}" type="datetime1">
              <a:rPr lang="en-US" smtClean="0"/>
              <a:t>5/3/2020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0001709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17E833E-1B6D-415F-AD29-75AE8C43BD0D}" type="datetime1">
              <a:rPr lang="en-US" smtClean="0"/>
              <a:t>5/3/2020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7608451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C1-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8452596F-08A7-4B70-989A-F2B1CF31E66B}" type="datetime1">
              <a:rPr lang="en-US" smtClean="0"/>
              <a:t>5/3/2020</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9276283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1-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073ED0CC-082F-4160-86E5-0D6041F12778}" type="datetime1">
              <a:rPr lang="en-US" smtClean="0"/>
              <a:t>5/3/2020</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3A98EE3D-8CD1-4C3F-BD1C-C98C9596463C}" type="slidenum">
              <a:rPr lang="en-US" smtClean="0"/>
              <a:t>‹#›</a:t>
            </a:fld>
            <a:endParaRPr lang="en-US" dirty="0"/>
          </a:p>
        </p:txBody>
      </p:sp>
    </p:spTree>
    <p:extLst>
      <p:ext uri="{BB962C8B-B14F-4D97-AF65-F5344CB8AC3E}">
        <p14:creationId xmlns:p14="http://schemas.microsoft.com/office/powerpoint/2010/main" val="3661525818"/>
      </p:ext>
    </p:extLst>
  </p:cSld>
  <p:clrMap bg1="dk1" tx1="lt1" bg2="dk2" tx2="lt2" accent1="accent1" accent2="accent2" accent3="accent3" accent4="accent4" accent5="accent5" accent6="accent6" hlink="hlink" folHlink="folHlink"/>
  <p:sldLayoutIdLst>
    <p:sldLayoutId id="2147483828" r:id="rId1"/>
    <p:sldLayoutId id="2147483829" r:id="rId2"/>
    <p:sldLayoutId id="2147483830" r:id="rId3"/>
    <p:sldLayoutId id="2147483831" r:id="rId4"/>
    <p:sldLayoutId id="2147483832" r:id="rId5"/>
    <p:sldLayoutId id="2147483833" r:id="rId6"/>
    <p:sldLayoutId id="2147483834" r:id="rId7"/>
    <p:sldLayoutId id="2147483835" r:id="rId8"/>
    <p:sldLayoutId id="2147483836" r:id="rId9"/>
    <p:sldLayoutId id="2147483837" r:id="rId10"/>
    <p:sldLayoutId id="2147483838" r:id="rId11"/>
    <p:sldLayoutId id="2147483839" r:id="rId12"/>
    <p:sldLayoutId id="2147483840" r:id="rId13"/>
    <p:sldLayoutId id="2147483841" r:id="rId14"/>
    <p:sldLayoutId id="2147483842" r:id="rId15"/>
    <p:sldLayoutId id="2147483843" r:id="rId16"/>
    <p:sldLayoutId id="2147483844" r:id="rId17"/>
  </p:sldLayoutIdLst>
  <p:hf sldNum="0" hdr="0" ftr="0" dt="0"/>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pic>
        <p:nvPicPr>
          <p:cNvPr id="25" name="Picture 3">
            <a:extLst>
              <a:ext uri="{FF2B5EF4-FFF2-40B4-BE49-F238E27FC236}">
                <a16:creationId xmlns:a16="http://schemas.microsoft.com/office/drawing/2014/main" xmlns="" id="{8FA62599-CED8-437E-B38D-EF4D2415D478}"/>
              </a:ext>
            </a:extLst>
          </p:cNvPr>
          <p:cNvPicPr>
            <a:picLocks noChangeAspect="1"/>
          </p:cNvPicPr>
          <p:nvPr/>
        </p:nvPicPr>
        <p:blipFill rotWithShape="1">
          <a:blip r:embed="rId3"/>
          <a:srcRect t="15648" b="82"/>
          <a:stretch/>
        </p:blipFill>
        <p:spPr>
          <a:xfrm>
            <a:off x="-1" y="10"/>
            <a:ext cx="12192001" cy="6857990"/>
          </a:xfrm>
          <a:prstGeom prst="rect">
            <a:avLst/>
          </a:prstGeom>
        </p:spPr>
      </p:pic>
      <p:sp>
        <p:nvSpPr>
          <p:cNvPr id="2" name="Title 1">
            <a:extLst>
              <a:ext uri="{FF2B5EF4-FFF2-40B4-BE49-F238E27FC236}">
                <a16:creationId xmlns:a16="http://schemas.microsoft.com/office/drawing/2014/main" xmlns="" id="{D9E13C50-7B8C-4446-B750-81F504BB4633}"/>
              </a:ext>
            </a:extLst>
          </p:cNvPr>
          <p:cNvSpPr>
            <a:spLocks noGrp="1"/>
          </p:cNvSpPr>
          <p:nvPr>
            <p:ph type="ctrTitle"/>
          </p:nvPr>
        </p:nvSpPr>
        <p:spPr>
          <a:xfrm>
            <a:off x="7389962" y="1673524"/>
            <a:ext cx="3485073" cy="2420504"/>
          </a:xfrm>
        </p:spPr>
        <p:txBody>
          <a:bodyPr>
            <a:normAutofit fontScale="90000"/>
          </a:bodyPr>
          <a:lstStyle/>
          <a:p>
            <a:pPr algn="l"/>
            <a:r>
              <a:rPr lang="en-GB" sz="4000" dirty="0"/>
              <a:t>The revolution that started life as we know it.</a:t>
            </a:r>
            <a:br>
              <a:rPr lang="en-GB" sz="4000" dirty="0"/>
            </a:br>
            <a:endParaRPr lang="en-GB" sz="4000" dirty="0"/>
          </a:p>
        </p:txBody>
      </p:sp>
      <p:sp>
        <p:nvSpPr>
          <p:cNvPr id="3" name="Subtitle 2">
            <a:extLst>
              <a:ext uri="{FF2B5EF4-FFF2-40B4-BE49-F238E27FC236}">
                <a16:creationId xmlns:a16="http://schemas.microsoft.com/office/drawing/2014/main" xmlns="" id="{7FA6DF36-C68D-4CBE-A91F-FD53C27F47DA}"/>
              </a:ext>
            </a:extLst>
          </p:cNvPr>
          <p:cNvSpPr>
            <a:spLocks noGrp="1"/>
          </p:cNvSpPr>
          <p:nvPr>
            <p:ph type="subTitle" idx="1"/>
          </p:nvPr>
        </p:nvSpPr>
        <p:spPr>
          <a:xfrm>
            <a:off x="7389965" y="4157933"/>
            <a:ext cx="3485072" cy="1026544"/>
          </a:xfrm>
        </p:spPr>
        <p:txBody>
          <a:bodyPr>
            <a:normAutofit/>
          </a:bodyPr>
          <a:lstStyle/>
          <a:p>
            <a:pPr algn="l"/>
            <a:r>
              <a:rPr lang="en-GB" dirty="0">
                <a:solidFill>
                  <a:srgbClr val="B49E5A"/>
                </a:solidFill>
              </a:rPr>
              <a:t>By Lewis Roberts</a:t>
            </a:r>
          </a:p>
        </p:txBody>
      </p:sp>
    </p:spTree>
    <p:extLst>
      <p:ext uri="{BB962C8B-B14F-4D97-AF65-F5344CB8AC3E}">
        <p14:creationId xmlns:p14="http://schemas.microsoft.com/office/powerpoint/2010/main" val="42432065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2" presetClass="entr" presetSubtype="4"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additive="base">
                                        <p:cTn id="15" dur="5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16"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F78726B-E104-415D-9248-2182BA769C86}"/>
              </a:ext>
            </a:extLst>
          </p:cNvPr>
          <p:cNvSpPr>
            <a:spLocks noGrp="1"/>
          </p:cNvSpPr>
          <p:nvPr>
            <p:ph type="title"/>
          </p:nvPr>
        </p:nvSpPr>
        <p:spPr>
          <a:xfrm>
            <a:off x="4976028" y="965200"/>
            <a:ext cx="6170943" cy="4329641"/>
          </a:xfrm>
        </p:spPr>
        <p:txBody>
          <a:bodyPr vert="horz" lIns="91440" tIns="45720" rIns="91440" bIns="45720" rtlCol="0" anchor="ctr">
            <a:normAutofit/>
          </a:bodyPr>
          <a:lstStyle/>
          <a:p>
            <a:pPr algn="l"/>
            <a:r>
              <a:rPr lang="en-US" sz="5400" dirty="0"/>
              <a:t>What Happened?</a:t>
            </a:r>
          </a:p>
        </p:txBody>
      </p:sp>
      <p:sp>
        <p:nvSpPr>
          <p:cNvPr id="3" name="Content Placeholder 2">
            <a:extLst>
              <a:ext uri="{FF2B5EF4-FFF2-40B4-BE49-F238E27FC236}">
                <a16:creationId xmlns:a16="http://schemas.microsoft.com/office/drawing/2014/main" xmlns="" id="{0696446A-C8FC-4283-BA1F-88AD6660973E}"/>
              </a:ext>
            </a:extLst>
          </p:cNvPr>
          <p:cNvSpPr>
            <a:spLocks noGrp="1"/>
          </p:cNvSpPr>
          <p:nvPr>
            <p:ph idx="1"/>
          </p:nvPr>
        </p:nvSpPr>
        <p:spPr>
          <a:xfrm>
            <a:off x="965200" y="965200"/>
            <a:ext cx="3367361" cy="4329641"/>
          </a:xfrm>
        </p:spPr>
        <p:txBody>
          <a:bodyPr vert="horz" lIns="91440" tIns="45720" rIns="91440" bIns="45720" rtlCol="0" anchor="ctr">
            <a:normAutofit/>
          </a:bodyPr>
          <a:lstStyle/>
          <a:p>
            <a:pPr marL="0" indent="0" algn="ctr">
              <a:buNone/>
            </a:pPr>
            <a:r>
              <a:rPr lang="en-US" sz="2000" dirty="0"/>
              <a:t>The industrial revolution was a time were the hole of England and later the world changed. It was where hundreds of  inventions ( e.g. the steam train) changed life from very self sufficient and only having the necessities of life to massive factories sending their product all over the country by trains and canals.</a:t>
            </a:r>
          </a:p>
        </p:txBody>
      </p:sp>
    </p:spTree>
    <p:extLst>
      <p:ext uri="{BB962C8B-B14F-4D97-AF65-F5344CB8AC3E}">
        <p14:creationId xmlns:p14="http://schemas.microsoft.com/office/powerpoint/2010/main" val="12455467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xit" presetSubtype="32" fill="hold" grpId="0" nodeType="clickEffect">
                                  <p:stCondLst>
                                    <p:cond delay="0"/>
                                  </p:stCondLst>
                                  <p:childTnLst>
                                    <p:animEffect transition="out" filter="box(out)">
                                      <p:cBhvr>
                                        <p:cTn id="6" dur="2000"/>
                                        <p:tgtEl>
                                          <p:spTgt spid="2"/>
                                        </p:tgtEl>
                                      </p:cBhvr>
                                    </p:animEffect>
                                    <p:set>
                                      <p:cBhvr>
                                        <p:cTn id="7" dur="1" fill="hold">
                                          <p:stCondLst>
                                            <p:cond delay="1999"/>
                                          </p:stCondLst>
                                        </p:cTn>
                                        <p:tgtEl>
                                          <p:spTgt spid="2"/>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03EE1DF-A817-4FC5-B101-D5921917B2AC}"/>
              </a:ext>
            </a:extLst>
          </p:cNvPr>
          <p:cNvSpPr>
            <a:spLocks noGrp="1"/>
          </p:cNvSpPr>
          <p:nvPr>
            <p:ph type="title"/>
          </p:nvPr>
        </p:nvSpPr>
        <p:spPr>
          <a:xfrm>
            <a:off x="2895600" y="764373"/>
            <a:ext cx="8610600" cy="1293028"/>
          </a:xfrm>
        </p:spPr>
        <p:txBody>
          <a:bodyPr>
            <a:normAutofit/>
          </a:bodyPr>
          <a:lstStyle/>
          <a:p>
            <a:r>
              <a:rPr lang="en-GB" dirty="0"/>
              <a:t>What Was lifelike before the revolution?</a:t>
            </a:r>
          </a:p>
        </p:txBody>
      </p:sp>
      <p:sp>
        <p:nvSpPr>
          <p:cNvPr id="3" name="Content Placeholder 2">
            <a:extLst>
              <a:ext uri="{FF2B5EF4-FFF2-40B4-BE49-F238E27FC236}">
                <a16:creationId xmlns:a16="http://schemas.microsoft.com/office/drawing/2014/main" xmlns="" id="{79E98FBB-EA5E-421A-9636-C90588E11DD9}"/>
              </a:ext>
            </a:extLst>
          </p:cNvPr>
          <p:cNvSpPr>
            <a:spLocks noGrp="1"/>
          </p:cNvSpPr>
          <p:nvPr>
            <p:ph idx="1"/>
          </p:nvPr>
        </p:nvSpPr>
        <p:spPr>
          <a:xfrm>
            <a:off x="879933" y="1945612"/>
            <a:ext cx="5613999" cy="4222273"/>
          </a:xfrm>
        </p:spPr>
        <p:txBody>
          <a:bodyPr>
            <a:normAutofit/>
          </a:bodyPr>
          <a:lstStyle/>
          <a:p>
            <a:r>
              <a:rPr lang="en-GB" dirty="0"/>
              <a:t>Before the Revolution, the majority of Brittan lived in little towns or villages. Also, all the work was done by hand and they used horses instead of trains and canals. The industrial revolution move things like spinning wool and weaving out of peoples houses and into factories where it would be produced faster and more efficiently.</a:t>
            </a:r>
          </a:p>
        </p:txBody>
      </p:sp>
      <p:pic>
        <p:nvPicPr>
          <p:cNvPr id="1026" name="Picture 2" descr="Image result for what was life like before the industrial revolution">
            <a:extLst>
              <a:ext uri="{FF2B5EF4-FFF2-40B4-BE49-F238E27FC236}">
                <a16:creationId xmlns:a16="http://schemas.microsoft.com/office/drawing/2014/main" xmlns="" id="{38FDF65A-9924-4B08-813F-19D8F74086F5}"/>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762376" y="2783840"/>
            <a:ext cx="4743824" cy="2620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77361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xit" presetSubtype="0" fill="hold" grpId="0" nodeType="clickEffect">
                                  <p:stCondLst>
                                    <p:cond delay="0"/>
                                  </p:stCondLst>
                                  <p:childTnLst>
                                    <p:animEffect transition="out" filter="wedge">
                                      <p:cBhvr>
                                        <p:cTn id="6" dur="2000"/>
                                        <p:tgtEl>
                                          <p:spTgt spid="2"/>
                                        </p:tgtEl>
                                      </p:cBhvr>
                                    </p:animEffect>
                                    <p:set>
                                      <p:cBhvr>
                                        <p:cTn id="7" dur="1" fill="hold">
                                          <p:stCondLst>
                                            <p:cond delay="1999"/>
                                          </p:stCondLst>
                                        </p:cTn>
                                        <p:tgtEl>
                                          <p:spTgt spid="2"/>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randombar(horizontal)">
                                      <p:cBhvr>
                                        <p:cTn id="12" dur="500"/>
                                        <p:tgtEl>
                                          <p:spTgt spid="102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ipe(down)">
                                      <p:cBhvr>
                                        <p:cTn id="1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481CC9E-36BC-463D-8096-3A4787EC9E2F}"/>
              </a:ext>
            </a:extLst>
          </p:cNvPr>
          <p:cNvSpPr>
            <a:spLocks noGrp="1"/>
          </p:cNvSpPr>
          <p:nvPr>
            <p:ph type="title"/>
          </p:nvPr>
        </p:nvSpPr>
        <p:spPr/>
        <p:txBody>
          <a:bodyPr/>
          <a:lstStyle/>
          <a:p>
            <a:pPr algn="ctr"/>
            <a:r>
              <a:rPr lang="en-GB" dirty="0"/>
              <a:t>What was it like to work in the factories?</a:t>
            </a:r>
          </a:p>
        </p:txBody>
      </p:sp>
      <p:sp>
        <p:nvSpPr>
          <p:cNvPr id="3" name="Content Placeholder 2">
            <a:extLst>
              <a:ext uri="{FF2B5EF4-FFF2-40B4-BE49-F238E27FC236}">
                <a16:creationId xmlns:a16="http://schemas.microsoft.com/office/drawing/2014/main" xmlns="" id="{903C7252-2A11-4959-8ACA-5E3AF320011B}"/>
              </a:ext>
            </a:extLst>
          </p:cNvPr>
          <p:cNvSpPr>
            <a:spLocks noGrp="1"/>
          </p:cNvSpPr>
          <p:nvPr>
            <p:ph idx="1"/>
          </p:nvPr>
        </p:nvSpPr>
        <p:spPr>
          <a:xfrm>
            <a:off x="752475" y="2385060"/>
            <a:ext cx="10820400" cy="4024125"/>
          </a:xfrm>
        </p:spPr>
        <p:txBody>
          <a:bodyPr/>
          <a:lstStyle/>
          <a:p>
            <a:r>
              <a:rPr lang="en-GB" dirty="0"/>
              <a:t>Working in the factories was a very dangerous job especially as a child because they would be sent between or under the machines. It wasn’t unusual for them to be mangled or killed they also only got a small fraction of the pay that adults did but if you were an orphan you didn’t get paid at all. They also were very poorly treated and would often get beaten and verbally abused. Women also worked but they were treated better than the children however they would often get assaulted and didn’t get as high pay as the men. None of them had any job security as they could very easily get replaced. </a:t>
            </a:r>
          </a:p>
        </p:txBody>
      </p:sp>
    </p:spTree>
    <p:extLst>
      <p:ext uri="{BB962C8B-B14F-4D97-AF65-F5344CB8AC3E}">
        <p14:creationId xmlns:p14="http://schemas.microsoft.com/office/powerpoint/2010/main" val="14236050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xit" presetSubtype="0" fill="hold" grpId="0" nodeType="clickEffect">
                                  <p:stCondLst>
                                    <p:cond delay="0"/>
                                  </p:stCondLst>
                                  <p:childTnLst>
                                    <p:anim calcmode="lin" valueType="num">
                                      <p:cBhvr>
                                        <p:cTn id="6" dur="1000"/>
                                        <p:tgtEl>
                                          <p:spTgt spid="2"/>
                                        </p:tgtEl>
                                        <p:attrNameLst>
                                          <p:attrName>ppt_w</p:attrName>
                                        </p:attrNameLst>
                                      </p:cBhvr>
                                      <p:tavLst>
                                        <p:tav tm="0">
                                          <p:val>
                                            <p:strVal val="ppt_w"/>
                                          </p:val>
                                        </p:tav>
                                        <p:tav tm="100000">
                                          <p:val>
                                            <p:strVal val="ppt_w*0.70"/>
                                          </p:val>
                                        </p:tav>
                                      </p:tavLst>
                                    </p:anim>
                                    <p:anim calcmode="lin" valueType="num">
                                      <p:cBhvr>
                                        <p:cTn id="7" dur="1000"/>
                                        <p:tgtEl>
                                          <p:spTgt spid="2"/>
                                        </p:tgtEl>
                                        <p:attrNameLst>
                                          <p:attrName>ppt_h</p:attrName>
                                        </p:attrNameLst>
                                      </p:cBhvr>
                                      <p:tavLst>
                                        <p:tav tm="0">
                                          <p:val>
                                            <p:strVal val="ppt_h"/>
                                          </p:val>
                                        </p:tav>
                                        <p:tav tm="100000">
                                          <p:val>
                                            <p:strVal val="ppt_h"/>
                                          </p:val>
                                        </p:tav>
                                      </p:tavLst>
                                    </p:anim>
                                    <p:animEffect transition="out" filter="fade">
                                      <p:cBhvr>
                                        <p:cTn id="8" dur="1000"/>
                                        <p:tgtEl>
                                          <p:spTgt spid="2"/>
                                        </p:tgtEl>
                                      </p:cBhvr>
                                    </p:animEffect>
                                    <p:set>
                                      <p:cBhvr>
                                        <p:cTn id="9" dur="1" fill="hold">
                                          <p:stCondLst>
                                            <p:cond delay="999"/>
                                          </p:stCondLst>
                                        </p:cTn>
                                        <p:tgtEl>
                                          <p:spTgt spid="2"/>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37"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9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3">
                                            <p:txEl>
                                              <p:pRg st="0" end="0"/>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4CFD2C1-6757-42B9-BE71-7C58E671BD9E}"/>
              </a:ext>
            </a:extLst>
          </p:cNvPr>
          <p:cNvSpPr>
            <a:spLocks noGrp="1"/>
          </p:cNvSpPr>
          <p:nvPr>
            <p:ph type="title"/>
          </p:nvPr>
        </p:nvSpPr>
        <p:spPr/>
        <p:txBody>
          <a:bodyPr/>
          <a:lstStyle/>
          <a:p>
            <a:pPr algn="ctr"/>
            <a:r>
              <a:rPr lang="en-GB" dirty="0"/>
              <a:t>What was it like to live in the industrial revolution?</a:t>
            </a:r>
          </a:p>
        </p:txBody>
      </p:sp>
      <p:sp>
        <p:nvSpPr>
          <p:cNvPr id="3" name="Content Placeholder 2">
            <a:extLst>
              <a:ext uri="{FF2B5EF4-FFF2-40B4-BE49-F238E27FC236}">
                <a16:creationId xmlns:a16="http://schemas.microsoft.com/office/drawing/2014/main" xmlns="" id="{9503A4B5-F7E8-4FFA-AF9B-68F4C94B4770}"/>
              </a:ext>
            </a:extLst>
          </p:cNvPr>
          <p:cNvSpPr>
            <a:spLocks noGrp="1"/>
          </p:cNvSpPr>
          <p:nvPr>
            <p:ph idx="1"/>
          </p:nvPr>
        </p:nvSpPr>
        <p:spPr/>
        <p:txBody>
          <a:bodyPr/>
          <a:lstStyle/>
          <a:p>
            <a:r>
              <a:rPr lang="en-GB" dirty="0"/>
              <a:t>The houses varied from large stately like homes to unclean houses that barely even had running water and if they did it would be very dirty. There are lots of examples of how the rich chose to live across the country Cliffe castle, Keighley is an example. It has large turrets and is based loosely on a castle. But the poor had a completely different perspective on life they lived in very crowded areas of the city (often referred to as slums) they were where the bulk of the working class lived. They would have communal toilets, open sewers and their houses were often very damp places.</a:t>
            </a:r>
          </a:p>
        </p:txBody>
      </p:sp>
    </p:spTree>
    <p:extLst>
      <p:ext uri="{BB962C8B-B14F-4D97-AF65-F5344CB8AC3E}">
        <p14:creationId xmlns:p14="http://schemas.microsoft.com/office/powerpoint/2010/main" val="7975718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2"/>
                                        </p:tgtEl>
                                        <p:attrNameLst>
                                          <p:attrName>ppt_x</p:attrName>
                                        </p:attrNameLst>
                                      </p:cBhvr>
                                      <p:tavLst>
                                        <p:tav tm="0">
                                          <p:val>
                                            <p:strVal val="ppt_x"/>
                                          </p:val>
                                        </p:tav>
                                        <p:tav tm="100000">
                                          <p:val>
                                            <p:strVal val="ppt_x"/>
                                          </p:val>
                                        </p:tav>
                                      </p:tavLst>
                                    </p:anim>
                                    <p:anim calcmode="lin" valueType="num">
                                      <p:cBhvr additive="base">
                                        <p:cTn id="7" dur="500"/>
                                        <p:tgtEl>
                                          <p:spTgt spid="2"/>
                                        </p:tgtEl>
                                        <p:attrNameLst>
                                          <p:attrName>ppt_y</p:attrName>
                                        </p:attrNameLst>
                                      </p:cBhvr>
                                      <p:tavLst>
                                        <p:tav tm="0">
                                          <p:val>
                                            <p:strVal val="ppt_y"/>
                                          </p:val>
                                        </p:tav>
                                        <p:tav tm="100000">
                                          <p:val>
                                            <p:strVal val="1+ppt_h/2"/>
                                          </p:val>
                                        </p:tav>
                                      </p:tavLst>
                                    </p:anim>
                                    <p:set>
                                      <p:cBhvr>
                                        <p:cTn id="8" dur="1" fill="hold">
                                          <p:stCondLst>
                                            <p:cond delay="499"/>
                                          </p:stCondLst>
                                        </p:cTn>
                                        <p:tgtEl>
                                          <p:spTgt spid="2"/>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37" presetClass="entr" presetSubtype="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9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3">
                                            <p:txEl>
                                              <p:pRg st="0" end="0"/>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14" name="Rectangle 7">
            <a:extLst>
              <a:ext uri="{FF2B5EF4-FFF2-40B4-BE49-F238E27FC236}">
                <a16:creationId xmlns:a16="http://schemas.microsoft.com/office/drawing/2014/main" xmlns="" id="{A38A195E-584A-485A-BECD-66468900B94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3F85A5F1-A080-4002-A53C-3452FB73366E}"/>
              </a:ext>
            </a:extLst>
          </p:cNvPr>
          <p:cNvSpPr>
            <a:spLocks noGrp="1"/>
          </p:cNvSpPr>
          <p:nvPr>
            <p:ph type="title"/>
          </p:nvPr>
        </p:nvSpPr>
        <p:spPr>
          <a:xfrm>
            <a:off x="4090507" y="764373"/>
            <a:ext cx="7434070" cy="1474330"/>
          </a:xfrm>
        </p:spPr>
        <p:txBody>
          <a:bodyPr>
            <a:normAutofit/>
          </a:bodyPr>
          <a:lstStyle/>
          <a:p>
            <a:pPr algn="ctr"/>
            <a:r>
              <a:rPr lang="en-GB" dirty="0"/>
              <a:t> transport </a:t>
            </a:r>
          </a:p>
        </p:txBody>
      </p:sp>
      <p:sp>
        <p:nvSpPr>
          <p:cNvPr id="15" name="Rectangle 9">
            <a:extLst>
              <a:ext uri="{FF2B5EF4-FFF2-40B4-BE49-F238E27FC236}">
                <a16:creationId xmlns:a16="http://schemas.microsoft.com/office/drawing/2014/main" xmlns="" id="{840177A7-740C-43C7-8F2D-BD7067F12C9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3406393" cy="6858000"/>
          </a:xfrm>
          <a:prstGeom prst="rect">
            <a:avLst/>
          </a:prstGeom>
          <a:solidFill>
            <a:schemeClr val="bg1">
              <a:lumMod val="95000"/>
              <a:lumOff val="5000"/>
            </a:schemeClr>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pic>
        <p:nvPicPr>
          <p:cNvPr id="16" name="Picture 11">
            <a:extLst>
              <a:ext uri="{FF2B5EF4-FFF2-40B4-BE49-F238E27FC236}">
                <a16:creationId xmlns:a16="http://schemas.microsoft.com/office/drawing/2014/main" xmlns="" id="{18E5BA11-A111-4962-968B-B3E58E007DC0}"/>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2">
            <a:extLst>
              <a:ext uri="{28A0092B-C50C-407E-A947-70E740481C1C}">
                <a14:useLocalDpi xmlns:a14="http://schemas.microsoft.com/office/drawing/2010/main" val="0"/>
              </a:ext>
            </a:extLst>
          </a:blip>
          <a:srcRect r="43750"/>
          <a:stretch/>
        </p:blipFill>
        <p:spPr>
          <a:xfrm rot="16200000">
            <a:off x="-1264033" y="2187575"/>
            <a:ext cx="6858000" cy="2482850"/>
          </a:xfrm>
          <a:prstGeom prst="rect">
            <a:avLst/>
          </a:prstGeom>
        </p:spPr>
      </p:pic>
      <p:sp>
        <p:nvSpPr>
          <p:cNvPr id="3" name="Content Placeholder 2">
            <a:extLst>
              <a:ext uri="{FF2B5EF4-FFF2-40B4-BE49-F238E27FC236}">
                <a16:creationId xmlns:a16="http://schemas.microsoft.com/office/drawing/2014/main" xmlns="" id="{49B8C5F1-47D8-4C07-8EC9-7F92B88B93A3}"/>
              </a:ext>
            </a:extLst>
          </p:cNvPr>
          <p:cNvSpPr>
            <a:spLocks noGrp="1"/>
          </p:cNvSpPr>
          <p:nvPr>
            <p:ph idx="1"/>
          </p:nvPr>
        </p:nvSpPr>
        <p:spPr>
          <a:xfrm>
            <a:off x="4090507" y="2628900"/>
            <a:ext cx="7454077" cy="3589785"/>
          </a:xfrm>
        </p:spPr>
        <p:txBody>
          <a:bodyPr>
            <a:normAutofit lnSpcReduction="10000"/>
          </a:bodyPr>
          <a:lstStyle/>
          <a:p>
            <a:r>
              <a:rPr lang="en-GB" sz="2000" dirty="0"/>
              <a:t>Amazingly, £3 m were being spent on roads a year in the 1800s.And Tomas Telford built 1000 roads and 1000 bridges from 1803 – 1821alone. There was a canal building spree in 1790s and £20m was spent between 1755 and 1835 there was 4000 miles of canals by 1850 but canals weren't an invention that was made in the industrial revolution as they had been use from as early as 1566. the first railway was built in 1825 and it was the Stockholm and Darlington railway and just 4 years later the rocket was invented by George Stephenson. There was another spree in the 18</a:t>
            </a:r>
            <a:r>
              <a:rPr lang="en-GB" sz="2000" baseline="30000" dirty="0"/>
              <a:t>th</a:t>
            </a:r>
            <a:r>
              <a:rPr lang="en-GB" sz="2000" dirty="0"/>
              <a:t> century but this time it lasted till the 19</a:t>
            </a:r>
            <a:r>
              <a:rPr lang="en-GB" sz="2000" baseline="30000" dirty="0"/>
              <a:t>th</a:t>
            </a:r>
            <a:r>
              <a:rPr lang="en-GB" sz="2000" dirty="0"/>
              <a:t> century and it was on trains. £3 b was spent in-between 1845 and </a:t>
            </a:r>
            <a:r>
              <a:rPr lang="en-GB" sz="2000"/>
              <a:t>1900.`````````````````````````````			</a:t>
            </a:r>
            <a:endParaRPr lang="en-GB" sz="2000" dirty="0"/>
          </a:p>
        </p:txBody>
      </p:sp>
    </p:spTree>
    <p:extLst>
      <p:ext uri="{BB962C8B-B14F-4D97-AF65-F5344CB8AC3E}">
        <p14:creationId xmlns:p14="http://schemas.microsoft.com/office/powerpoint/2010/main" val="547193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xit" presetSubtype="32" fill="hold" grpId="0" nodeType="clickEffect">
                                  <p:stCondLst>
                                    <p:cond delay="0"/>
                                  </p:stCondLst>
                                  <p:childTnLst>
                                    <p:animEffect transition="out" filter="diamond(out)">
                                      <p:cBhvr>
                                        <p:cTn id="6" dur="2000"/>
                                        <p:tgtEl>
                                          <p:spTgt spid="2"/>
                                        </p:tgtEl>
                                      </p:cBhvr>
                                    </p:animEffect>
                                    <p:set>
                                      <p:cBhvr>
                                        <p:cTn id="7" dur="1" fill="hold">
                                          <p:stCondLst>
                                            <p:cond delay="1999"/>
                                          </p:stCondLst>
                                        </p:cTn>
                                        <p:tgtEl>
                                          <p:spTgt spid="2"/>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
                                        <p:tgtEl>
                                          <p:spTgt spid="3">
                                            <p:txEl>
                                              <p:pRg st="0" end="0"/>
                                            </p:txEl>
                                          </p:spTgt>
                                        </p:tgtEl>
                                      </p:cBhvr>
                                    </p:animEffect>
                                    <p:anim calcmode="lin" valueType="num">
                                      <p:cBhvr>
                                        <p:cTn id="13"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ounded Rectangle 14">
            <a:extLst>
              <a:ext uri="{FF2B5EF4-FFF2-40B4-BE49-F238E27FC236}">
                <a16:creationId xmlns:a16="http://schemas.microsoft.com/office/drawing/2014/main" xmlns="" id="{637BD688-14A6-4B96-B8A2-3CD81C054FC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636008" y="0"/>
            <a:ext cx="7555992" cy="6858000"/>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useBgFill="1">
        <p:nvSpPr>
          <p:cNvPr id="10" name="Rectangle 9">
            <a:extLst>
              <a:ext uri="{FF2B5EF4-FFF2-40B4-BE49-F238E27FC236}">
                <a16:creationId xmlns:a16="http://schemas.microsoft.com/office/drawing/2014/main" xmlns="" id="{B7B2544F-CA5E-40F6-9525-716A90C83FC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4636008" cy="6858000"/>
          </a:xfrm>
          <a:prstGeom prst="rect">
            <a:avLst/>
          </a:prstGeom>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pic>
        <p:nvPicPr>
          <p:cNvPr id="12" name="Picture 11">
            <a:extLst>
              <a:ext uri="{FF2B5EF4-FFF2-40B4-BE49-F238E27FC236}">
                <a16:creationId xmlns:a16="http://schemas.microsoft.com/office/drawing/2014/main" xmlns="" id="{757AB653-403A-4C29-A765-2D5A9A91CA46}"/>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2">
            <a:extLst>
              <a:ext uri="{28A0092B-C50C-407E-A947-70E740481C1C}">
                <a14:useLocalDpi xmlns:a14="http://schemas.microsoft.com/office/drawing/2010/main" val="0"/>
              </a:ext>
            </a:extLst>
          </a:blip>
          <a:srcRect l="1" r="69222"/>
          <a:stretch/>
        </p:blipFill>
        <p:spPr>
          <a:xfrm>
            <a:off x="-1" y="4038600"/>
            <a:ext cx="4629151" cy="2819400"/>
          </a:xfrm>
          <a:prstGeom prst="rect">
            <a:avLst/>
          </a:prstGeom>
        </p:spPr>
      </p:pic>
      <p:sp>
        <p:nvSpPr>
          <p:cNvPr id="2" name="Title 1">
            <a:extLst>
              <a:ext uri="{FF2B5EF4-FFF2-40B4-BE49-F238E27FC236}">
                <a16:creationId xmlns:a16="http://schemas.microsoft.com/office/drawing/2014/main" xmlns="" id="{406DA15F-81D4-4FB9-BEB5-673660D4A45D}"/>
              </a:ext>
            </a:extLst>
          </p:cNvPr>
          <p:cNvSpPr>
            <a:spLocks noGrp="1"/>
          </p:cNvSpPr>
          <p:nvPr>
            <p:ph type="title"/>
          </p:nvPr>
        </p:nvSpPr>
        <p:spPr>
          <a:xfrm>
            <a:off x="665922" y="987287"/>
            <a:ext cx="3548269" cy="4697896"/>
          </a:xfrm>
        </p:spPr>
        <p:txBody>
          <a:bodyPr>
            <a:normAutofit/>
          </a:bodyPr>
          <a:lstStyle/>
          <a:p>
            <a:pPr algn="ctr"/>
            <a:r>
              <a:rPr lang="en-GB" sz="3600" dirty="0"/>
              <a:t>Population in city's</a:t>
            </a:r>
          </a:p>
        </p:txBody>
      </p:sp>
      <p:sp>
        <p:nvSpPr>
          <p:cNvPr id="3" name="Content Placeholder 2">
            <a:extLst>
              <a:ext uri="{FF2B5EF4-FFF2-40B4-BE49-F238E27FC236}">
                <a16:creationId xmlns:a16="http://schemas.microsoft.com/office/drawing/2014/main" xmlns="" id="{330FB8D8-F363-4349-900F-EDDF977D43D3}"/>
              </a:ext>
            </a:extLst>
          </p:cNvPr>
          <p:cNvSpPr>
            <a:spLocks noGrp="1"/>
          </p:cNvSpPr>
          <p:nvPr>
            <p:ph idx="1"/>
          </p:nvPr>
        </p:nvSpPr>
        <p:spPr>
          <a:xfrm>
            <a:off x="5057825" y="987287"/>
            <a:ext cx="5755949" cy="4697895"/>
          </a:xfrm>
        </p:spPr>
        <p:txBody>
          <a:bodyPr anchor="ctr">
            <a:normAutofit/>
          </a:bodyPr>
          <a:lstStyle/>
          <a:p>
            <a:pPr marL="0" indent="0" algn="ctr">
              <a:buNone/>
            </a:pPr>
            <a:r>
              <a:rPr lang="en-GB" sz="1800" dirty="0"/>
              <a:t>The population in cites was a massive problem e.g. as the pre revolution population for London  was roughly 675,000 people and after the revolution was 4,563,000 people. Everyone flocked to the cites as they were in search of new jobs, so they were in search of a new house/ room. Landlords and builders had a massive opportunity to make lots of money. Some places had seep rent so some places had whole family’s living in one room and sometimes complete strangers paying for a few nights with a roof over their head. </a:t>
            </a:r>
          </a:p>
        </p:txBody>
      </p:sp>
    </p:spTree>
    <p:extLst>
      <p:ext uri="{BB962C8B-B14F-4D97-AF65-F5344CB8AC3E}">
        <p14:creationId xmlns:p14="http://schemas.microsoft.com/office/powerpoint/2010/main" val="2942354735"/>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xit" presetSubtype="10" fill="hold" grpId="0" nodeType="clickEffect">
                                  <p:stCondLst>
                                    <p:cond delay="0"/>
                                  </p:stCondLst>
                                  <p:childTnLst>
                                    <p:animEffect transition="out" filter="checkerboard(across)">
                                      <p:cBhvr>
                                        <p:cTn id="6" dur="500"/>
                                        <p:tgtEl>
                                          <p:spTgt spid="2"/>
                                        </p:tgtEl>
                                      </p:cBhvr>
                                    </p:animEffect>
                                    <p:set>
                                      <p:cBhvr>
                                        <p:cTn id="7" dur="1" fill="hold">
                                          <p:stCondLst>
                                            <p:cond delay="499"/>
                                          </p:stCondLst>
                                        </p:cTn>
                                        <p:tgtEl>
                                          <p:spTgt spid="2"/>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50" presetClass="entr" presetSubtype="0" decel="10000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1000" fill="hold"/>
                                        <p:tgtEl>
                                          <p:spTgt spid="3">
                                            <p:txEl>
                                              <p:pRg st="0" end="0"/>
                                            </p:txEl>
                                          </p:spTgt>
                                        </p:tgtEl>
                                        <p:attrNameLst>
                                          <p:attrName>ppt_w</p:attrName>
                                        </p:attrNameLst>
                                      </p:cBhvr>
                                      <p:tavLst>
                                        <p:tav tm="0">
                                          <p:val>
                                            <p:strVal val="#ppt_w+.3"/>
                                          </p:val>
                                        </p:tav>
                                        <p:tav tm="100000">
                                          <p:val>
                                            <p:strVal val="#ppt_w"/>
                                          </p:val>
                                        </p:tav>
                                      </p:tavLst>
                                    </p:anim>
                                    <p:anim calcmode="lin" valueType="num">
                                      <p:cBhvr>
                                        <p:cTn id="13"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4"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6D303B6-AB84-466D-B6ED-44B7F02D3AED}"/>
              </a:ext>
            </a:extLst>
          </p:cNvPr>
          <p:cNvSpPr>
            <a:spLocks noGrp="1"/>
          </p:cNvSpPr>
          <p:nvPr>
            <p:ph type="title"/>
          </p:nvPr>
        </p:nvSpPr>
        <p:spPr/>
        <p:txBody>
          <a:bodyPr/>
          <a:lstStyle/>
          <a:p>
            <a:pPr algn="ctr"/>
            <a:r>
              <a:rPr lang="en-GB" dirty="0"/>
              <a:t>pollution</a:t>
            </a:r>
          </a:p>
        </p:txBody>
      </p:sp>
      <p:sp>
        <p:nvSpPr>
          <p:cNvPr id="3" name="Content Placeholder 2">
            <a:extLst>
              <a:ext uri="{FF2B5EF4-FFF2-40B4-BE49-F238E27FC236}">
                <a16:creationId xmlns:a16="http://schemas.microsoft.com/office/drawing/2014/main" xmlns="" id="{75ED03D8-42E1-46A7-9612-7D46FB631B6A}"/>
              </a:ext>
            </a:extLst>
          </p:cNvPr>
          <p:cNvSpPr>
            <a:spLocks noGrp="1"/>
          </p:cNvSpPr>
          <p:nvPr>
            <p:ph idx="1"/>
          </p:nvPr>
        </p:nvSpPr>
        <p:spPr/>
        <p:txBody>
          <a:bodyPr/>
          <a:lstStyle/>
          <a:p>
            <a:r>
              <a:rPr lang="en-GB" dirty="0"/>
              <a:t>Unfortunately nearly all the factory’s and workshops were powered by coal so they would be exerting giant billowing clouds of smoke from sun  rise to sun set. The majority of houses were powered by coal. These were all components to the smog (the chemical compound for the smoke and the fog that constantly covered London and other major cites. Surprisingly, the ‘smog’ has claimed it’s fair share of victims as in 1873 approximately 700 civilians lost their life due to inhalation  of the ‘smog’.</a:t>
            </a:r>
          </a:p>
        </p:txBody>
      </p:sp>
    </p:spTree>
    <p:extLst>
      <p:ext uri="{BB962C8B-B14F-4D97-AF65-F5344CB8AC3E}">
        <p14:creationId xmlns:p14="http://schemas.microsoft.com/office/powerpoint/2010/main" val="28809195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xit" presetSubtype="10" fill="hold" grpId="0" nodeType="clickEffect">
                                  <p:stCondLst>
                                    <p:cond delay="0"/>
                                  </p:stCondLst>
                                  <p:childTnLst>
                                    <p:anim calcmode="lin" valueType="num">
                                      <p:cBhvr>
                                        <p:cTn id="6" dur="500"/>
                                        <p:tgtEl>
                                          <p:spTgt spid="2"/>
                                        </p:tgtEl>
                                        <p:attrNameLst>
                                          <p:attrName>ppt_w</p:attrName>
                                        </p:attrNameLst>
                                      </p:cBhvr>
                                      <p:tavLst>
                                        <p:tav tm="0">
                                          <p:val>
                                            <p:strVal val="ppt_w"/>
                                          </p:val>
                                        </p:tav>
                                        <p:tav tm="100000">
                                          <p:val>
                                            <p:fltVal val="0"/>
                                          </p:val>
                                        </p:tav>
                                      </p:tavLst>
                                    </p:anim>
                                    <p:anim calcmode="lin" valueType="num">
                                      <p:cBhvr>
                                        <p:cTn id="7" dur="500"/>
                                        <p:tgtEl>
                                          <p:spTgt spid="2"/>
                                        </p:tgtEl>
                                        <p:attrNameLst>
                                          <p:attrName>ppt_h</p:attrName>
                                        </p:attrNameLst>
                                      </p:cBhvr>
                                      <p:tavLst>
                                        <p:tav tm="0">
                                          <p:val>
                                            <p:strVal val="ppt_h"/>
                                          </p:val>
                                        </p:tav>
                                        <p:tav tm="100000">
                                          <p:val>
                                            <p:strVal val="ppt_h"/>
                                          </p:val>
                                        </p:tav>
                                      </p:tavLst>
                                    </p:anim>
                                    <p:set>
                                      <p:cBhvr>
                                        <p:cTn id="8" dur="1" fill="hold">
                                          <p:stCondLst>
                                            <p:cond delay="499"/>
                                          </p:stCondLst>
                                        </p:cTn>
                                        <p:tgtEl>
                                          <p:spTgt spid="2"/>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wipe(down)">
                                      <p:cBhvr>
                                        <p:cTn id="13"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01D17D"/>
      </a:accent1>
      <a:accent2>
        <a:srgbClr val="84C72A"/>
      </a:accent2>
      <a:accent3>
        <a:srgbClr val="E1D126"/>
      </a:accent3>
      <a:accent4>
        <a:srgbClr val="E29932"/>
      </a:accent4>
      <a:accent5>
        <a:srgbClr val="E56526"/>
      </a:accent5>
      <a:accent6>
        <a:srgbClr val="D63731"/>
      </a:accent6>
      <a:hlink>
        <a:srgbClr val="35FA7F"/>
      </a:hlink>
      <a:folHlink>
        <a:srgbClr val="BAFC85"/>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2B2A868B-6BC2-4B3E-98B9-1258F41035DE}"/>
    </a:ext>
  </a:extLst>
</a:theme>
</file>

<file path=docProps/app.xml><?xml version="1.0" encoding="utf-8"?>
<Properties xmlns="http://schemas.openxmlformats.org/officeDocument/2006/extended-properties" xmlns:vt="http://schemas.openxmlformats.org/officeDocument/2006/docPropsVTypes">
  <TotalTime>1469</TotalTime>
  <Words>731</Words>
  <Application>Microsoft Office PowerPoint</Application>
  <PresentationFormat>Widescreen</PresentationFormat>
  <Paragraphs>16</Paragraphs>
  <Slides>8</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8</vt:i4>
      </vt:variant>
    </vt:vector>
  </HeadingPairs>
  <TitlesOfParts>
    <vt:vector size="11" baseType="lpstr">
      <vt:lpstr>Arial</vt:lpstr>
      <vt:lpstr>Century Gothic</vt:lpstr>
      <vt:lpstr>Vapor Trail</vt:lpstr>
      <vt:lpstr>The revolution that started life as we know it. </vt:lpstr>
      <vt:lpstr>What Happened?</vt:lpstr>
      <vt:lpstr>What Was lifelike before the revolution?</vt:lpstr>
      <vt:lpstr>What was it like to work in the factories?</vt:lpstr>
      <vt:lpstr>What was it like to live in the industrial revolution?</vt:lpstr>
      <vt:lpstr> transport </vt:lpstr>
      <vt:lpstr>Population in city's</vt:lpstr>
      <vt:lpstr>pollution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revolution that started life as we know it.</dc:title>
  <dc:creator>Lewis Roberts</dc:creator>
  <cp:lastModifiedBy>antonia harrison</cp:lastModifiedBy>
  <cp:revision>2</cp:revision>
  <dcterms:created xsi:type="dcterms:W3CDTF">2020-04-30T09:24:30Z</dcterms:created>
  <dcterms:modified xsi:type="dcterms:W3CDTF">2020-05-03T09:39:25Z</dcterms:modified>
</cp:coreProperties>
</file>