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49" r:id="rId2"/>
  </p:sldMasterIdLst>
  <p:notesMasterIdLst>
    <p:notesMasterId r:id="rId26"/>
  </p:notesMasterIdLst>
  <p:sldIdLst>
    <p:sldId id="256" r:id="rId3"/>
    <p:sldId id="257" r:id="rId4"/>
    <p:sldId id="258" r:id="rId5"/>
    <p:sldId id="259" r:id="rId6"/>
    <p:sldId id="260" r:id="rId7"/>
    <p:sldId id="261" r:id="rId8"/>
    <p:sldId id="262" r:id="rId9"/>
    <p:sldId id="276" r:id="rId10"/>
    <p:sldId id="263" r:id="rId11"/>
    <p:sldId id="264" r:id="rId12"/>
    <p:sldId id="275" r:id="rId13"/>
    <p:sldId id="265" r:id="rId14"/>
    <p:sldId id="266" r:id="rId15"/>
    <p:sldId id="267" r:id="rId16"/>
    <p:sldId id="268" r:id="rId17"/>
    <p:sldId id="269" r:id="rId18"/>
    <p:sldId id="270" r:id="rId19"/>
    <p:sldId id="271" r:id="rId20"/>
    <p:sldId id="272" r:id="rId21"/>
    <p:sldId id="273" r:id="rId22"/>
    <p:sldId id="277" r:id="rId23"/>
    <p:sldId id="278" r:id="rId24"/>
    <p:sldId id="274" r:id="rId25"/>
  </p:sldIdLst>
  <p:sldSz cx="9144000" cy="6858000" type="screen4x3"/>
  <p:notesSz cx="6797675" cy="9856788"/>
  <p:defaultTextStyle>
    <a:defPPr>
      <a:defRPr lang="en-GB"/>
    </a:defPPr>
    <a:lvl1pPr algn="l" defTabSz="449263" rtl="0" eaLnBrk="0" fontAlgn="base" hangingPunct="0">
      <a:spcBef>
        <a:spcPct val="0"/>
      </a:spcBef>
      <a:spcAft>
        <a:spcPct val="0"/>
      </a:spcAft>
      <a:defRPr kern="1200">
        <a:solidFill>
          <a:schemeClr val="bg1"/>
        </a:solidFill>
        <a:latin typeface="Comic Sans MS" panose="030F0702030302020204" pitchFamily="66" charset="0"/>
        <a:ea typeface="MS PGothic" panose="020B0600070205080204" pitchFamily="34" charset="-128"/>
        <a:cs typeface="+mn-cs"/>
      </a:defRPr>
    </a:lvl1pPr>
    <a:lvl2pPr marL="742950" indent="-285750" algn="l" defTabSz="449263" rtl="0" eaLnBrk="0" fontAlgn="base" hangingPunct="0">
      <a:spcBef>
        <a:spcPct val="0"/>
      </a:spcBef>
      <a:spcAft>
        <a:spcPct val="0"/>
      </a:spcAft>
      <a:defRPr kern="1200">
        <a:solidFill>
          <a:schemeClr val="bg1"/>
        </a:solidFill>
        <a:latin typeface="Comic Sans MS" panose="030F0702030302020204" pitchFamily="66" charset="0"/>
        <a:ea typeface="MS PGothic" panose="020B0600070205080204" pitchFamily="34" charset="-128"/>
        <a:cs typeface="+mn-cs"/>
      </a:defRPr>
    </a:lvl2pPr>
    <a:lvl3pPr marL="1143000" indent="-228600" algn="l" defTabSz="449263" rtl="0" eaLnBrk="0" fontAlgn="base" hangingPunct="0">
      <a:spcBef>
        <a:spcPct val="0"/>
      </a:spcBef>
      <a:spcAft>
        <a:spcPct val="0"/>
      </a:spcAft>
      <a:defRPr kern="1200">
        <a:solidFill>
          <a:schemeClr val="bg1"/>
        </a:solidFill>
        <a:latin typeface="Comic Sans MS" panose="030F0702030302020204" pitchFamily="66" charset="0"/>
        <a:ea typeface="MS PGothic" panose="020B0600070205080204" pitchFamily="34" charset="-128"/>
        <a:cs typeface="+mn-cs"/>
      </a:defRPr>
    </a:lvl3pPr>
    <a:lvl4pPr marL="1600200" indent="-228600" algn="l" defTabSz="449263" rtl="0" eaLnBrk="0" fontAlgn="base" hangingPunct="0">
      <a:spcBef>
        <a:spcPct val="0"/>
      </a:spcBef>
      <a:spcAft>
        <a:spcPct val="0"/>
      </a:spcAft>
      <a:defRPr kern="1200">
        <a:solidFill>
          <a:schemeClr val="bg1"/>
        </a:solidFill>
        <a:latin typeface="Comic Sans MS" panose="030F0702030302020204" pitchFamily="66" charset="0"/>
        <a:ea typeface="MS PGothic" panose="020B0600070205080204" pitchFamily="34" charset="-128"/>
        <a:cs typeface="+mn-cs"/>
      </a:defRPr>
    </a:lvl4pPr>
    <a:lvl5pPr marL="2057400" indent="-228600" algn="l" defTabSz="449263" rtl="0" eaLnBrk="0" fontAlgn="base" hangingPunct="0">
      <a:spcBef>
        <a:spcPct val="0"/>
      </a:spcBef>
      <a:spcAft>
        <a:spcPct val="0"/>
      </a:spcAft>
      <a:defRPr kern="1200">
        <a:solidFill>
          <a:schemeClr val="bg1"/>
        </a:solidFill>
        <a:latin typeface="Comic Sans MS" panose="030F0702030302020204" pitchFamily="66" charset="0"/>
        <a:ea typeface="MS PGothic" panose="020B0600070205080204" pitchFamily="34" charset="-128"/>
        <a:cs typeface="+mn-cs"/>
      </a:defRPr>
    </a:lvl5pPr>
    <a:lvl6pPr marL="2286000" algn="l" defTabSz="914400" rtl="0" eaLnBrk="1" latinLnBrk="0" hangingPunct="1">
      <a:defRPr kern="1200">
        <a:solidFill>
          <a:schemeClr val="bg1"/>
        </a:solidFill>
        <a:latin typeface="Comic Sans MS" panose="030F0702030302020204" pitchFamily="66" charset="0"/>
        <a:ea typeface="MS PGothic" panose="020B0600070205080204" pitchFamily="34" charset="-128"/>
        <a:cs typeface="+mn-cs"/>
      </a:defRPr>
    </a:lvl6pPr>
    <a:lvl7pPr marL="2743200" algn="l" defTabSz="914400" rtl="0" eaLnBrk="1" latinLnBrk="0" hangingPunct="1">
      <a:defRPr kern="1200">
        <a:solidFill>
          <a:schemeClr val="bg1"/>
        </a:solidFill>
        <a:latin typeface="Comic Sans MS" panose="030F0702030302020204" pitchFamily="66" charset="0"/>
        <a:ea typeface="MS PGothic" panose="020B0600070205080204" pitchFamily="34" charset="-128"/>
        <a:cs typeface="+mn-cs"/>
      </a:defRPr>
    </a:lvl7pPr>
    <a:lvl8pPr marL="3200400" algn="l" defTabSz="914400" rtl="0" eaLnBrk="1" latinLnBrk="0" hangingPunct="1">
      <a:defRPr kern="1200">
        <a:solidFill>
          <a:schemeClr val="bg1"/>
        </a:solidFill>
        <a:latin typeface="Comic Sans MS" panose="030F0702030302020204" pitchFamily="66" charset="0"/>
        <a:ea typeface="MS PGothic" panose="020B0600070205080204" pitchFamily="34" charset="-128"/>
        <a:cs typeface="+mn-cs"/>
      </a:defRPr>
    </a:lvl8pPr>
    <a:lvl9pPr marL="3657600" algn="l" defTabSz="914400" rtl="0" eaLnBrk="1" latinLnBrk="0" hangingPunct="1">
      <a:defRPr kern="1200">
        <a:solidFill>
          <a:schemeClr val="bg1"/>
        </a:solidFill>
        <a:latin typeface="Comic Sans MS" panose="030F0702030302020204" pitchFamily="66"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60">
          <p15:clr>
            <a:srgbClr val="A4A3A4"/>
          </p15:clr>
        </p15:guide>
        <p15:guide id="2" pos="216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51758D-2977-16AC-9CB2-B17ADAF2C3A1}" v="336" dt="2022-06-15T12:23:51.880"/>
    <p1510:client id="{94A0077C-9124-3543-455C-0EF238F8C34A}" v="1449" dt="2022-06-11T15:40:43.461"/>
    <p1510:client id="{A2FEBEF5-B4C8-6032-DCE5-0E71A27EE7A4}" v="265" dt="2022-06-14T11:18:15.1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186"/>
      </p:cViewPr>
      <p:guideLst>
        <p:guide orient="horz" pos="2160"/>
        <p:guide pos="2880"/>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59" d="100"/>
          <a:sy n="59" d="100"/>
        </p:scale>
        <p:origin x="-1752" y="-72"/>
      </p:cViewPr>
      <p:guideLst>
        <p:guide orient="horz" pos="2860"/>
        <p:guide pos="216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4" name="AutoShape 1">
            <a:extLst>
              <a:ext uri="{FF2B5EF4-FFF2-40B4-BE49-F238E27FC236}">
                <a16:creationId xmlns:a16="http://schemas.microsoft.com/office/drawing/2014/main" id="{A797EC13-BC0E-6B1B-5F75-15B892F74887}"/>
              </a:ext>
            </a:extLst>
          </p:cNvPr>
          <p:cNvSpPr>
            <a:spLocks noChangeArrowheads="1"/>
          </p:cNvSpPr>
          <p:nvPr/>
        </p:nvSpPr>
        <p:spPr bwMode="auto">
          <a:xfrm>
            <a:off x="0" y="0"/>
            <a:ext cx="6797675" cy="9856788"/>
          </a:xfrm>
          <a:prstGeom prst="roundRect">
            <a:avLst>
              <a:gd name="adj" fmla="val 23"/>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3075" name="AutoShape 2">
            <a:extLst>
              <a:ext uri="{FF2B5EF4-FFF2-40B4-BE49-F238E27FC236}">
                <a16:creationId xmlns:a16="http://schemas.microsoft.com/office/drawing/2014/main" id="{C79887C2-EA22-C8D4-5F3D-52D1879A7906}"/>
              </a:ext>
            </a:extLst>
          </p:cNvPr>
          <p:cNvSpPr>
            <a:spLocks noChangeArrowheads="1"/>
          </p:cNvSpPr>
          <p:nvPr/>
        </p:nvSpPr>
        <p:spPr bwMode="auto">
          <a:xfrm>
            <a:off x="0" y="0"/>
            <a:ext cx="6797675" cy="9856788"/>
          </a:xfrm>
          <a:prstGeom prst="roundRect">
            <a:avLst>
              <a:gd name="adj" fmla="val 23"/>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3076" name="AutoShape 3">
            <a:extLst>
              <a:ext uri="{FF2B5EF4-FFF2-40B4-BE49-F238E27FC236}">
                <a16:creationId xmlns:a16="http://schemas.microsoft.com/office/drawing/2014/main" id="{DF735839-7276-2EA4-47E8-7A4177FA6F3C}"/>
              </a:ext>
            </a:extLst>
          </p:cNvPr>
          <p:cNvSpPr>
            <a:spLocks noChangeArrowheads="1"/>
          </p:cNvSpPr>
          <p:nvPr/>
        </p:nvSpPr>
        <p:spPr bwMode="auto">
          <a:xfrm>
            <a:off x="0" y="0"/>
            <a:ext cx="6797675" cy="9856788"/>
          </a:xfrm>
          <a:prstGeom prst="roundRect">
            <a:avLst>
              <a:gd name="adj" fmla="val 23"/>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3077" name="Text Box 4">
            <a:extLst>
              <a:ext uri="{FF2B5EF4-FFF2-40B4-BE49-F238E27FC236}">
                <a16:creationId xmlns:a16="http://schemas.microsoft.com/office/drawing/2014/main" id="{DB2B3B97-1242-CFB6-3B54-7031E651D12B}"/>
              </a:ext>
            </a:extLst>
          </p:cNvPr>
          <p:cNvSpPr txBox="1">
            <a:spLocks noChangeArrowheads="1"/>
          </p:cNvSpPr>
          <p:nvPr/>
        </p:nvSpPr>
        <p:spPr bwMode="auto">
          <a:xfrm>
            <a:off x="0" y="0"/>
            <a:ext cx="294640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3078" name="Text Box 5">
            <a:extLst>
              <a:ext uri="{FF2B5EF4-FFF2-40B4-BE49-F238E27FC236}">
                <a16:creationId xmlns:a16="http://schemas.microsoft.com/office/drawing/2014/main" id="{B31FF332-77A0-1770-D505-A8E30E129621}"/>
              </a:ext>
            </a:extLst>
          </p:cNvPr>
          <p:cNvSpPr txBox="1">
            <a:spLocks noChangeArrowheads="1"/>
          </p:cNvSpPr>
          <p:nvPr/>
        </p:nvSpPr>
        <p:spPr bwMode="auto">
          <a:xfrm>
            <a:off x="3851275" y="0"/>
            <a:ext cx="29448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3079" name="Rectangle 6">
            <a:extLst>
              <a:ext uri="{FF2B5EF4-FFF2-40B4-BE49-F238E27FC236}">
                <a16:creationId xmlns:a16="http://schemas.microsoft.com/office/drawing/2014/main" id="{0EFE31B2-E9E1-4401-3CE6-4009F1C7B369}"/>
              </a:ext>
            </a:extLst>
          </p:cNvPr>
          <p:cNvSpPr>
            <a:spLocks noGrp="1" noRot="1" noChangeAspect="1" noChangeArrowheads="1"/>
          </p:cNvSpPr>
          <p:nvPr>
            <p:ph type="sldImg"/>
          </p:nvPr>
        </p:nvSpPr>
        <p:spPr bwMode="auto">
          <a:xfrm>
            <a:off x="936625" y="739775"/>
            <a:ext cx="4921250" cy="3690938"/>
          </a:xfrm>
          <a:prstGeom prst="rect">
            <a:avLst/>
          </a:prstGeom>
          <a:noFill/>
          <a:ln w="12600" cap="sq">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 name="Rectangle 7">
            <a:extLst>
              <a:ext uri="{FF2B5EF4-FFF2-40B4-BE49-F238E27FC236}">
                <a16:creationId xmlns:a16="http://schemas.microsoft.com/office/drawing/2014/main" id="{DCE14D95-035C-1FF0-D023-238576BB6143}"/>
              </a:ext>
            </a:extLst>
          </p:cNvPr>
          <p:cNvSpPr>
            <a:spLocks noGrp="1" noChangeArrowheads="1"/>
          </p:cNvSpPr>
          <p:nvPr>
            <p:ph type="body"/>
          </p:nvPr>
        </p:nvSpPr>
        <p:spPr bwMode="auto">
          <a:xfrm>
            <a:off x="679450" y="4683125"/>
            <a:ext cx="5435600" cy="4430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endParaRPr lang="en-US" altLang="en-US" noProof="0"/>
          </a:p>
        </p:txBody>
      </p:sp>
      <p:sp>
        <p:nvSpPr>
          <p:cNvPr id="3081" name="Text Box 8">
            <a:extLst>
              <a:ext uri="{FF2B5EF4-FFF2-40B4-BE49-F238E27FC236}">
                <a16:creationId xmlns:a16="http://schemas.microsoft.com/office/drawing/2014/main" id="{DB4054CF-AB7D-EB61-A721-009A6C64DCFC}"/>
              </a:ext>
            </a:extLst>
          </p:cNvPr>
          <p:cNvSpPr txBox="1">
            <a:spLocks noChangeArrowheads="1"/>
          </p:cNvSpPr>
          <p:nvPr/>
        </p:nvSpPr>
        <p:spPr bwMode="auto">
          <a:xfrm>
            <a:off x="0" y="9363075"/>
            <a:ext cx="294640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3" name="Rectangle 9">
            <a:extLst>
              <a:ext uri="{FF2B5EF4-FFF2-40B4-BE49-F238E27FC236}">
                <a16:creationId xmlns:a16="http://schemas.microsoft.com/office/drawing/2014/main" id="{4421F994-E28A-7603-D560-E0BEDD56897E}"/>
              </a:ext>
            </a:extLst>
          </p:cNvPr>
          <p:cNvSpPr>
            <a:spLocks noGrp="1" noChangeArrowheads="1"/>
          </p:cNvSpPr>
          <p:nvPr>
            <p:ph type="sldNum"/>
          </p:nvPr>
        </p:nvSpPr>
        <p:spPr bwMode="auto">
          <a:xfrm>
            <a:off x="3851275" y="9363075"/>
            <a:ext cx="2941638" cy="488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b" anchorCtr="0" compatLnSpc="1">
            <a:prstTxWarp prst="textNoShape">
              <a:avLst/>
            </a:prstTxWarp>
          </a:bodyPr>
          <a:lstStyle>
            <a:lvl1pPr algn="r" eaLnBrk="1" hangingPunct="1">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defRPr>
            </a:lvl1pPr>
          </a:lstStyle>
          <a:p>
            <a:fld id="{90E16918-3A2A-46B0-A85B-C4F48DF3258B}"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S PGothic" panose="020B0600070205080204" pitchFamily="34" charset="-128"/>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S PGothic" panose="020B0600070205080204" pitchFamily="34" charset="-128"/>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S PGothic" panose="020B0600070205080204" pitchFamily="34" charset="-128"/>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S PGothic" panose="020B0600070205080204" pitchFamily="34" charset="-128"/>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S PGothic" panose="020B0600070205080204"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2" name="Rectangle 9">
            <a:extLst>
              <a:ext uri="{FF2B5EF4-FFF2-40B4-BE49-F238E27FC236}">
                <a16:creationId xmlns:a16="http://schemas.microsoft.com/office/drawing/2014/main" id="{BC1CCECB-7A05-3298-B4CC-EADDF5EA7F02}"/>
              </a:ext>
            </a:extLst>
          </p:cNvPr>
          <p:cNvSpPr>
            <a:spLocks noGrp="1" noChangeArrowheads="1"/>
          </p:cNvSpPr>
          <p:nvPr>
            <p:ph type="sldNum" sz="quarter"/>
          </p:nvPr>
        </p:nvSpPr>
        <p:spPr>
          <a:noFill/>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fld id="{FFC5E177-EB6C-470E-A1B4-31605856440B}" type="slidenum">
              <a:rPr lang="en-GB" altLang="en-US">
                <a:solidFill>
                  <a:srgbClr val="000000"/>
                </a:solidFill>
              </a:rPr>
              <a:pPr/>
              <a:t>1</a:t>
            </a:fld>
            <a:endParaRPr lang="en-GB" altLang="en-US">
              <a:solidFill>
                <a:srgbClr val="000000"/>
              </a:solidFill>
            </a:endParaRPr>
          </a:p>
        </p:txBody>
      </p:sp>
      <p:sp>
        <p:nvSpPr>
          <p:cNvPr id="5123" name="Text Box 1">
            <a:extLst>
              <a:ext uri="{FF2B5EF4-FFF2-40B4-BE49-F238E27FC236}">
                <a16:creationId xmlns:a16="http://schemas.microsoft.com/office/drawing/2014/main" id="{1AF3C471-2313-AD8B-9CF4-B6537F5C61ED}"/>
              </a:ext>
            </a:extLst>
          </p:cNvPr>
          <p:cNvSpPr txBox="1">
            <a:spLocks noChangeArrowheads="1"/>
          </p:cNvSpPr>
          <p:nvPr/>
        </p:nvSpPr>
        <p:spPr bwMode="auto">
          <a:xfrm>
            <a:off x="3851275" y="9363075"/>
            <a:ext cx="29448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r" eaLnBrk="1" hangingPunct="1">
              <a:buSzPct val="100000"/>
            </a:pPr>
            <a:fld id="{2109E853-A346-44DA-BBB8-849B219A2EB7}" type="slidenum">
              <a:rPr lang="en-GB" altLang="en-US" sz="1200">
                <a:solidFill>
                  <a:srgbClr val="000000"/>
                </a:solidFill>
              </a:rPr>
              <a:pPr algn="r" eaLnBrk="1" hangingPunct="1">
                <a:buSzPct val="100000"/>
              </a:pPr>
              <a:t>1</a:t>
            </a:fld>
            <a:endParaRPr lang="en-GB" altLang="en-US" sz="1200">
              <a:solidFill>
                <a:srgbClr val="000000"/>
              </a:solidFill>
            </a:endParaRPr>
          </a:p>
        </p:txBody>
      </p:sp>
      <p:sp>
        <p:nvSpPr>
          <p:cNvPr id="5124" name="Rectangle 2">
            <a:extLst>
              <a:ext uri="{FF2B5EF4-FFF2-40B4-BE49-F238E27FC236}">
                <a16:creationId xmlns:a16="http://schemas.microsoft.com/office/drawing/2014/main" id="{C01095C3-9C33-3946-A8D7-BFBE6332C7C2}"/>
              </a:ext>
            </a:extLst>
          </p:cNvPr>
          <p:cNvSpPr>
            <a:spLocks noGrp="1" noRot="1" noChangeAspect="1" noChangeArrowheads="1" noTextEdit="1"/>
          </p:cNvSpPr>
          <p:nvPr>
            <p:ph type="sldImg"/>
          </p:nvPr>
        </p:nvSpPr>
        <p:spPr>
          <a:xfrm>
            <a:off x="935038" y="739775"/>
            <a:ext cx="4929187" cy="36957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125" name="Text Box 3">
            <a:extLst>
              <a:ext uri="{FF2B5EF4-FFF2-40B4-BE49-F238E27FC236}">
                <a16:creationId xmlns:a16="http://schemas.microsoft.com/office/drawing/2014/main" id="{6B3EBF7A-6D25-3752-C2FD-DA474B2C3C7D}"/>
              </a:ext>
            </a:extLst>
          </p:cNvPr>
          <p:cNvSpPr txBox="1">
            <a:spLocks noChangeArrowheads="1"/>
          </p:cNvSpPr>
          <p:nvPr/>
        </p:nvSpPr>
        <p:spPr bwMode="auto">
          <a:xfrm>
            <a:off x="679450" y="4683125"/>
            <a:ext cx="5440363" cy="443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70" name="Rectangle 9">
            <a:extLst>
              <a:ext uri="{FF2B5EF4-FFF2-40B4-BE49-F238E27FC236}">
                <a16:creationId xmlns:a16="http://schemas.microsoft.com/office/drawing/2014/main" id="{DE9554ED-774E-80BF-DC7B-AC8285CB6716}"/>
              </a:ext>
            </a:extLst>
          </p:cNvPr>
          <p:cNvSpPr>
            <a:spLocks noGrp="1" noChangeArrowheads="1"/>
          </p:cNvSpPr>
          <p:nvPr>
            <p:ph type="sldNum" sz="quarter"/>
          </p:nvPr>
        </p:nvSpPr>
        <p:spPr>
          <a:noFill/>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fld id="{BABD8CAD-B0CD-47B0-B290-8856F5C6F51E}" type="slidenum">
              <a:rPr lang="en-GB" altLang="en-US">
                <a:solidFill>
                  <a:srgbClr val="000000"/>
                </a:solidFill>
              </a:rPr>
              <a:pPr/>
              <a:t>2</a:t>
            </a:fld>
            <a:endParaRPr lang="en-GB" altLang="en-US">
              <a:solidFill>
                <a:srgbClr val="000000"/>
              </a:solidFill>
            </a:endParaRPr>
          </a:p>
        </p:txBody>
      </p:sp>
      <p:sp>
        <p:nvSpPr>
          <p:cNvPr id="7171" name="Text Box 1">
            <a:extLst>
              <a:ext uri="{FF2B5EF4-FFF2-40B4-BE49-F238E27FC236}">
                <a16:creationId xmlns:a16="http://schemas.microsoft.com/office/drawing/2014/main" id="{12AC6AD6-A894-34E4-F494-FA8C3ED439DF}"/>
              </a:ext>
            </a:extLst>
          </p:cNvPr>
          <p:cNvSpPr txBox="1">
            <a:spLocks noChangeArrowheads="1"/>
          </p:cNvSpPr>
          <p:nvPr/>
        </p:nvSpPr>
        <p:spPr bwMode="auto">
          <a:xfrm>
            <a:off x="3851275" y="9363075"/>
            <a:ext cx="29448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r" eaLnBrk="1" hangingPunct="1">
              <a:buSzPct val="100000"/>
            </a:pPr>
            <a:fld id="{3650090C-95A7-4257-B5C1-5394CB6611E2}" type="slidenum">
              <a:rPr lang="en-GB" altLang="en-US" sz="1200">
                <a:solidFill>
                  <a:srgbClr val="000000"/>
                </a:solidFill>
              </a:rPr>
              <a:pPr algn="r" eaLnBrk="1" hangingPunct="1">
                <a:buSzPct val="100000"/>
              </a:pPr>
              <a:t>2</a:t>
            </a:fld>
            <a:endParaRPr lang="en-GB" altLang="en-US" sz="1200">
              <a:solidFill>
                <a:srgbClr val="000000"/>
              </a:solidFill>
            </a:endParaRPr>
          </a:p>
        </p:txBody>
      </p:sp>
      <p:sp>
        <p:nvSpPr>
          <p:cNvPr id="7172" name="Rectangle 2">
            <a:extLst>
              <a:ext uri="{FF2B5EF4-FFF2-40B4-BE49-F238E27FC236}">
                <a16:creationId xmlns:a16="http://schemas.microsoft.com/office/drawing/2014/main" id="{DABE9D45-6ADE-260B-1F68-F820B77F6133}"/>
              </a:ext>
            </a:extLst>
          </p:cNvPr>
          <p:cNvSpPr>
            <a:spLocks noGrp="1" noRot="1" noChangeAspect="1" noChangeArrowheads="1" noTextEdit="1"/>
          </p:cNvSpPr>
          <p:nvPr>
            <p:ph type="sldImg"/>
          </p:nvPr>
        </p:nvSpPr>
        <p:spPr>
          <a:xfrm>
            <a:off x="935038" y="739775"/>
            <a:ext cx="4929187" cy="36957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173" name="Text Box 3">
            <a:extLst>
              <a:ext uri="{FF2B5EF4-FFF2-40B4-BE49-F238E27FC236}">
                <a16:creationId xmlns:a16="http://schemas.microsoft.com/office/drawing/2014/main" id="{31FF6D8E-1DAA-52D7-BBF2-D22958F6AF7F}"/>
              </a:ext>
            </a:extLst>
          </p:cNvPr>
          <p:cNvSpPr txBox="1">
            <a:spLocks noChangeArrowheads="1"/>
          </p:cNvSpPr>
          <p:nvPr/>
        </p:nvSpPr>
        <p:spPr bwMode="auto">
          <a:xfrm>
            <a:off x="679450" y="4683125"/>
            <a:ext cx="5440363" cy="443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8" name="Rectangle 9">
            <a:extLst>
              <a:ext uri="{FF2B5EF4-FFF2-40B4-BE49-F238E27FC236}">
                <a16:creationId xmlns:a16="http://schemas.microsoft.com/office/drawing/2014/main" id="{80D163D3-5AE1-5E93-6BF4-DAC719DD8EBE}"/>
              </a:ext>
            </a:extLst>
          </p:cNvPr>
          <p:cNvSpPr>
            <a:spLocks noGrp="1" noChangeArrowheads="1"/>
          </p:cNvSpPr>
          <p:nvPr>
            <p:ph type="sldNum" sz="quarter"/>
          </p:nvPr>
        </p:nvSpPr>
        <p:spPr>
          <a:noFill/>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fld id="{A7CFBCE0-372C-4F16-9630-92478D0A66EE}" type="slidenum">
              <a:rPr lang="en-GB" altLang="en-US">
                <a:solidFill>
                  <a:srgbClr val="000000"/>
                </a:solidFill>
              </a:rPr>
              <a:pPr/>
              <a:t>3</a:t>
            </a:fld>
            <a:endParaRPr lang="en-GB" altLang="en-US">
              <a:solidFill>
                <a:srgbClr val="000000"/>
              </a:solidFill>
            </a:endParaRPr>
          </a:p>
        </p:txBody>
      </p:sp>
      <p:sp>
        <p:nvSpPr>
          <p:cNvPr id="9219" name="Text Box 1">
            <a:extLst>
              <a:ext uri="{FF2B5EF4-FFF2-40B4-BE49-F238E27FC236}">
                <a16:creationId xmlns:a16="http://schemas.microsoft.com/office/drawing/2014/main" id="{85B864CE-D82B-A476-033F-985463EB035D}"/>
              </a:ext>
            </a:extLst>
          </p:cNvPr>
          <p:cNvSpPr txBox="1">
            <a:spLocks noChangeArrowheads="1"/>
          </p:cNvSpPr>
          <p:nvPr/>
        </p:nvSpPr>
        <p:spPr bwMode="auto">
          <a:xfrm>
            <a:off x="3851275" y="9363075"/>
            <a:ext cx="29448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r" eaLnBrk="1" hangingPunct="1">
              <a:buSzPct val="100000"/>
            </a:pPr>
            <a:fld id="{C3425E53-1E17-43C4-97A4-CF61165DC697}" type="slidenum">
              <a:rPr lang="en-GB" altLang="en-US" sz="1200">
                <a:solidFill>
                  <a:srgbClr val="000000"/>
                </a:solidFill>
              </a:rPr>
              <a:pPr algn="r" eaLnBrk="1" hangingPunct="1">
                <a:buSzPct val="100000"/>
              </a:pPr>
              <a:t>3</a:t>
            </a:fld>
            <a:endParaRPr lang="en-GB" altLang="en-US" sz="1200">
              <a:solidFill>
                <a:srgbClr val="000000"/>
              </a:solidFill>
            </a:endParaRPr>
          </a:p>
        </p:txBody>
      </p:sp>
      <p:sp>
        <p:nvSpPr>
          <p:cNvPr id="9220" name="Rectangle 2">
            <a:extLst>
              <a:ext uri="{FF2B5EF4-FFF2-40B4-BE49-F238E27FC236}">
                <a16:creationId xmlns:a16="http://schemas.microsoft.com/office/drawing/2014/main" id="{FE1013FA-F0B1-F93A-8070-397E01B3521C}"/>
              </a:ext>
            </a:extLst>
          </p:cNvPr>
          <p:cNvSpPr>
            <a:spLocks noGrp="1" noRot="1" noChangeAspect="1" noChangeArrowheads="1" noTextEdit="1"/>
          </p:cNvSpPr>
          <p:nvPr>
            <p:ph type="sldImg"/>
          </p:nvPr>
        </p:nvSpPr>
        <p:spPr>
          <a:xfrm>
            <a:off x="935038" y="739775"/>
            <a:ext cx="4929187" cy="36957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9221" name="Text Box 3">
            <a:extLst>
              <a:ext uri="{FF2B5EF4-FFF2-40B4-BE49-F238E27FC236}">
                <a16:creationId xmlns:a16="http://schemas.microsoft.com/office/drawing/2014/main" id="{F5C02F6F-4D8C-C056-AFB8-5694E05F4DA8}"/>
              </a:ext>
            </a:extLst>
          </p:cNvPr>
          <p:cNvSpPr txBox="1">
            <a:spLocks noChangeArrowheads="1"/>
          </p:cNvSpPr>
          <p:nvPr/>
        </p:nvSpPr>
        <p:spPr bwMode="auto">
          <a:xfrm>
            <a:off x="679450" y="4683125"/>
            <a:ext cx="5440363" cy="443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6" name="Rectangle 9">
            <a:extLst>
              <a:ext uri="{FF2B5EF4-FFF2-40B4-BE49-F238E27FC236}">
                <a16:creationId xmlns:a16="http://schemas.microsoft.com/office/drawing/2014/main" id="{21176014-E988-0525-75AD-8A2993CE21EB}"/>
              </a:ext>
            </a:extLst>
          </p:cNvPr>
          <p:cNvSpPr>
            <a:spLocks noGrp="1" noChangeArrowheads="1"/>
          </p:cNvSpPr>
          <p:nvPr>
            <p:ph type="sldNum" sz="quarter"/>
          </p:nvPr>
        </p:nvSpPr>
        <p:spPr>
          <a:noFill/>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fld id="{2A5975E4-3193-453F-94AA-E714A0B0955A}" type="slidenum">
              <a:rPr lang="en-GB" altLang="en-US">
                <a:solidFill>
                  <a:srgbClr val="000000"/>
                </a:solidFill>
              </a:rPr>
              <a:pPr/>
              <a:t>4</a:t>
            </a:fld>
            <a:endParaRPr lang="en-GB" altLang="en-US">
              <a:solidFill>
                <a:srgbClr val="000000"/>
              </a:solidFill>
            </a:endParaRPr>
          </a:p>
        </p:txBody>
      </p:sp>
      <p:sp>
        <p:nvSpPr>
          <p:cNvPr id="11267" name="Text Box 1">
            <a:extLst>
              <a:ext uri="{FF2B5EF4-FFF2-40B4-BE49-F238E27FC236}">
                <a16:creationId xmlns:a16="http://schemas.microsoft.com/office/drawing/2014/main" id="{18C5E9BB-A7A3-676A-66B3-ACB5E568B02C}"/>
              </a:ext>
            </a:extLst>
          </p:cNvPr>
          <p:cNvSpPr txBox="1">
            <a:spLocks noChangeArrowheads="1"/>
          </p:cNvSpPr>
          <p:nvPr/>
        </p:nvSpPr>
        <p:spPr bwMode="auto">
          <a:xfrm>
            <a:off x="3851275" y="9363075"/>
            <a:ext cx="29448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r" eaLnBrk="1" hangingPunct="1">
              <a:buSzPct val="100000"/>
            </a:pPr>
            <a:fld id="{F8CE22D5-5DD8-47BE-8553-2E84EF116A8A}" type="slidenum">
              <a:rPr lang="en-GB" altLang="en-US" sz="1200">
                <a:solidFill>
                  <a:srgbClr val="000000"/>
                </a:solidFill>
              </a:rPr>
              <a:pPr algn="r" eaLnBrk="1" hangingPunct="1">
                <a:buSzPct val="100000"/>
              </a:pPr>
              <a:t>4</a:t>
            </a:fld>
            <a:endParaRPr lang="en-GB" altLang="en-US" sz="1200">
              <a:solidFill>
                <a:srgbClr val="000000"/>
              </a:solidFill>
            </a:endParaRPr>
          </a:p>
        </p:txBody>
      </p:sp>
      <p:sp>
        <p:nvSpPr>
          <p:cNvPr id="11268" name="Rectangle 2">
            <a:extLst>
              <a:ext uri="{FF2B5EF4-FFF2-40B4-BE49-F238E27FC236}">
                <a16:creationId xmlns:a16="http://schemas.microsoft.com/office/drawing/2014/main" id="{5F932D96-94CB-CFC2-D640-E85F6F9F44C1}"/>
              </a:ext>
            </a:extLst>
          </p:cNvPr>
          <p:cNvSpPr>
            <a:spLocks noGrp="1" noRot="1" noChangeAspect="1" noChangeArrowheads="1" noTextEdit="1"/>
          </p:cNvSpPr>
          <p:nvPr>
            <p:ph type="sldImg"/>
          </p:nvPr>
        </p:nvSpPr>
        <p:spPr>
          <a:xfrm>
            <a:off x="935038" y="739775"/>
            <a:ext cx="4929187" cy="36957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1269" name="Text Box 3">
            <a:extLst>
              <a:ext uri="{FF2B5EF4-FFF2-40B4-BE49-F238E27FC236}">
                <a16:creationId xmlns:a16="http://schemas.microsoft.com/office/drawing/2014/main" id="{3ADA13F7-C4A3-A306-1D1B-0AA5AD45073F}"/>
              </a:ext>
            </a:extLst>
          </p:cNvPr>
          <p:cNvSpPr txBox="1">
            <a:spLocks noChangeArrowheads="1"/>
          </p:cNvSpPr>
          <p:nvPr/>
        </p:nvSpPr>
        <p:spPr bwMode="auto">
          <a:xfrm>
            <a:off x="679450" y="4683125"/>
            <a:ext cx="5440363" cy="443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9">
            <a:extLst>
              <a:ext uri="{FF2B5EF4-FFF2-40B4-BE49-F238E27FC236}">
                <a16:creationId xmlns:a16="http://schemas.microsoft.com/office/drawing/2014/main" id="{D7D5CCF1-D3DD-E487-0CE4-3B517AEDB2FB}"/>
              </a:ext>
            </a:extLst>
          </p:cNvPr>
          <p:cNvSpPr>
            <a:spLocks noGrp="1" noChangeArrowheads="1"/>
          </p:cNvSpPr>
          <p:nvPr>
            <p:ph type="sldNum" sz="quarter"/>
          </p:nvPr>
        </p:nvSpPr>
        <p:spPr>
          <a:noFill/>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fld id="{F8BA27BF-EE5E-4EC4-AD9E-13A5F08CF727}" type="slidenum">
              <a:rPr lang="en-GB" altLang="en-US">
                <a:solidFill>
                  <a:srgbClr val="000000"/>
                </a:solidFill>
              </a:rPr>
              <a:pPr/>
              <a:t>5</a:t>
            </a:fld>
            <a:endParaRPr lang="en-GB" altLang="en-US">
              <a:solidFill>
                <a:srgbClr val="000000"/>
              </a:solidFill>
            </a:endParaRPr>
          </a:p>
        </p:txBody>
      </p:sp>
      <p:sp>
        <p:nvSpPr>
          <p:cNvPr id="13315" name="Text Box 1">
            <a:extLst>
              <a:ext uri="{FF2B5EF4-FFF2-40B4-BE49-F238E27FC236}">
                <a16:creationId xmlns:a16="http://schemas.microsoft.com/office/drawing/2014/main" id="{BB15935D-EF76-7325-FA60-756CF4640108}"/>
              </a:ext>
            </a:extLst>
          </p:cNvPr>
          <p:cNvSpPr txBox="1">
            <a:spLocks noChangeArrowheads="1"/>
          </p:cNvSpPr>
          <p:nvPr/>
        </p:nvSpPr>
        <p:spPr bwMode="auto">
          <a:xfrm>
            <a:off x="3851275" y="9363075"/>
            <a:ext cx="29448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r" eaLnBrk="1" hangingPunct="1">
              <a:buSzPct val="100000"/>
            </a:pPr>
            <a:fld id="{B8A9B824-5D00-4AFF-BF32-6A391267754F}" type="slidenum">
              <a:rPr lang="en-GB" altLang="en-US" sz="1200">
                <a:solidFill>
                  <a:srgbClr val="000000"/>
                </a:solidFill>
              </a:rPr>
              <a:pPr algn="r" eaLnBrk="1" hangingPunct="1">
                <a:buSzPct val="100000"/>
              </a:pPr>
              <a:t>5</a:t>
            </a:fld>
            <a:endParaRPr lang="en-GB" altLang="en-US" sz="1200">
              <a:solidFill>
                <a:srgbClr val="000000"/>
              </a:solidFill>
            </a:endParaRPr>
          </a:p>
        </p:txBody>
      </p:sp>
      <p:sp>
        <p:nvSpPr>
          <p:cNvPr id="13316" name="Rectangle 2">
            <a:extLst>
              <a:ext uri="{FF2B5EF4-FFF2-40B4-BE49-F238E27FC236}">
                <a16:creationId xmlns:a16="http://schemas.microsoft.com/office/drawing/2014/main" id="{320B95E7-47D0-ECF5-17A7-CC57278DA100}"/>
              </a:ext>
            </a:extLst>
          </p:cNvPr>
          <p:cNvSpPr>
            <a:spLocks noGrp="1" noRot="1" noChangeAspect="1" noChangeArrowheads="1" noTextEdit="1"/>
          </p:cNvSpPr>
          <p:nvPr>
            <p:ph type="sldImg"/>
          </p:nvPr>
        </p:nvSpPr>
        <p:spPr>
          <a:xfrm>
            <a:off x="935038" y="739775"/>
            <a:ext cx="4929187" cy="36957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3317" name="Text Box 3">
            <a:extLst>
              <a:ext uri="{FF2B5EF4-FFF2-40B4-BE49-F238E27FC236}">
                <a16:creationId xmlns:a16="http://schemas.microsoft.com/office/drawing/2014/main" id="{A796C0DE-33AB-87D5-F4C0-70541E1B889E}"/>
              </a:ext>
            </a:extLst>
          </p:cNvPr>
          <p:cNvSpPr txBox="1">
            <a:spLocks noChangeArrowheads="1"/>
          </p:cNvSpPr>
          <p:nvPr/>
        </p:nvSpPr>
        <p:spPr bwMode="auto">
          <a:xfrm>
            <a:off x="679450" y="4683125"/>
            <a:ext cx="5440363" cy="443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2" name="Rectangle 9">
            <a:extLst>
              <a:ext uri="{FF2B5EF4-FFF2-40B4-BE49-F238E27FC236}">
                <a16:creationId xmlns:a16="http://schemas.microsoft.com/office/drawing/2014/main" id="{69EA3023-9C37-2B57-40DA-5BA5EB6CE268}"/>
              </a:ext>
            </a:extLst>
          </p:cNvPr>
          <p:cNvSpPr>
            <a:spLocks noGrp="1" noChangeArrowheads="1"/>
          </p:cNvSpPr>
          <p:nvPr>
            <p:ph type="sldNum" sz="quarter"/>
          </p:nvPr>
        </p:nvSpPr>
        <p:spPr>
          <a:noFill/>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fld id="{85C2A637-E47A-4B11-9755-ED1F55EDD302}" type="slidenum">
              <a:rPr lang="en-GB" altLang="en-US">
                <a:solidFill>
                  <a:srgbClr val="000000"/>
                </a:solidFill>
              </a:rPr>
              <a:pPr/>
              <a:t>6</a:t>
            </a:fld>
            <a:endParaRPr lang="en-GB" altLang="en-US">
              <a:solidFill>
                <a:srgbClr val="000000"/>
              </a:solidFill>
            </a:endParaRPr>
          </a:p>
        </p:txBody>
      </p:sp>
      <p:sp>
        <p:nvSpPr>
          <p:cNvPr id="15363" name="Text Box 1">
            <a:extLst>
              <a:ext uri="{FF2B5EF4-FFF2-40B4-BE49-F238E27FC236}">
                <a16:creationId xmlns:a16="http://schemas.microsoft.com/office/drawing/2014/main" id="{C53871CA-5F11-1D2C-53BC-9AD1DAA1BA1E}"/>
              </a:ext>
            </a:extLst>
          </p:cNvPr>
          <p:cNvSpPr txBox="1">
            <a:spLocks noChangeArrowheads="1"/>
          </p:cNvSpPr>
          <p:nvPr/>
        </p:nvSpPr>
        <p:spPr bwMode="auto">
          <a:xfrm>
            <a:off x="3851275" y="9363075"/>
            <a:ext cx="29448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r" eaLnBrk="1" hangingPunct="1">
              <a:buSzPct val="100000"/>
            </a:pPr>
            <a:fld id="{A3F1E461-1FD8-4456-B1AC-4E63067D3999}" type="slidenum">
              <a:rPr lang="en-GB" altLang="en-US" sz="1200">
                <a:solidFill>
                  <a:srgbClr val="000000"/>
                </a:solidFill>
              </a:rPr>
              <a:pPr algn="r" eaLnBrk="1" hangingPunct="1">
                <a:buSzPct val="100000"/>
              </a:pPr>
              <a:t>6</a:t>
            </a:fld>
            <a:endParaRPr lang="en-GB" altLang="en-US" sz="1200">
              <a:solidFill>
                <a:srgbClr val="000000"/>
              </a:solidFill>
            </a:endParaRPr>
          </a:p>
        </p:txBody>
      </p:sp>
      <p:sp>
        <p:nvSpPr>
          <p:cNvPr id="15364" name="Rectangle 2">
            <a:extLst>
              <a:ext uri="{FF2B5EF4-FFF2-40B4-BE49-F238E27FC236}">
                <a16:creationId xmlns:a16="http://schemas.microsoft.com/office/drawing/2014/main" id="{A259D022-9A2B-404E-4FB0-E5CD0A64C2C6}"/>
              </a:ext>
            </a:extLst>
          </p:cNvPr>
          <p:cNvSpPr>
            <a:spLocks noGrp="1" noRot="1" noChangeAspect="1" noChangeArrowheads="1" noTextEdit="1"/>
          </p:cNvSpPr>
          <p:nvPr>
            <p:ph type="sldImg"/>
          </p:nvPr>
        </p:nvSpPr>
        <p:spPr>
          <a:xfrm>
            <a:off x="935038" y="739775"/>
            <a:ext cx="4929187" cy="36957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5365" name="Text Box 3">
            <a:extLst>
              <a:ext uri="{FF2B5EF4-FFF2-40B4-BE49-F238E27FC236}">
                <a16:creationId xmlns:a16="http://schemas.microsoft.com/office/drawing/2014/main" id="{2D18712D-B6DF-25FE-BCAF-BD97645200AB}"/>
              </a:ext>
            </a:extLst>
          </p:cNvPr>
          <p:cNvSpPr txBox="1">
            <a:spLocks noChangeArrowheads="1"/>
          </p:cNvSpPr>
          <p:nvPr/>
        </p:nvSpPr>
        <p:spPr bwMode="auto">
          <a:xfrm>
            <a:off x="679450" y="4683125"/>
            <a:ext cx="5440363" cy="443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10" name="Rectangle 9">
            <a:extLst>
              <a:ext uri="{FF2B5EF4-FFF2-40B4-BE49-F238E27FC236}">
                <a16:creationId xmlns:a16="http://schemas.microsoft.com/office/drawing/2014/main" id="{486C555E-5D1E-77FF-8CB9-DF8850B690C4}"/>
              </a:ext>
            </a:extLst>
          </p:cNvPr>
          <p:cNvSpPr>
            <a:spLocks noGrp="1" noChangeArrowheads="1"/>
          </p:cNvSpPr>
          <p:nvPr>
            <p:ph type="sldNum" sz="quarter"/>
          </p:nvPr>
        </p:nvSpPr>
        <p:spPr>
          <a:noFill/>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fld id="{5C736BF9-234D-4124-B842-791E0BB9196C}" type="slidenum">
              <a:rPr lang="en-GB" altLang="en-US">
                <a:solidFill>
                  <a:srgbClr val="000000"/>
                </a:solidFill>
              </a:rPr>
              <a:pPr/>
              <a:t>7</a:t>
            </a:fld>
            <a:endParaRPr lang="en-GB" altLang="en-US">
              <a:solidFill>
                <a:srgbClr val="000000"/>
              </a:solidFill>
            </a:endParaRPr>
          </a:p>
        </p:txBody>
      </p:sp>
      <p:sp>
        <p:nvSpPr>
          <p:cNvPr id="17411" name="Text Box 1">
            <a:extLst>
              <a:ext uri="{FF2B5EF4-FFF2-40B4-BE49-F238E27FC236}">
                <a16:creationId xmlns:a16="http://schemas.microsoft.com/office/drawing/2014/main" id="{E1EC16D3-A1D8-0D26-DB05-C081C2289897}"/>
              </a:ext>
            </a:extLst>
          </p:cNvPr>
          <p:cNvSpPr txBox="1">
            <a:spLocks noChangeArrowheads="1"/>
          </p:cNvSpPr>
          <p:nvPr/>
        </p:nvSpPr>
        <p:spPr bwMode="auto">
          <a:xfrm>
            <a:off x="3851275" y="9363075"/>
            <a:ext cx="29448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r" eaLnBrk="1" hangingPunct="1">
              <a:buSzPct val="100000"/>
            </a:pPr>
            <a:fld id="{4D1E9E38-5318-4FC5-8B42-D5956345C883}" type="slidenum">
              <a:rPr lang="en-GB" altLang="en-US" sz="1200">
                <a:solidFill>
                  <a:srgbClr val="000000"/>
                </a:solidFill>
              </a:rPr>
              <a:pPr algn="r" eaLnBrk="1" hangingPunct="1">
                <a:buSzPct val="100000"/>
              </a:pPr>
              <a:t>7</a:t>
            </a:fld>
            <a:endParaRPr lang="en-GB" altLang="en-US" sz="1200">
              <a:solidFill>
                <a:srgbClr val="000000"/>
              </a:solidFill>
            </a:endParaRPr>
          </a:p>
        </p:txBody>
      </p:sp>
      <p:sp>
        <p:nvSpPr>
          <p:cNvPr id="17412" name="Rectangle 2">
            <a:extLst>
              <a:ext uri="{FF2B5EF4-FFF2-40B4-BE49-F238E27FC236}">
                <a16:creationId xmlns:a16="http://schemas.microsoft.com/office/drawing/2014/main" id="{0B7DD625-8FDE-BD37-7440-F2293702EA3E}"/>
              </a:ext>
            </a:extLst>
          </p:cNvPr>
          <p:cNvSpPr>
            <a:spLocks noGrp="1" noRot="1" noChangeAspect="1" noChangeArrowheads="1" noTextEdit="1"/>
          </p:cNvSpPr>
          <p:nvPr>
            <p:ph type="sldImg"/>
          </p:nvPr>
        </p:nvSpPr>
        <p:spPr>
          <a:xfrm>
            <a:off x="935038" y="739775"/>
            <a:ext cx="4929187" cy="36957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7413" name="Text Box 3">
            <a:extLst>
              <a:ext uri="{FF2B5EF4-FFF2-40B4-BE49-F238E27FC236}">
                <a16:creationId xmlns:a16="http://schemas.microsoft.com/office/drawing/2014/main" id="{DEB8328E-3132-FA62-4E39-69CEC0EAFBF3}"/>
              </a:ext>
            </a:extLst>
          </p:cNvPr>
          <p:cNvSpPr txBox="1">
            <a:spLocks noChangeArrowheads="1"/>
          </p:cNvSpPr>
          <p:nvPr/>
        </p:nvSpPr>
        <p:spPr bwMode="auto">
          <a:xfrm>
            <a:off x="679450" y="4683125"/>
            <a:ext cx="5440363" cy="443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7414" name="Notes Placeholder 1">
            <a:extLst>
              <a:ext uri="{FF2B5EF4-FFF2-40B4-BE49-F238E27FC236}">
                <a16:creationId xmlns:a16="http://schemas.microsoft.com/office/drawing/2014/main" id="{FD40F1CF-9301-275B-D461-EE6B96D95047}"/>
              </a:ext>
            </a:extLst>
          </p:cNvPr>
          <p:cNvSpPr>
            <a:spLocks noGrp="1"/>
          </p:cNvSpPr>
          <p:nvPr>
            <p:ph type="body" idx="1"/>
          </p:nvPr>
        </p:nvSpPr>
        <p:spPr>
          <a:ln/>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p>
            <a:pPr>
              <a:buFont typeface="Times New Roman" charset="0"/>
              <a:buNone/>
              <a:defRPr/>
            </a:pPr>
            <a:endParaRPr lang="en-US">
              <a:latin typeface="Times New Roman" charset="0"/>
              <a:ea typeface="ＭＳ Ｐゴシック"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9">
            <a:extLst>
              <a:ext uri="{FF2B5EF4-FFF2-40B4-BE49-F238E27FC236}">
                <a16:creationId xmlns:a16="http://schemas.microsoft.com/office/drawing/2014/main" id="{706F0CB4-C88A-8DAE-A218-34DA18E2603C}"/>
              </a:ext>
            </a:extLst>
          </p:cNvPr>
          <p:cNvSpPr>
            <a:spLocks noGrp="1" noChangeArrowheads="1"/>
          </p:cNvSpPr>
          <p:nvPr>
            <p:ph type="sldNum" sz="quarter"/>
          </p:nvPr>
        </p:nvSpPr>
        <p:spPr>
          <a:noFill/>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fld id="{C5628ED3-DE45-4445-B9F2-6FEFA638C337}" type="slidenum">
              <a:rPr lang="en-GB" altLang="en-US">
                <a:solidFill>
                  <a:srgbClr val="000000"/>
                </a:solidFill>
              </a:rPr>
              <a:pPr/>
              <a:t>9</a:t>
            </a:fld>
            <a:endParaRPr lang="en-GB" altLang="en-US">
              <a:solidFill>
                <a:srgbClr val="000000"/>
              </a:solidFill>
            </a:endParaRPr>
          </a:p>
        </p:txBody>
      </p:sp>
      <p:sp>
        <p:nvSpPr>
          <p:cNvPr id="20483" name="Text Box 1">
            <a:extLst>
              <a:ext uri="{FF2B5EF4-FFF2-40B4-BE49-F238E27FC236}">
                <a16:creationId xmlns:a16="http://schemas.microsoft.com/office/drawing/2014/main" id="{7CC5EF69-3C07-826F-D4D1-8E8C1D642DE9}"/>
              </a:ext>
            </a:extLst>
          </p:cNvPr>
          <p:cNvSpPr txBox="1">
            <a:spLocks noChangeArrowheads="1"/>
          </p:cNvSpPr>
          <p:nvPr/>
        </p:nvSpPr>
        <p:spPr bwMode="auto">
          <a:xfrm>
            <a:off x="3851275" y="9363075"/>
            <a:ext cx="29448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r" eaLnBrk="1" hangingPunct="1">
              <a:buSzPct val="100000"/>
            </a:pPr>
            <a:fld id="{960BDD02-400D-4B44-84C6-EBC78578E6C0}" type="slidenum">
              <a:rPr lang="en-GB" altLang="en-US" sz="1200">
                <a:solidFill>
                  <a:srgbClr val="000000"/>
                </a:solidFill>
              </a:rPr>
              <a:pPr algn="r" eaLnBrk="1" hangingPunct="1">
                <a:buSzPct val="100000"/>
              </a:pPr>
              <a:t>9</a:t>
            </a:fld>
            <a:endParaRPr lang="en-GB" altLang="en-US" sz="1200">
              <a:solidFill>
                <a:srgbClr val="000000"/>
              </a:solidFill>
            </a:endParaRPr>
          </a:p>
        </p:txBody>
      </p:sp>
      <p:sp>
        <p:nvSpPr>
          <p:cNvPr id="20484" name="Rectangle 2">
            <a:extLst>
              <a:ext uri="{FF2B5EF4-FFF2-40B4-BE49-F238E27FC236}">
                <a16:creationId xmlns:a16="http://schemas.microsoft.com/office/drawing/2014/main" id="{965568FD-9F55-D19A-A6E8-2528923B9AA4}"/>
              </a:ext>
            </a:extLst>
          </p:cNvPr>
          <p:cNvSpPr>
            <a:spLocks noGrp="1" noRot="1" noChangeAspect="1" noChangeArrowheads="1" noTextEdit="1"/>
          </p:cNvSpPr>
          <p:nvPr>
            <p:ph type="sldImg"/>
          </p:nvPr>
        </p:nvSpPr>
        <p:spPr>
          <a:xfrm>
            <a:off x="935038" y="739775"/>
            <a:ext cx="4929187" cy="36957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485" name="Text Box 3">
            <a:extLst>
              <a:ext uri="{FF2B5EF4-FFF2-40B4-BE49-F238E27FC236}">
                <a16:creationId xmlns:a16="http://schemas.microsoft.com/office/drawing/2014/main" id="{6C1986E4-857B-0516-203D-6953FD29F246}"/>
              </a:ext>
            </a:extLst>
          </p:cNvPr>
          <p:cNvSpPr txBox="1">
            <a:spLocks noChangeArrowheads="1"/>
          </p:cNvSpPr>
          <p:nvPr/>
        </p:nvSpPr>
        <p:spPr bwMode="auto">
          <a:xfrm>
            <a:off x="679450" y="4683125"/>
            <a:ext cx="5440363" cy="443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530" name="Rectangle 9">
            <a:extLst>
              <a:ext uri="{FF2B5EF4-FFF2-40B4-BE49-F238E27FC236}">
                <a16:creationId xmlns:a16="http://schemas.microsoft.com/office/drawing/2014/main" id="{2D9DC66E-B629-DF56-6664-C6CF2B30A1CE}"/>
              </a:ext>
            </a:extLst>
          </p:cNvPr>
          <p:cNvSpPr>
            <a:spLocks noGrp="1" noChangeArrowheads="1"/>
          </p:cNvSpPr>
          <p:nvPr>
            <p:ph type="sldNum" sz="quarter"/>
          </p:nvPr>
        </p:nvSpPr>
        <p:spPr>
          <a:noFill/>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fld id="{11CF07D3-E2FD-46E6-89DB-54F88D27ED4E}" type="slidenum">
              <a:rPr lang="en-GB" altLang="en-US">
                <a:solidFill>
                  <a:srgbClr val="000000"/>
                </a:solidFill>
              </a:rPr>
              <a:pPr/>
              <a:t>10</a:t>
            </a:fld>
            <a:endParaRPr lang="en-GB" altLang="en-US">
              <a:solidFill>
                <a:srgbClr val="000000"/>
              </a:solidFill>
            </a:endParaRPr>
          </a:p>
        </p:txBody>
      </p:sp>
      <p:sp>
        <p:nvSpPr>
          <p:cNvPr id="22531" name="Text Box 1">
            <a:extLst>
              <a:ext uri="{FF2B5EF4-FFF2-40B4-BE49-F238E27FC236}">
                <a16:creationId xmlns:a16="http://schemas.microsoft.com/office/drawing/2014/main" id="{947F3351-5F79-7003-DADA-B4BDE42AC101}"/>
              </a:ext>
            </a:extLst>
          </p:cNvPr>
          <p:cNvSpPr txBox="1">
            <a:spLocks noChangeArrowheads="1"/>
          </p:cNvSpPr>
          <p:nvPr/>
        </p:nvSpPr>
        <p:spPr bwMode="auto">
          <a:xfrm>
            <a:off x="3851275" y="9363075"/>
            <a:ext cx="29448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r" eaLnBrk="1" hangingPunct="1">
              <a:buSzPct val="100000"/>
            </a:pPr>
            <a:fld id="{B73F59F4-4603-4F08-8183-6BBFFE44AFE9}" type="slidenum">
              <a:rPr lang="en-GB" altLang="en-US" sz="1200">
                <a:solidFill>
                  <a:srgbClr val="000000"/>
                </a:solidFill>
              </a:rPr>
              <a:pPr algn="r" eaLnBrk="1" hangingPunct="1">
                <a:buSzPct val="100000"/>
              </a:pPr>
              <a:t>10</a:t>
            </a:fld>
            <a:endParaRPr lang="en-GB" altLang="en-US" sz="1200">
              <a:solidFill>
                <a:srgbClr val="000000"/>
              </a:solidFill>
            </a:endParaRPr>
          </a:p>
        </p:txBody>
      </p:sp>
      <p:sp>
        <p:nvSpPr>
          <p:cNvPr id="22532" name="Rectangle 2">
            <a:extLst>
              <a:ext uri="{FF2B5EF4-FFF2-40B4-BE49-F238E27FC236}">
                <a16:creationId xmlns:a16="http://schemas.microsoft.com/office/drawing/2014/main" id="{47C0CFBB-6661-2B26-7F77-A1CA900AB5FA}"/>
              </a:ext>
            </a:extLst>
          </p:cNvPr>
          <p:cNvSpPr>
            <a:spLocks noGrp="1" noRot="1" noChangeAspect="1" noChangeArrowheads="1" noTextEdit="1"/>
          </p:cNvSpPr>
          <p:nvPr>
            <p:ph type="sldImg"/>
          </p:nvPr>
        </p:nvSpPr>
        <p:spPr>
          <a:xfrm>
            <a:off x="935038" y="739775"/>
            <a:ext cx="4929187" cy="36957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3" name="Text Box 3">
            <a:extLst>
              <a:ext uri="{FF2B5EF4-FFF2-40B4-BE49-F238E27FC236}">
                <a16:creationId xmlns:a16="http://schemas.microsoft.com/office/drawing/2014/main" id="{24E9FA67-E2C1-3B2F-6BE4-62F6B5D35D60}"/>
              </a:ext>
            </a:extLst>
          </p:cNvPr>
          <p:cNvSpPr txBox="1">
            <a:spLocks noChangeArrowheads="1"/>
          </p:cNvSpPr>
          <p:nvPr/>
        </p:nvSpPr>
        <p:spPr bwMode="auto">
          <a:xfrm>
            <a:off x="679450" y="4683125"/>
            <a:ext cx="5440363" cy="443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Rectangle 9">
            <a:extLst>
              <a:ext uri="{FF2B5EF4-FFF2-40B4-BE49-F238E27FC236}">
                <a16:creationId xmlns:a16="http://schemas.microsoft.com/office/drawing/2014/main" id="{37F2E91C-7000-CDB3-5F14-16B974B3D765}"/>
              </a:ext>
            </a:extLst>
          </p:cNvPr>
          <p:cNvSpPr>
            <a:spLocks noGrp="1" noChangeArrowheads="1"/>
          </p:cNvSpPr>
          <p:nvPr>
            <p:ph type="sldNum" sz="quarter"/>
          </p:nvPr>
        </p:nvSpPr>
        <p:spPr>
          <a:noFill/>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fld id="{3C923FB3-288C-40C1-BAA3-C4107A1B22C5}" type="slidenum">
              <a:rPr lang="en-GB" altLang="en-US">
                <a:solidFill>
                  <a:srgbClr val="000000"/>
                </a:solidFill>
              </a:rPr>
              <a:pPr/>
              <a:t>12</a:t>
            </a:fld>
            <a:endParaRPr lang="en-GB" altLang="en-US">
              <a:solidFill>
                <a:srgbClr val="000000"/>
              </a:solidFill>
            </a:endParaRPr>
          </a:p>
        </p:txBody>
      </p:sp>
      <p:sp>
        <p:nvSpPr>
          <p:cNvPr id="25603" name="Text Box 1">
            <a:extLst>
              <a:ext uri="{FF2B5EF4-FFF2-40B4-BE49-F238E27FC236}">
                <a16:creationId xmlns:a16="http://schemas.microsoft.com/office/drawing/2014/main" id="{ADA2A3BB-0871-1A27-E265-54DED1D86A64}"/>
              </a:ext>
            </a:extLst>
          </p:cNvPr>
          <p:cNvSpPr txBox="1">
            <a:spLocks noChangeArrowheads="1"/>
          </p:cNvSpPr>
          <p:nvPr/>
        </p:nvSpPr>
        <p:spPr bwMode="auto">
          <a:xfrm>
            <a:off x="3851275" y="9363075"/>
            <a:ext cx="29448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r" eaLnBrk="1" hangingPunct="1">
              <a:buSzPct val="100000"/>
            </a:pPr>
            <a:fld id="{246391D5-92AE-4D82-A645-452F898D4F61}" type="slidenum">
              <a:rPr lang="en-GB" altLang="en-US" sz="1200">
                <a:solidFill>
                  <a:srgbClr val="000000"/>
                </a:solidFill>
              </a:rPr>
              <a:pPr algn="r" eaLnBrk="1" hangingPunct="1">
                <a:buSzPct val="100000"/>
              </a:pPr>
              <a:t>12</a:t>
            </a:fld>
            <a:endParaRPr lang="en-GB" altLang="en-US" sz="1200">
              <a:solidFill>
                <a:srgbClr val="000000"/>
              </a:solidFill>
            </a:endParaRPr>
          </a:p>
        </p:txBody>
      </p:sp>
      <p:sp>
        <p:nvSpPr>
          <p:cNvPr id="25604" name="Rectangle 2">
            <a:extLst>
              <a:ext uri="{FF2B5EF4-FFF2-40B4-BE49-F238E27FC236}">
                <a16:creationId xmlns:a16="http://schemas.microsoft.com/office/drawing/2014/main" id="{A42C9753-81BA-5959-A3BD-EBF6EAF063D1}"/>
              </a:ext>
            </a:extLst>
          </p:cNvPr>
          <p:cNvSpPr>
            <a:spLocks noGrp="1" noRot="1" noChangeAspect="1" noChangeArrowheads="1" noTextEdit="1"/>
          </p:cNvSpPr>
          <p:nvPr>
            <p:ph type="sldImg"/>
          </p:nvPr>
        </p:nvSpPr>
        <p:spPr>
          <a:xfrm>
            <a:off x="935038" y="739775"/>
            <a:ext cx="4929187" cy="36957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5605" name="Text Box 3">
            <a:extLst>
              <a:ext uri="{FF2B5EF4-FFF2-40B4-BE49-F238E27FC236}">
                <a16:creationId xmlns:a16="http://schemas.microsoft.com/office/drawing/2014/main" id="{9CCC8C03-B9C3-B488-37E2-46D36B2DE2BA}"/>
              </a:ext>
            </a:extLst>
          </p:cNvPr>
          <p:cNvSpPr txBox="1">
            <a:spLocks noChangeArrowheads="1"/>
          </p:cNvSpPr>
          <p:nvPr/>
        </p:nvSpPr>
        <p:spPr bwMode="auto">
          <a:xfrm>
            <a:off x="679450" y="4683125"/>
            <a:ext cx="5440363" cy="443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Rectangle 9">
            <a:extLst>
              <a:ext uri="{FF2B5EF4-FFF2-40B4-BE49-F238E27FC236}">
                <a16:creationId xmlns:a16="http://schemas.microsoft.com/office/drawing/2014/main" id="{51B626E8-10B4-0DBB-C4FD-1B62655DC794}"/>
              </a:ext>
            </a:extLst>
          </p:cNvPr>
          <p:cNvSpPr>
            <a:spLocks noGrp="1" noChangeArrowheads="1"/>
          </p:cNvSpPr>
          <p:nvPr>
            <p:ph type="sldNum" sz="quarter"/>
          </p:nvPr>
        </p:nvSpPr>
        <p:spPr>
          <a:noFill/>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fld id="{66D50FC9-9309-4909-857E-56DAD81DFCA2}" type="slidenum">
              <a:rPr lang="en-GB" altLang="en-US">
                <a:solidFill>
                  <a:srgbClr val="000000"/>
                </a:solidFill>
              </a:rPr>
              <a:pPr/>
              <a:t>13</a:t>
            </a:fld>
            <a:endParaRPr lang="en-GB" altLang="en-US">
              <a:solidFill>
                <a:srgbClr val="000000"/>
              </a:solidFill>
            </a:endParaRPr>
          </a:p>
        </p:txBody>
      </p:sp>
      <p:sp>
        <p:nvSpPr>
          <p:cNvPr id="27651" name="Text Box 1">
            <a:extLst>
              <a:ext uri="{FF2B5EF4-FFF2-40B4-BE49-F238E27FC236}">
                <a16:creationId xmlns:a16="http://schemas.microsoft.com/office/drawing/2014/main" id="{26472109-0449-89E4-BB40-980FF5B56560}"/>
              </a:ext>
            </a:extLst>
          </p:cNvPr>
          <p:cNvSpPr txBox="1">
            <a:spLocks noChangeArrowheads="1"/>
          </p:cNvSpPr>
          <p:nvPr/>
        </p:nvSpPr>
        <p:spPr bwMode="auto">
          <a:xfrm>
            <a:off x="3851275" y="9363075"/>
            <a:ext cx="29448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r" eaLnBrk="1" hangingPunct="1">
              <a:buSzPct val="100000"/>
            </a:pPr>
            <a:fld id="{C0C93BC3-F9E2-45CB-9E96-447D53CB45B2}" type="slidenum">
              <a:rPr lang="en-GB" altLang="en-US" sz="1200">
                <a:solidFill>
                  <a:srgbClr val="000000"/>
                </a:solidFill>
              </a:rPr>
              <a:pPr algn="r" eaLnBrk="1" hangingPunct="1">
                <a:buSzPct val="100000"/>
              </a:pPr>
              <a:t>13</a:t>
            </a:fld>
            <a:endParaRPr lang="en-GB" altLang="en-US" sz="1200">
              <a:solidFill>
                <a:srgbClr val="000000"/>
              </a:solidFill>
            </a:endParaRPr>
          </a:p>
        </p:txBody>
      </p:sp>
      <p:sp>
        <p:nvSpPr>
          <p:cNvPr id="27652" name="Rectangle 2">
            <a:extLst>
              <a:ext uri="{FF2B5EF4-FFF2-40B4-BE49-F238E27FC236}">
                <a16:creationId xmlns:a16="http://schemas.microsoft.com/office/drawing/2014/main" id="{179C5164-F39A-A04B-1EA9-57D18C092176}"/>
              </a:ext>
            </a:extLst>
          </p:cNvPr>
          <p:cNvSpPr>
            <a:spLocks noGrp="1" noRot="1" noChangeAspect="1" noChangeArrowheads="1" noTextEdit="1"/>
          </p:cNvSpPr>
          <p:nvPr>
            <p:ph type="sldImg"/>
          </p:nvPr>
        </p:nvSpPr>
        <p:spPr>
          <a:xfrm>
            <a:off x="935038" y="739775"/>
            <a:ext cx="4929187" cy="36957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7653" name="Text Box 3">
            <a:extLst>
              <a:ext uri="{FF2B5EF4-FFF2-40B4-BE49-F238E27FC236}">
                <a16:creationId xmlns:a16="http://schemas.microsoft.com/office/drawing/2014/main" id="{6CCC3D2C-7CD7-A675-81B7-7DE347606EB2}"/>
              </a:ext>
            </a:extLst>
          </p:cNvPr>
          <p:cNvSpPr txBox="1">
            <a:spLocks noChangeArrowheads="1"/>
          </p:cNvSpPr>
          <p:nvPr/>
        </p:nvSpPr>
        <p:spPr bwMode="auto">
          <a:xfrm>
            <a:off x="679450" y="4683125"/>
            <a:ext cx="5440363" cy="443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9">
            <a:extLst>
              <a:ext uri="{FF2B5EF4-FFF2-40B4-BE49-F238E27FC236}">
                <a16:creationId xmlns:a16="http://schemas.microsoft.com/office/drawing/2014/main" id="{65819CF8-3B81-41FD-6F0C-A7D2FEFE0A54}"/>
              </a:ext>
            </a:extLst>
          </p:cNvPr>
          <p:cNvSpPr>
            <a:spLocks noGrp="1" noChangeArrowheads="1"/>
          </p:cNvSpPr>
          <p:nvPr>
            <p:ph type="sldNum" sz="quarter"/>
          </p:nvPr>
        </p:nvSpPr>
        <p:spPr>
          <a:noFill/>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fld id="{397AC649-0EB0-4BE3-9AF1-FEFF48F67590}" type="slidenum">
              <a:rPr lang="en-GB" altLang="en-US">
                <a:solidFill>
                  <a:srgbClr val="000000"/>
                </a:solidFill>
              </a:rPr>
              <a:pPr/>
              <a:t>14</a:t>
            </a:fld>
            <a:endParaRPr lang="en-GB" altLang="en-US">
              <a:solidFill>
                <a:srgbClr val="000000"/>
              </a:solidFill>
            </a:endParaRPr>
          </a:p>
        </p:txBody>
      </p:sp>
      <p:sp>
        <p:nvSpPr>
          <p:cNvPr id="29699" name="Text Box 1">
            <a:extLst>
              <a:ext uri="{FF2B5EF4-FFF2-40B4-BE49-F238E27FC236}">
                <a16:creationId xmlns:a16="http://schemas.microsoft.com/office/drawing/2014/main" id="{F85C58CF-F83A-DF2E-32C1-1C3D19C0557B}"/>
              </a:ext>
            </a:extLst>
          </p:cNvPr>
          <p:cNvSpPr txBox="1">
            <a:spLocks noChangeArrowheads="1"/>
          </p:cNvSpPr>
          <p:nvPr/>
        </p:nvSpPr>
        <p:spPr bwMode="auto">
          <a:xfrm>
            <a:off x="3851275" y="9363075"/>
            <a:ext cx="29448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r" eaLnBrk="1" hangingPunct="1">
              <a:buSzPct val="100000"/>
            </a:pPr>
            <a:fld id="{9A5F2808-F22A-442C-B938-DBC15DEA42DE}" type="slidenum">
              <a:rPr lang="en-GB" altLang="en-US" sz="1200">
                <a:solidFill>
                  <a:srgbClr val="000000"/>
                </a:solidFill>
              </a:rPr>
              <a:pPr algn="r" eaLnBrk="1" hangingPunct="1">
                <a:buSzPct val="100000"/>
              </a:pPr>
              <a:t>14</a:t>
            </a:fld>
            <a:endParaRPr lang="en-GB" altLang="en-US" sz="1200">
              <a:solidFill>
                <a:srgbClr val="000000"/>
              </a:solidFill>
            </a:endParaRPr>
          </a:p>
        </p:txBody>
      </p:sp>
      <p:sp>
        <p:nvSpPr>
          <p:cNvPr id="29700" name="Rectangle 2">
            <a:extLst>
              <a:ext uri="{FF2B5EF4-FFF2-40B4-BE49-F238E27FC236}">
                <a16:creationId xmlns:a16="http://schemas.microsoft.com/office/drawing/2014/main" id="{65A2FFCD-4070-A210-EF9B-DE6B5C1ECC05}"/>
              </a:ext>
            </a:extLst>
          </p:cNvPr>
          <p:cNvSpPr>
            <a:spLocks noGrp="1" noRot="1" noChangeAspect="1" noChangeArrowheads="1" noTextEdit="1"/>
          </p:cNvSpPr>
          <p:nvPr>
            <p:ph type="sldImg"/>
          </p:nvPr>
        </p:nvSpPr>
        <p:spPr>
          <a:xfrm>
            <a:off x="935038" y="739775"/>
            <a:ext cx="4929187" cy="36957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9701" name="Text Box 3">
            <a:extLst>
              <a:ext uri="{FF2B5EF4-FFF2-40B4-BE49-F238E27FC236}">
                <a16:creationId xmlns:a16="http://schemas.microsoft.com/office/drawing/2014/main" id="{63DF95D4-3EF9-2973-0ABB-1A541AD52B31}"/>
              </a:ext>
            </a:extLst>
          </p:cNvPr>
          <p:cNvSpPr txBox="1">
            <a:spLocks noChangeArrowheads="1"/>
          </p:cNvSpPr>
          <p:nvPr/>
        </p:nvSpPr>
        <p:spPr bwMode="auto">
          <a:xfrm>
            <a:off x="679450" y="4683125"/>
            <a:ext cx="5440363" cy="443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9">
            <a:extLst>
              <a:ext uri="{FF2B5EF4-FFF2-40B4-BE49-F238E27FC236}">
                <a16:creationId xmlns:a16="http://schemas.microsoft.com/office/drawing/2014/main" id="{D393EF31-2E56-FA13-5618-8BFC7BF5C297}"/>
              </a:ext>
            </a:extLst>
          </p:cNvPr>
          <p:cNvSpPr>
            <a:spLocks noGrp="1" noChangeArrowheads="1"/>
          </p:cNvSpPr>
          <p:nvPr>
            <p:ph type="sldNum" sz="quarter"/>
          </p:nvPr>
        </p:nvSpPr>
        <p:spPr>
          <a:noFill/>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fld id="{6B7FA0F3-B762-4C78-A55A-134FFCF748D0}" type="slidenum">
              <a:rPr lang="en-GB" altLang="en-US">
                <a:solidFill>
                  <a:srgbClr val="000000"/>
                </a:solidFill>
              </a:rPr>
              <a:pPr/>
              <a:t>15</a:t>
            </a:fld>
            <a:endParaRPr lang="en-GB" altLang="en-US">
              <a:solidFill>
                <a:srgbClr val="000000"/>
              </a:solidFill>
            </a:endParaRPr>
          </a:p>
        </p:txBody>
      </p:sp>
      <p:sp>
        <p:nvSpPr>
          <p:cNvPr id="31747" name="Text Box 1">
            <a:extLst>
              <a:ext uri="{FF2B5EF4-FFF2-40B4-BE49-F238E27FC236}">
                <a16:creationId xmlns:a16="http://schemas.microsoft.com/office/drawing/2014/main" id="{A9C57130-4E2C-6EB4-8085-5DFBD9797B13}"/>
              </a:ext>
            </a:extLst>
          </p:cNvPr>
          <p:cNvSpPr txBox="1">
            <a:spLocks noChangeArrowheads="1"/>
          </p:cNvSpPr>
          <p:nvPr/>
        </p:nvSpPr>
        <p:spPr bwMode="auto">
          <a:xfrm>
            <a:off x="3851275" y="9363075"/>
            <a:ext cx="29448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r" eaLnBrk="1" hangingPunct="1">
              <a:buSzPct val="100000"/>
            </a:pPr>
            <a:fld id="{039BDD6C-E781-4FA7-B519-3AC01E83044F}" type="slidenum">
              <a:rPr lang="en-GB" altLang="en-US" sz="1200">
                <a:solidFill>
                  <a:srgbClr val="000000"/>
                </a:solidFill>
              </a:rPr>
              <a:pPr algn="r" eaLnBrk="1" hangingPunct="1">
                <a:buSzPct val="100000"/>
              </a:pPr>
              <a:t>15</a:t>
            </a:fld>
            <a:endParaRPr lang="en-GB" altLang="en-US" sz="1200">
              <a:solidFill>
                <a:srgbClr val="000000"/>
              </a:solidFill>
            </a:endParaRPr>
          </a:p>
        </p:txBody>
      </p:sp>
      <p:sp>
        <p:nvSpPr>
          <p:cNvPr id="31748" name="Rectangle 2">
            <a:extLst>
              <a:ext uri="{FF2B5EF4-FFF2-40B4-BE49-F238E27FC236}">
                <a16:creationId xmlns:a16="http://schemas.microsoft.com/office/drawing/2014/main" id="{3EFAB822-3014-F2B4-62DB-C8DB787B8F95}"/>
              </a:ext>
            </a:extLst>
          </p:cNvPr>
          <p:cNvSpPr>
            <a:spLocks noGrp="1" noRot="1" noChangeAspect="1" noChangeArrowheads="1" noTextEdit="1"/>
          </p:cNvSpPr>
          <p:nvPr>
            <p:ph type="sldImg"/>
          </p:nvPr>
        </p:nvSpPr>
        <p:spPr>
          <a:xfrm>
            <a:off x="935038" y="739775"/>
            <a:ext cx="4929187" cy="36957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1749" name="Text Box 3">
            <a:extLst>
              <a:ext uri="{FF2B5EF4-FFF2-40B4-BE49-F238E27FC236}">
                <a16:creationId xmlns:a16="http://schemas.microsoft.com/office/drawing/2014/main" id="{16DFD165-2699-4BDF-DFBC-C7198DCED1BD}"/>
              </a:ext>
            </a:extLst>
          </p:cNvPr>
          <p:cNvSpPr txBox="1">
            <a:spLocks noChangeArrowheads="1"/>
          </p:cNvSpPr>
          <p:nvPr/>
        </p:nvSpPr>
        <p:spPr bwMode="auto">
          <a:xfrm>
            <a:off x="679450" y="4683125"/>
            <a:ext cx="5440363" cy="443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Rectangle 9">
            <a:extLst>
              <a:ext uri="{FF2B5EF4-FFF2-40B4-BE49-F238E27FC236}">
                <a16:creationId xmlns:a16="http://schemas.microsoft.com/office/drawing/2014/main" id="{A36FD14B-734A-5529-D779-DA01E691D8A7}"/>
              </a:ext>
            </a:extLst>
          </p:cNvPr>
          <p:cNvSpPr>
            <a:spLocks noGrp="1" noChangeArrowheads="1"/>
          </p:cNvSpPr>
          <p:nvPr>
            <p:ph type="sldNum" sz="quarter"/>
          </p:nvPr>
        </p:nvSpPr>
        <p:spPr>
          <a:noFill/>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fld id="{534E3122-586E-45D4-817A-58C92825BA7A}" type="slidenum">
              <a:rPr lang="en-GB" altLang="en-US">
                <a:solidFill>
                  <a:srgbClr val="000000"/>
                </a:solidFill>
              </a:rPr>
              <a:pPr/>
              <a:t>16</a:t>
            </a:fld>
            <a:endParaRPr lang="en-GB" altLang="en-US">
              <a:solidFill>
                <a:srgbClr val="000000"/>
              </a:solidFill>
            </a:endParaRPr>
          </a:p>
        </p:txBody>
      </p:sp>
      <p:sp>
        <p:nvSpPr>
          <p:cNvPr id="33795" name="Text Box 1">
            <a:extLst>
              <a:ext uri="{FF2B5EF4-FFF2-40B4-BE49-F238E27FC236}">
                <a16:creationId xmlns:a16="http://schemas.microsoft.com/office/drawing/2014/main" id="{46558E8E-C503-1343-F273-C26A620C70E3}"/>
              </a:ext>
            </a:extLst>
          </p:cNvPr>
          <p:cNvSpPr txBox="1">
            <a:spLocks noChangeArrowheads="1"/>
          </p:cNvSpPr>
          <p:nvPr/>
        </p:nvSpPr>
        <p:spPr bwMode="auto">
          <a:xfrm>
            <a:off x="3851275" y="9363075"/>
            <a:ext cx="29448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r" eaLnBrk="1" hangingPunct="1">
              <a:buSzPct val="100000"/>
            </a:pPr>
            <a:fld id="{C6ED9E47-5A13-4ABA-9C53-B9776C3FDE1E}" type="slidenum">
              <a:rPr lang="en-GB" altLang="en-US" sz="1200">
                <a:solidFill>
                  <a:srgbClr val="000000"/>
                </a:solidFill>
              </a:rPr>
              <a:pPr algn="r" eaLnBrk="1" hangingPunct="1">
                <a:buSzPct val="100000"/>
              </a:pPr>
              <a:t>16</a:t>
            </a:fld>
            <a:endParaRPr lang="en-GB" altLang="en-US" sz="1200">
              <a:solidFill>
                <a:srgbClr val="000000"/>
              </a:solidFill>
            </a:endParaRPr>
          </a:p>
        </p:txBody>
      </p:sp>
      <p:sp>
        <p:nvSpPr>
          <p:cNvPr id="33796" name="Rectangle 2">
            <a:extLst>
              <a:ext uri="{FF2B5EF4-FFF2-40B4-BE49-F238E27FC236}">
                <a16:creationId xmlns:a16="http://schemas.microsoft.com/office/drawing/2014/main" id="{ECEC1B9C-3AEF-7414-1B6A-6132FF9460B2}"/>
              </a:ext>
            </a:extLst>
          </p:cNvPr>
          <p:cNvSpPr>
            <a:spLocks noGrp="1" noRot="1" noChangeAspect="1" noChangeArrowheads="1" noTextEdit="1"/>
          </p:cNvSpPr>
          <p:nvPr>
            <p:ph type="sldImg"/>
          </p:nvPr>
        </p:nvSpPr>
        <p:spPr>
          <a:xfrm>
            <a:off x="935038" y="739775"/>
            <a:ext cx="4929187" cy="36957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3797" name="Text Box 3">
            <a:extLst>
              <a:ext uri="{FF2B5EF4-FFF2-40B4-BE49-F238E27FC236}">
                <a16:creationId xmlns:a16="http://schemas.microsoft.com/office/drawing/2014/main" id="{729F2DE2-0B62-5B52-17FC-4B1A6101C202}"/>
              </a:ext>
            </a:extLst>
          </p:cNvPr>
          <p:cNvSpPr txBox="1">
            <a:spLocks noChangeArrowheads="1"/>
          </p:cNvSpPr>
          <p:nvPr/>
        </p:nvSpPr>
        <p:spPr bwMode="auto">
          <a:xfrm>
            <a:off x="679450" y="4683125"/>
            <a:ext cx="5440363" cy="443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Rectangle 9">
            <a:extLst>
              <a:ext uri="{FF2B5EF4-FFF2-40B4-BE49-F238E27FC236}">
                <a16:creationId xmlns:a16="http://schemas.microsoft.com/office/drawing/2014/main" id="{EBED2C9F-2730-F733-2204-8F3D660B2F66}"/>
              </a:ext>
            </a:extLst>
          </p:cNvPr>
          <p:cNvSpPr>
            <a:spLocks noGrp="1" noChangeArrowheads="1"/>
          </p:cNvSpPr>
          <p:nvPr>
            <p:ph type="sldNum" sz="quarter"/>
          </p:nvPr>
        </p:nvSpPr>
        <p:spPr>
          <a:noFill/>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fld id="{52DB242A-E290-4006-9F82-5B7E12FE3FD9}" type="slidenum">
              <a:rPr lang="en-GB" altLang="en-US">
                <a:solidFill>
                  <a:srgbClr val="000000"/>
                </a:solidFill>
              </a:rPr>
              <a:pPr/>
              <a:t>17</a:t>
            </a:fld>
            <a:endParaRPr lang="en-GB" altLang="en-US">
              <a:solidFill>
                <a:srgbClr val="000000"/>
              </a:solidFill>
            </a:endParaRPr>
          </a:p>
        </p:txBody>
      </p:sp>
      <p:sp>
        <p:nvSpPr>
          <p:cNvPr id="35843" name="Text Box 1">
            <a:extLst>
              <a:ext uri="{FF2B5EF4-FFF2-40B4-BE49-F238E27FC236}">
                <a16:creationId xmlns:a16="http://schemas.microsoft.com/office/drawing/2014/main" id="{1C43154B-9C20-C0F5-1E84-A759ED5B2BC7}"/>
              </a:ext>
            </a:extLst>
          </p:cNvPr>
          <p:cNvSpPr txBox="1">
            <a:spLocks noChangeArrowheads="1"/>
          </p:cNvSpPr>
          <p:nvPr/>
        </p:nvSpPr>
        <p:spPr bwMode="auto">
          <a:xfrm>
            <a:off x="3851275" y="9363075"/>
            <a:ext cx="29448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r" eaLnBrk="1" hangingPunct="1">
              <a:buSzPct val="100000"/>
            </a:pPr>
            <a:fld id="{262D6D74-586A-457C-A5D8-712FADD983D3}" type="slidenum">
              <a:rPr lang="en-GB" altLang="en-US" sz="1200">
                <a:solidFill>
                  <a:srgbClr val="000000"/>
                </a:solidFill>
              </a:rPr>
              <a:pPr algn="r" eaLnBrk="1" hangingPunct="1">
                <a:buSzPct val="100000"/>
              </a:pPr>
              <a:t>17</a:t>
            </a:fld>
            <a:endParaRPr lang="en-GB" altLang="en-US" sz="1200">
              <a:solidFill>
                <a:srgbClr val="000000"/>
              </a:solidFill>
            </a:endParaRPr>
          </a:p>
        </p:txBody>
      </p:sp>
      <p:sp>
        <p:nvSpPr>
          <p:cNvPr id="35844" name="Rectangle 2">
            <a:extLst>
              <a:ext uri="{FF2B5EF4-FFF2-40B4-BE49-F238E27FC236}">
                <a16:creationId xmlns:a16="http://schemas.microsoft.com/office/drawing/2014/main" id="{B8D77A98-D76F-BC06-F7A8-1DD57D66476C}"/>
              </a:ext>
            </a:extLst>
          </p:cNvPr>
          <p:cNvSpPr>
            <a:spLocks noGrp="1" noRot="1" noChangeAspect="1" noChangeArrowheads="1" noTextEdit="1"/>
          </p:cNvSpPr>
          <p:nvPr>
            <p:ph type="sldImg"/>
          </p:nvPr>
        </p:nvSpPr>
        <p:spPr>
          <a:xfrm>
            <a:off x="935038" y="739775"/>
            <a:ext cx="4929187" cy="36957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5845" name="Text Box 3">
            <a:extLst>
              <a:ext uri="{FF2B5EF4-FFF2-40B4-BE49-F238E27FC236}">
                <a16:creationId xmlns:a16="http://schemas.microsoft.com/office/drawing/2014/main" id="{E813ADCB-8AF0-1B63-2D26-07520EE9F876}"/>
              </a:ext>
            </a:extLst>
          </p:cNvPr>
          <p:cNvSpPr txBox="1">
            <a:spLocks noChangeArrowheads="1"/>
          </p:cNvSpPr>
          <p:nvPr/>
        </p:nvSpPr>
        <p:spPr bwMode="auto">
          <a:xfrm>
            <a:off x="679450" y="4683125"/>
            <a:ext cx="5440363" cy="443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9">
            <a:extLst>
              <a:ext uri="{FF2B5EF4-FFF2-40B4-BE49-F238E27FC236}">
                <a16:creationId xmlns:a16="http://schemas.microsoft.com/office/drawing/2014/main" id="{D76395D4-4AEC-A1B4-14F6-772C534B72C6}"/>
              </a:ext>
            </a:extLst>
          </p:cNvPr>
          <p:cNvSpPr>
            <a:spLocks noGrp="1" noChangeArrowheads="1"/>
          </p:cNvSpPr>
          <p:nvPr>
            <p:ph type="sldNum" sz="quarter"/>
          </p:nvPr>
        </p:nvSpPr>
        <p:spPr>
          <a:noFill/>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fld id="{52F2FE21-9DD4-4644-92C8-8E80D748BFDD}" type="slidenum">
              <a:rPr lang="en-GB" altLang="en-US">
                <a:solidFill>
                  <a:srgbClr val="000000"/>
                </a:solidFill>
              </a:rPr>
              <a:pPr/>
              <a:t>18</a:t>
            </a:fld>
            <a:endParaRPr lang="en-GB" altLang="en-US">
              <a:solidFill>
                <a:srgbClr val="000000"/>
              </a:solidFill>
            </a:endParaRPr>
          </a:p>
        </p:txBody>
      </p:sp>
      <p:sp>
        <p:nvSpPr>
          <p:cNvPr id="37891" name="Text Box 1">
            <a:extLst>
              <a:ext uri="{FF2B5EF4-FFF2-40B4-BE49-F238E27FC236}">
                <a16:creationId xmlns:a16="http://schemas.microsoft.com/office/drawing/2014/main" id="{F7877C09-EEA7-3B24-E28B-859ACF4D8790}"/>
              </a:ext>
            </a:extLst>
          </p:cNvPr>
          <p:cNvSpPr txBox="1">
            <a:spLocks noChangeArrowheads="1"/>
          </p:cNvSpPr>
          <p:nvPr/>
        </p:nvSpPr>
        <p:spPr bwMode="auto">
          <a:xfrm>
            <a:off x="3851275" y="9363075"/>
            <a:ext cx="29448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r" eaLnBrk="1" hangingPunct="1">
              <a:buSzPct val="100000"/>
            </a:pPr>
            <a:fld id="{A507F310-02C5-462E-9DA4-1C6934AABAB9}" type="slidenum">
              <a:rPr lang="en-GB" altLang="en-US" sz="1200">
                <a:solidFill>
                  <a:srgbClr val="000000"/>
                </a:solidFill>
              </a:rPr>
              <a:pPr algn="r" eaLnBrk="1" hangingPunct="1">
                <a:buSzPct val="100000"/>
              </a:pPr>
              <a:t>18</a:t>
            </a:fld>
            <a:endParaRPr lang="en-GB" altLang="en-US" sz="1200">
              <a:solidFill>
                <a:srgbClr val="000000"/>
              </a:solidFill>
            </a:endParaRPr>
          </a:p>
        </p:txBody>
      </p:sp>
      <p:sp>
        <p:nvSpPr>
          <p:cNvPr id="37892" name="Rectangle 2">
            <a:extLst>
              <a:ext uri="{FF2B5EF4-FFF2-40B4-BE49-F238E27FC236}">
                <a16:creationId xmlns:a16="http://schemas.microsoft.com/office/drawing/2014/main" id="{C121F676-D37B-3738-28DB-B4AC1B08B4D4}"/>
              </a:ext>
            </a:extLst>
          </p:cNvPr>
          <p:cNvSpPr>
            <a:spLocks noGrp="1" noRot="1" noChangeAspect="1" noChangeArrowheads="1" noTextEdit="1"/>
          </p:cNvSpPr>
          <p:nvPr>
            <p:ph type="sldImg"/>
          </p:nvPr>
        </p:nvSpPr>
        <p:spPr>
          <a:xfrm>
            <a:off x="935038" y="739775"/>
            <a:ext cx="4929187" cy="36957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7893" name="Text Box 3">
            <a:extLst>
              <a:ext uri="{FF2B5EF4-FFF2-40B4-BE49-F238E27FC236}">
                <a16:creationId xmlns:a16="http://schemas.microsoft.com/office/drawing/2014/main" id="{4850321D-D99F-4786-F50C-BA414AF2267D}"/>
              </a:ext>
            </a:extLst>
          </p:cNvPr>
          <p:cNvSpPr txBox="1">
            <a:spLocks noChangeArrowheads="1"/>
          </p:cNvSpPr>
          <p:nvPr/>
        </p:nvSpPr>
        <p:spPr bwMode="auto">
          <a:xfrm>
            <a:off x="679450" y="4683125"/>
            <a:ext cx="5440363" cy="443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938" name="Rectangle 9">
            <a:extLst>
              <a:ext uri="{FF2B5EF4-FFF2-40B4-BE49-F238E27FC236}">
                <a16:creationId xmlns:a16="http://schemas.microsoft.com/office/drawing/2014/main" id="{9051EE60-E40E-C1ED-2DC6-4E8969D72B03}"/>
              </a:ext>
            </a:extLst>
          </p:cNvPr>
          <p:cNvSpPr>
            <a:spLocks noGrp="1" noChangeArrowheads="1"/>
          </p:cNvSpPr>
          <p:nvPr>
            <p:ph type="sldNum" sz="quarter"/>
          </p:nvPr>
        </p:nvSpPr>
        <p:spPr>
          <a:noFill/>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fld id="{2CBF22E4-16D7-4FF0-AC90-0081A110FA7F}" type="slidenum">
              <a:rPr lang="en-GB" altLang="en-US">
                <a:solidFill>
                  <a:srgbClr val="000000"/>
                </a:solidFill>
              </a:rPr>
              <a:pPr/>
              <a:t>19</a:t>
            </a:fld>
            <a:endParaRPr lang="en-GB" altLang="en-US">
              <a:solidFill>
                <a:srgbClr val="000000"/>
              </a:solidFill>
            </a:endParaRPr>
          </a:p>
        </p:txBody>
      </p:sp>
      <p:sp>
        <p:nvSpPr>
          <p:cNvPr id="39939" name="Text Box 1">
            <a:extLst>
              <a:ext uri="{FF2B5EF4-FFF2-40B4-BE49-F238E27FC236}">
                <a16:creationId xmlns:a16="http://schemas.microsoft.com/office/drawing/2014/main" id="{F53FE288-7459-8C2E-CE1F-DDB34A53DEBB}"/>
              </a:ext>
            </a:extLst>
          </p:cNvPr>
          <p:cNvSpPr txBox="1">
            <a:spLocks noChangeArrowheads="1"/>
          </p:cNvSpPr>
          <p:nvPr/>
        </p:nvSpPr>
        <p:spPr bwMode="auto">
          <a:xfrm>
            <a:off x="3851275" y="9363075"/>
            <a:ext cx="29448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r" eaLnBrk="1" hangingPunct="1">
              <a:buSzPct val="100000"/>
            </a:pPr>
            <a:fld id="{3C0DC1F1-2065-4B34-99F7-549585C8836D}" type="slidenum">
              <a:rPr lang="en-GB" altLang="en-US" sz="1200">
                <a:solidFill>
                  <a:srgbClr val="000000"/>
                </a:solidFill>
              </a:rPr>
              <a:pPr algn="r" eaLnBrk="1" hangingPunct="1">
                <a:buSzPct val="100000"/>
              </a:pPr>
              <a:t>19</a:t>
            </a:fld>
            <a:endParaRPr lang="en-GB" altLang="en-US" sz="1200">
              <a:solidFill>
                <a:srgbClr val="000000"/>
              </a:solidFill>
            </a:endParaRPr>
          </a:p>
        </p:txBody>
      </p:sp>
      <p:sp>
        <p:nvSpPr>
          <p:cNvPr id="39940" name="Rectangle 2">
            <a:extLst>
              <a:ext uri="{FF2B5EF4-FFF2-40B4-BE49-F238E27FC236}">
                <a16:creationId xmlns:a16="http://schemas.microsoft.com/office/drawing/2014/main" id="{3BF13D94-9CFB-DC13-BBA5-6F93B5FDBB97}"/>
              </a:ext>
            </a:extLst>
          </p:cNvPr>
          <p:cNvSpPr>
            <a:spLocks noGrp="1" noRot="1" noChangeAspect="1" noChangeArrowheads="1" noTextEdit="1"/>
          </p:cNvSpPr>
          <p:nvPr>
            <p:ph type="sldImg"/>
          </p:nvPr>
        </p:nvSpPr>
        <p:spPr>
          <a:xfrm>
            <a:off x="935038" y="739775"/>
            <a:ext cx="4929187" cy="36957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9941" name="Text Box 3">
            <a:extLst>
              <a:ext uri="{FF2B5EF4-FFF2-40B4-BE49-F238E27FC236}">
                <a16:creationId xmlns:a16="http://schemas.microsoft.com/office/drawing/2014/main" id="{331DD1BA-9630-65F0-FA3F-E9635953C6D1}"/>
              </a:ext>
            </a:extLst>
          </p:cNvPr>
          <p:cNvSpPr txBox="1">
            <a:spLocks noChangeArrowheads="1"/>
          </p:cNvSpPr>
          <p:nvPr/>
        </p:nvSpPr>
        <p:spPr bwMode="auto">
          <a:xfrm>
            <a:off x="679450" y="4683125"/>
            <a:ext cx="5440363" cy="443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986" name="Rectangle 9">
            <a:extLst>
              <a:ext uri="{FF2B5EF4-FFF2-40B4-BE49-F238E27FC236}">
                <a16:creationId xmlns:a16="http://schemas.microsoft.com/office/drawing/2014/main" id="{7BD50070-431B-9F17-A4B6-D108998B3171}"/>
              </a:ext>
            </a:extLst>
          </p:cNvPr>
          <p:cNvSpPr>
            <a:spLocks noGrp="1" noChangeArrowheads="1"/>
          </p:cNvSpPr>
          <p:nvPr>
            <p:ph type="sldNum" sz="quarter"/>
          </p:nvPr>
        </p:nvSpPr>
        <p:spPr>
          <a:noFill/>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fld id="{652D3813-179E-4DEC-A748-CD47E0B84AA2}" type="slidenum">
              <a:rPr lang="en-GB" altLang="en-US">
                <a:solidFill>
                  <a:srgbClr val="000000"/>
                </a:solidFill>
              </a:rPr>
              <a:pPr/>
              <a:t>20</a:t>
            </a:fld>
            <a:endParaRPr lang="en-GB" altLang="en-US">
              <a:solidFill>
                <a:srgbClr val="000000"/>
              </a:solidFill>
            </a:endParaRPr>
          </a:p>
        </p:txBody>
      </p:sp>
      <p:sp>
        <p:nvSpPr>
          <p:cNvPr id="41987" name="Text Box 1">
            <a:extLst>
              <a:ext uri="{FF2B5EF4-FFF2-40B4-BE49-F238E27FC236}">
                <a16:creationId xmlns:a16="http://schemas.microsoft.com/office/drawing/2014/main" id="{BC1DDB95-6750-6C92-FCC2-B363F115C154}"/>
              </a:ext>
            </a:extLst>
          </p:cNvPr>
          <p:cNvSpPr txBox="1">
            <a:spLocks noChangeArrowheads="1"/>
          </p:cNvSpPr>
          <p:nvPr/>
        </p:nvSpPr>
        <p:spPr bwMode="auto">
          <a:xfrm>
            <a:off x="3851275" y="9363075"/>
            <a:ext cx="29448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r" eaLnBrk="1" hangingPunct="1">
              <a:buSzPct val="100000"/>
            </a:pPr>
            <a:fld id="{ED28713F-9F78-44C6-8F98-7E57884F361A}" type="slidenum">
              <a:rPr lang="en-GB" altLang="en-US" sz="1200">
                <a:solidFill>
                  <a:srgbClr val="000000"/>
                </a:solidFill>
              </a:rPr>
              <a:pPr algn="r" eaLnBrk="1" hangingPunct="1">
                <a:buSzPct val="100000"/>
              </a:pPr>
              <a:t>20</a:t>
            </a:fld>
            <a:endParaRPr lang="en-GB" altLang="en-US" sz="1200">
              <a:solidFill>
                <a:srgbClr val="000000"/>
              </a:solidFill>
            </a:endParaRPr>
          </a:p>
        </p:txBody>
      </p:sp>
      <p:sp>
        <p:nvSpPr>
          <p:cNvPr id="41988" name="Rectangle 2">
            <a:extLst>
              <a:ext uri="{FF2B5EF4-FFF2-40B4-BE49-F238E27FC236}">
                <a16:creationId xmlns:a16="http://schemas.microsoft.com/office/drawing/2014/main" id="{FF5C95DE-BDF9-1A7A-4ED3-6D2020E3DCCC}"/>
              </a:ext>
            </a:extLst>
          </p:cNvPr>
          <p:cNvSpPr>
            <a:spLocks noGrp="1" noRot="1" noChangeAspect="1" noChangeArrowheads="1" noTextEdit="1"/>
          </p:cNvSpPr>
          <p:nvPr>
            <p:ph type="sldImg"/>
          </p:nvPr>
        </p:nvSpPr>
        <p:spPr>
          <a:xfrm>
            <a:off x="935038" y="739775"/>
            <a:ext cx="4929187" cy="36957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1989" name="Text Box 3">
            <a:extLst>
              <a:ext uri="{FF2B5EF4-FFF2-40B4-BE49-F238E27FC236}">
                <a16:creationId xmlns:a16="http://schemas.microsoft.com/office/drawing/2014/main" id="{598BA5CA-0E13-A5B3-B411-F4DCD53A02C0}"/>
              </a:ext>
            </a:extLst>
          </p:cNvPr>
          <p:cNvSpPr txBox="1">
            <a:spLocks noChangeArrowheads="1"/>
          </p:cNvSpPr>
          <p:nvPr/>
        </p:nvSpPr>
        <p:spPr bwMode="auto">
          <a:xfrm>
            <a:off x="679450" y="4683125"/>
            <a:ext cx="5440363" cy="443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082" name="Rectangle 9">
            <a:extLst>
              <a:ext uri="{FF2B5EF4-FFF2-40B4-BE49-F238E27FC236}">
                <a16:creationId xmlns:a16="http://schemas.microsoft.com/office/drawing/2014/main" id="{4996BE35-C7B9-E714-C7AB-7C18E4CEE5D5}"/>
              </a:ext>
            </a:extLst>
          </p:cNvPr>
          <p:cNvSpPr>
            <a:spLocks noGrp="1" noChangeArrowheads="1"/>
          </p:cNvSpPr>
          <p:nvPr>
            <p:ph type="sldNum" sz="quarter"/>
          </p:nvPr>
        </p:nvSpPr>
        <p:spPr>
          <a:noFill/>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fld id="{0A5F8AC0-1ADD-4A96-A00F-4F19303B8F79}" type="slidenum">
              <a:rPr lang="en-GB" altLang="en-US">
                <a:solidFill>
                  <a:srgbClr val="000000"/>
                </a:solidFill>
              </a:rPr>
              <a:pPr/>
              <a:t>23</a:t>
            </a:fld>
            <a:endParaRPr lang="en-GB" altLang="en-US">
              <a:solidFill>
                <a:srgbClr val="000000"/>
              </a:solidFill>
            </a:endParaRPr>
          </a:p>
        </p:txBody>
      </p:sp>
      <p:sp>
        <p:nvSpPr>
          <p:cNvPr id="46083" name="Rectangle 1">
            <a:extLst>
              <a:ext uri="{FF2B5EF4-FFF2-40B4-BE49-F238E27FC236}">
                <a16:creationId xmlns:a16="http://schemas.microsoft.com/office/drawing/2014/main" id="{F504E92B-9D34-041C-A492-364380F0DC19}"/>
              </a:ext>
            </a:extLst>
          </p:cNvPr>
          <p:cNvSpPr>
            <a:spLocks noGrp="1" noRot="1" noChangeAspect="1" noChangeArrowheads="1" noTextEdit="1"/>
          </p:cNvSpPr>
          <p:nvPr>
            <p:ph type="sldImg"/>
          </p:nvPr>
        </p:nvSpPr>
        <p:spPr>
          <a:xfrm>
            <a:off x="936625" y="739775"/>
            <a:ext cx="4924425" cy="3694113"/>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6084" name="Text Box 2">
            <a:extLst>
              <a:ext uri="{FF2B5EF4-FFF2-40B4-BE49-F238E27FC236}">
                <a16:creationId xmlns:a16="http://schemas.microsoft.com/office/drawing/2014/main" id="{FA32CC5E-F6D6-DCAA-7110-D15723818BBA}"/>
              </a:ext>
            </a:extLst>
          </p:cNvPr>
          <p:cNvSpPr txBox="1">
            <a:spLocks noChangeArrowheads="1"/>
          </p:cNvSpPr>
          <p:nvPr/>
        </p:nvSpPr>
        <p:spPr bwMode="auto">
          <a:xfrm>
            <a:off x="679450" y="4683125"/>
            <a:ext cx="5438775" cy="443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6">
            <a:extLst>
              <a:ext uri="{FF2B5EF4-FFF2-40B4-BE49-F238E27FC236}">
                <a16:creationId xmlns:a16="http://schemas.microsoft.com/office/drawing/2014/main" id="{6DE1ADF7-6834-9ABC-0ED5-B8D6EAC186BA}"/>
              </a:ext>
            </a:extLst>
          </p:cNvPr>
          <p:cNvSpPr>
            <a:spLocks noGrp="1" noChangeArrowheads="1"/>
          </p:cNvSpPr>
          <p:nvPr>
            <p:ph type="sldNum" idx="10"/>
          </p:nvPr>
        </p:nvSpPr>
        <p:spPr>
          <a:ln/>
        </p:spPr>
        <p:txBody>
          <a:bodyPr/>
          <a:lstStyle>
            <a:lvl1pPr>
              <a:defRPr/>
            </a:lvl1pPr>
          </a:lstStyle>
          <a:p>
            <a:fld id="{91659666-288A-4807-9CCB-6B8188DFE78C}" type="slidenum">
              <a:rPr lang="en-US" altLang="en-US"/>
              <a:pPr/>
              <a:t>‹#›</a:t>
            </a:fld>
            <a:endParaRPr lang="en-US" altLang="en-US"/>
          </a:p>
        </p:txBody>
      </p:sp>
    </p:spTree>
    <p:extLst>
      <p:ext uri="{BB962C8B-B14F-4D97-AF65-F5344CB8AC3E}">
        <p14:creationId xmlns:p14="http://schemas.microsoft.com/office/powerpoint/2010/main" val="394206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6">
            <a:extLst>
              <a:ext uri="{FF2B5EF4-FFF2-40B4-BE49-F238E27FC236}">
                <a16:creationId xmlns:a16="http://schemas.microsoft.com/office/drawing/2014/main" id="{A30AF5EE-6C6D-9EA9-1479-BE5CEFA0F69F}"/>
              </a:ext>
            </a:extLst>
          </p:cNvPr>
          <p:cNvSpPr>
            <a:spLocks noGrp="1" noChangeArrowheads="1"/>
          </p:cNvSpPr>
          <p:nvPr>
            <p:ph type="sldNum" idx="10"/>
          </p:nvPr>
        </p:nvSpPr>
        <p:spPr>
          <a:ln/>
        </p:spPr>
        <p:txBody>
          <a:bodyPr/>
          <a:lstStyle>
            <a:lvl1pPr>
              <a:defRPr/>
            </a:lvl1pPr>
          </a:lstStyle>
          <a:p>
            <a:fld id="{69404430-C45E-4E5B-83BD-79162457412E}" type="slidenum">
              <a:rPr lang="en-US" altLang="en-US"/>
              <a:pPr/>
              <a:t>‹#›</a:t>
            </a:fld>
            <a:endParaRPr lang="en-US" altLang="en-US"/>
          </a:p>
        </p:txBody>
      </p:sp>
    </p:spTree>
    <p:extLst>
      <p:ext uri="{BB962C8B-B14F-4D97-AF65-F5344CB8AC3E}">
        <p14:creationId xmlns:p14="http://schemas.microsoft.com/office/powerpoint/2010/main" val="18867266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6">
            <a:extLst>
              <a:ext uri="{FF2B5EF4-FFF2-40B4-BE49-F238E27FC236}">
                <a16:creationId xmlns:a16="http://schemas.microsoft.com/office/drawing/2014/main" id="{C1F3D7F3-1461-034A-E35B-9222A20E4316}"/>
              </a:ext>
            </a:extLst>
          </p:cNvPr>
          <p:cNvSpPr>
            <a:spLocks noGrp="1" noChangeArrowheads="1"/>
          </p:cNvSpPr>
          <p:nvPr>
            <p:ph type="sldNum" idx="10"/>
          </p:nvPr>
        </p:nvSpPr>
        <p:spPr>
          <a:ln/>
        </p:spPr>
        <p:txBody>
          <a:bodyPr/>
          <a:lstStyle>
            <a:lvl1pPr>
              <a:defRPr/>
            </a:lvl1pPr>
          </a:lstStyle>
          <a:p>
            <a:fld id="{8E616EE5-42E9-4597-80A3-9936E1AFE4B6}" type="slidenum">
              <a:rPr lang="en-US" altLang="en-US"/>
              <a:pPr/>
              <a:t>‹#›</a:t>
            </a:fld>
            <a:endParaRPr lang="en-US" altLang="en-US"/>
          </a:p>
        </p:txBody>
      </p:sp>
    </p:spTree>
    <p:extLst>
      <p:ext uri="{BB962C8B-B14F-4D97-AF65-F5344CB8AC3E}">
        <p14:creationId xmlns:p14="http://schemas.microsoft.com/office/powerpoint/2010/main" val="15257259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28800"/>
            <a:ext cx="3768725" cy="36528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06925" y="1828800"/>
            <a:ext cx="3770313" cy="36528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6">
            <a:extLst>
              <a:ext uri="{FF2B5EF4-FFF2-40B4-BE49-F238E27FC236}">
                <a16:creationId xmlns:a16="http://schemas.microsoft.com/office/drawing/2014/main" id="{EE7364A3-8D25-983A-D686-0ADBFDB824DA}"/>
              </a:ext>
            </a:extLst>
          </p:cNvPr>
          <p:cNvSpPr>
            <a:spLocks noGrp="1" noChangeArrowheads="1"/>
          </p:cNvSpPr>
          <p:nvPr>
            <p:ph type="sldNum" idx="10"/>
          </p:nvPr>
        </p:nvSpPr>
        <p:spPr>
          <a:ln/>
        </p:spPr>
        <p:txBody>
          <a:bodyPr/>
          <a:lstStyle>
            <a:lvl1pPr>
              <a:defRPr/>
            </a:lvl1pPr>
          </a:lstStyle>
          <a:p>
            <a:fld id="{649EEBD3-FD00-4CE8-8E36-1E97FBC61771}" type="slidenum">
              <a:rPr lang="en-US" altLang="en-US"/>
              <a:pPr/>
              <a:t>‹#›</a:t>
            </a:fld>
            <a:endParaRPr lang="en-US" altLang="en-US"/>
          </a:p>
        </p:txBody>
      </p:sp>
    </p:spTree>
    <p:extLst>
      <p:ext uri="{BB962C8B-B14F-4D97-AF65-F5344CB8AC3E}">
        <p14:creationId xmlns:p14="http://schemas.microsoft.com/office/powerpoint/2010/main" val="29569882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6">
            <a:extLst>
              <a:ext uri="{FF2B5EF4-FFF2-40B4-BE49-F238E27FC236}">
                <a16:creationId xmlns:a16="http://schemas.microsoft.com/office/drawing/2014/main" id="{0CA41147-B70A-D08E-A0EF-EC10880589E2}"/>
              </a:ext>
            </a:extLst>
          </p:cNvPr>
          <p:cNvSpPr>
            <a:spLocks noGrp="1" noChangeArrowheads="1"/>
          </p:cNvSpPr>
          <p:nvPr>
            <p:ph type="sldNum" idx="10"/>
          </p:nvPr>
        </p:nvSpPr>
        <p:spPr>
          <a:ln/>
        </p:spPr>
        <p:txBody>
          <a:bodyPr/>
          <a:lstStyle>
            <a:lvl1pPr>
              <a:defRPr/>
            </a:lvl1pPr>
          </a:lstStyle>
          <a:p>
            <a:fld id="{DEDFFF61-74F4-4E39-8C85-479FB2294309}" type="slidenum">
              <a:rPr lang="en-US" altLang="en-US"/>
              <a:pPr/>
              <a:t>‹#›</a:t>
            </a:fld>
            <a:endParaRPr lang="en-US" altLang="en-US"/>
          </a:p>
        </p:txBody>
      </p:sp>
    </p:spTree>
    <p:extLst>
      <p:ext uri="{BB962C8B-B14F-4D97-AF65-F5344CB8AC3E}">
        <p14:creationId xmlns:p14="http://schemas.microsoft.com/office/powerpoint/2010/main" val="1496322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6">
            <a:extLst>
              <a:ext uri="{FF2B5EF4-FFF2-40B4-BE49-F238E27FC236}">
                <a16:creationId xmlns:a16="http://schemas.microsoft.com/office/drawing/2014/main" id="{D78AD81D-5285-BB46-3D9B-1E789D9B7C6C}"/>
              </a:ext>
            </a:extLst>
          </p:cNvPr>
          <p:cNvSpPr>
            <a:spLocks noGrp="1" noChangeArrowheads="1"/>
          </p:cNvSpPr>
          <p:nvPr>
            <p:ph type="sldNum" idx="10"/>
          </p:nvPr>
        </p:nvSpPr>
        <p:spPr>
          <a:ln/>
        </p:spPr>
        <p:txBody>
          <a:bodyPr/>
          <a:lstStyle>
            <a:lvl1pPr>
              <a:defRPr/>
            </a:lvl1pPr>
          </a:lstStyle>
          <a:p>
            <a:fld id="{5AB401D5-DE42-4791-9E2B-73CBAD028649}" type="slidenum">
              <a:rPr lang="en-US" altLang="en-US"/>
              <a:pPr/>
              <a:t>‹#›</a:t>
            </a:fld>
            <a:endParaRPr lang="en-US" altLang="en-US"/>
          </a:p>
        </p:txBody>
      </p:sp>
    </p:spTree>
    <p:extLst>
      <p:ext uri="{BB962C8B-B14F-4D97-AF65-F5344CB8AC3E}">
        <p14:creationId xmlns:p14="http://schemas.microsoft.com/office/powerpoint/2010/main" val="17599926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418102DA-83E0-73CA-D528-E6067AADFE29}"/>
              </a:ext>
            </a:extLst>
          </p:cNvPr>
          <p:cNvSpPr>
            <a:spLocks noGrp="1" noChangeArrowheads="1"/>
          </p:cNvSpPr>
          <p:nvPr>
            <p:ph type="sldNum" idx="10"/>
          </p:nvPr>
        </p:nvSpPr>
        <p:spPr>
          <a:ln/>
        </p:spPr>
        <p:txBody>
          <a:bodyPr/>
          <a:lstStyle>
            <a:lvl1pPr>
              <a:defRPr/>
            </a:lvl1pPr>
          </a:lstStyle>
          <a:p>
            <a:fld id="{5A439135-2768-47E3-A3B3-0FF55622DA7F}" type="slidenum">
              <a:rPr lang="en-US" altLang="en-US"/>
              <a:pPr/>
              <a:t>‹#›</a:t>
            </a:fld>
            <a:endParaRPr lang="en-US" altLang="en-US"/>
          </a:p>
        </p:txBody>
      </p:sp>
    </p:spTree>
    <p:extLst>
      <p:ext uri="{BB962C8B-B14F-4D97-AF65-F5344CB8AC3E}">
        <p14:creationId xmlns:p14="http://schemas.microsoft.com/office/powerpoint/2010/main" val="39903569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
            <a:extLst>
              <a:ext uri="{FF2B5EF4-FFF2-40B4-BE49-F238E27FC236}">
                <a16:creationId xmlns:a16="http://schemas.microsoft.com/office/drawing/2014/main" id="{962D2497-D678-0CBA-DEC2-2D0D3BBF8D8D}"/>
              </a:ext>
            </a:extLst>
          </p:cNvPr>
          <p:cNvSpPr>
            <a:spLocks noGrp="1" noChangeArrowheads="1"/>
          </p:cNvSpPr>
          <p:nvPr>
            <p:ph type="sldNum" idx="10"/>
          </p:nvPr>
        </p:nvSpPr>
        <p:spPr>
          <a:ln/>
        </p:spPr>
        <p:txBody>
          <a:bodyPr/>
          <a:lstStyle>
            <a:lvl1pPr>
              <a:defRPr/>
            </a:lvl1pPr>
          </a:lstStyle>
          <a:p>
            <a:fld id="{21C249B4-9059-48E0-8B9D-1C730B64FA1F}" type="slidenum">
              <a:rPr lang="en-US" altLang="en-US"/>
              <a:pPr/>
              <a:t>‹#›</a:t>
            </a:fld>
            <a:endParaRPr lang="en-US" altLang="en-US"/>
          </a:p>
        </p:txBody>
      </p:sp>
    </p:spTree>
    <p:extLst>
      <p:ext uri="{BB962C8B-B14F-4D97-AF65-F5344CB8AC3E}">
        <p14:creationId xmlns:p14="http://schemas.microsoft.com/office/powerpoint/2010/main" val="4262862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
            <a:extLst>
              <a:ext uri="{FF2B5EF4-FFF2-40B4-BE49-F238E27FC236}">
                <a16:creationId xmlns:a16="http://schemas.microsoft.com/office/drawing/2014/main" id="{E5F86C23-F8A0-49B7-2769-D6FEADB49D1A}"/>
              </a:ext>
            </a:extLst>
          </p:cNvPr>
          <p:cNvSpPr>
            <a:spLocks noGrp="1" noChangeArrowheads="1"/>
          </p:cNvSpPr>
          <p:nvPr>
            <p:ph type="sldNum" idx="10"/>
          </p:nvPr>
        </p:nvSpPr>
        <p:spPr>
          <a:ln/>
        </p:spPr>
        <p:txBody>
          <a:bodyPr/>
          <a:lstStyle>
            <a:lvl1pPr>
              <a:defRPr/>
            </a:lvl1pPr>
          </a:lstStyle>
          <a:p>
            <a:fld id="{2393013C-F16B-46D3-9E8B-80046B76813B}" type="slidenum">
              <a:rPr lang="en-US" altLang="en-US"/>
              <a:pPr/>
              <a:t>‹#›</a:t>
            </a:fld>
            <a:endParaRPr lang="en-US" altLang="en-US"/>
          </a:p>
        </p:txBody>
      </p:sp>
    </p:spTree>
    <p:extLst>
      <p:ext uri="{BB962C8B-B14F-4D97-AF65-F5344CB8AC3E}">
        <p14:creationId xmlns:p14="http://schemas.microsoft.com/office/powerpoint/2010/main" val="32879861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6">
            <a:extLst>
              <a:ext uri="{FF2B5EF4-FFF2-40B4-BE49-F238E27FC236}">
                <a16:creationId xmlns:a16="http://schemas.microsoft.com/office/drawing/2014/main" id="{0BDD3786-609C-8348-2F25-BCDF991CF8B3}"/>
              </a:ext>
            </a:extLst>
          </p:cNvPr>
          <p:cNvSpPr>
            <a:spLocks noGrp="1" noChangeArrowheads="1"/>
          </p:cNvSpPr>
          <p:nvPr>
            <p:ph type="sldNum" idx="10"/>
          </p:nvPr>
        </p:nvSpPr>
        <p:spPr>
          <a:ln/>
        </p:spPr>
        <p:txBody>
          <a:bodyPr/>
          <a:lstStyle>
            <a:lvl1pPr>
              <a:defRPr/>
            </a:lvl1pPr>
          </a:lstStyle>
          <a:p>
            <a:fld id="{CD5F8102-529D-4B5E-91D5-A1E7E459AE80}" type="slidenum">
              <a:rPr lang="en-US" altLang="en-US"/>
              <a:pPr/>
              <a:t>‹#›</a:t>
            </a:fld>
            <a:endParaRPr lang="en-US" altLang="en-US"/>
          </a:p>
        </p:txBody>
      </p:sp>
    </p:spTree>
    <p:extLst>
      <p:ext uri="{BB962C8B-B14F-4D97-AF65-F5344CB8AC3E}">
        <p14:creationId xmlns:p14="http://schemas.microsoft.com/office/powerpoint/2010/main" val="719793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4775" y="152400"/>
            <a:ext cx="1922463" cy="53292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152400"/>
            <a:ext cx="5616575" cy="53292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6">
            <a:extLst>
              <a:ext uri="{FF2B5EF4-FFF2-40B4-BE49-F238E27FC236}">
                <a16:creationId xmlns:a16="http://schemas.microsoft.com/office/drawing/2014/main" id="{DC475E56-433C-2B40-F674-ADE64EB0D6E2}"/>
              </a:ext>
            </a:extLst>
          </p:cNvPr>
          <p:cNvSpPr>
            <a:spLocks noGrp="1" noChangeArrowheads="1"/>
          </p:cNvSpPr>
          <p:nvPr>
            <p:ph type="sldNum" idx="10"/>
          </p:nvPr>
        </p:nvSpPr>
        <p:spPr>
          <a:ln/>
        </p:spPr>
        <p:txBody>
          <a:bodyPr/>
          <a:lstStyle>
            <a:lvl1pPr>
              <a:defRPr/>
            </a:lvl1pPr>
          </a:lstStyle>
          <a:p>
            <a:fld id="{17380F6C-119E-4F86-B7E0-03928A463146}" type="slidenum">
              <a:rPr lang="en-US" altLang="en-US"/>
              <a:pPr/>
              <a:t>‹#›</a:t>
            </a:fld>
            <a:endParaRPr lang="en-US" altLang="en-US"/>
          </a:p>
        </p:txBody>
      </p:sp>
    </p:spTree>
    <p:extLst>
      <p:ext uri="{BB962C8B-B14F-4D97-AF65-F5344CB8AC3E}">
        <p14:creationId xmlns:p14="http://schemas.microsoft.com/office/powerpoint/2010/main" val="28591625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28">
            <a:extLst>
              <a:ext uri="{FF2B5EF4-FFF2-40B4-BE49-F238E27FC236}">
                <a16:creationId xmlns:a16="http://schemas.microsoft.com/office/drawing/2014/main" id="{410EE9D9-18C9-D4B3-7CD5-77CD302F115D}"/>
              </a:ext>
            </a:extLst>
          </p:cNvPr>
          <p:cNvSpPr>
            <a:spLocks noGrp="1" noChangeArrowheads="1"/>
          </p:cNvSpPr>
          <p:nvPr>
            <p:ph type="sldNum" idx="10"/>
          </p:nvPr>
        </p:nvSpPr>
        <p:spPr>
          <a:ln/>
        </p:spPr>
        <p:txBody>
          <a:bodyPr/>
          <a:lstStyle>
            <a:lvl1pPr>
              <a:defRPr/>
            </a:lvl1pPr>
          </a:lstStyle>
          <a:p>
            <a:fld id="{E787BAAF-20C0-4E26-AC02-AABD59E19241}" type="slidenum">
              <a:rPr lang="en-US" altLang="en-US"/>
              <a:pPr/>
              <a:t>‹#›</a:t>
            </a:fld>
            <a:endParaRPr lang="en-US" altLang="en-US"/>
          </a:p>
        </p:txBody>
      </p:sp>
    </p:spTree>
    <p:extLst>
      <p:ext uri="{BB962C8B-B14F-4D97-AF65-F5344CB8AC3E}">
        <p14:creationId xmlns:p14="http://schemas.microsoft.com/office/powerpoint/2010/main" val="14445162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28">
            <a:extLst>
              <a:ext uri="{FF2B5EF4-FFF2-40B4-BE49-F238E27FC236}">
                <a16:creationId xmlns:a16="http://schemas.microsoft.com/office/drawing/2014/main" id="{5095C8F9-9A4C-6193-D415-6B86CF978679}"/>
              </a:ext>
            </a:extLst>
          </p:cNvPr>
          <p:cNvSpPr>
            <a:spLocks noGrp="1" noChangeArrowheads="1"/>
          </p:cNvSpPr>
          <p:nvPr>
            <p:ph type="sldNum" idx="10"/>
          </p:nvPr>
        </p:nvSpPr>
        <p:spPr>
          <a:ln/>
        </p:spPr>
        <p:txBody>
          <a:bodyPr/>
          <a:lstStyle>
            <a:lvl1pPr>
              <a:defRPr/>
            </a:lvl1pPr>
          </a:lstStyle>
          <a:p>
            <a:fld id="{E45368B5-625B-4936-9DB0-0193809A6CDF}" type="slidenum">
              <a:rPr lang="en-US" altLang="en-US"/>
              <a:pPr/>
              <a:t>‹#›</a:t>
            </a:fld>
            <a:endParaRPr lang="en-US" altLang="en-US"/>
          </a:p>
        </p:txBody>
      </p:sp>
    </p:spTree>
    <p:extLst>
      <p:ext uri="{BB962C8B-B14F-4D97-AF65-F5344CB8AC3E}">
        <p14:creationId xmlns:p14="http://schemas.microsoft.com/office/powerpoint/2010/main" val="21506893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8">
            <a:extLst>
              <a:ext uri="{FF2B5EF4-FFF2-40B4-BE49-F238E27FC236}">
                <a16:creationId xmlns:a16="http://schemas.microsoft.com/office/drawing/2014/main" id="{E3B23CD1-C223-02DA-6A31-D08AF206C349}"/>
              </a:ext>
            </a:extLst>
          </p:cNvPr>
          <p:cNvSpPr>
            <a:spLocks noGrp="1" noChangeArrowheads="1"/>
          </p:cNvSpPr>
          <p:nvPr>
            <p:ph type="sldNum" idx="10"/>
          </p:nvPr>
        </p:nvSpPr>
        <p:spPr>
          <a:ln/>
        </p:spPr>
        <p:txBody>
          <a:bodyPr/>
          <a:lstStyle>
            <a:lvl1pPr>
              <a:defRPr/>
            </a:lvl1pPr>
          </a:lstStyle>
          <a:p>
            <a:fld id="{1DEF7DD5-298A-4FE8-8037-6B0A4A434449}" type="slidenum">
              <a:rPr lang="en-US" altLang="en-US"/>
              <a:pPr/>
              <a:t>‹#›</a:t>
            </a:fld>
            <a:endParaRPr lang="en-US" altLang="en-US"/>
          </a:p>
        </p:txBody>
      </p:sp>
    </p:spTree>
    <p:extLst>
      <p:ext uri="{BB962C8B-B14F-4D97-AF65-F5344CB8AC3E}">
        <p14:creationId xmlns:p14="http://schemas.microsoft.com/office/powerpoint/2010/main" val="39761570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28800"/>
            <a:ext cx="3768725" cy="36528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06925" y="1828800"/>
            <a:ext cx="3770313" cy="36528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28">
            <a:extLst>
              <a:ext uri="{FF2B5EF4-FFF2-40B4-BE49-F238E27FC236}">
                <a16:creationId xmlns:a16="http://schemas.microsoft.com/office/drawing/2014/main" id="{78ADDE1B-6D5C-E63E-5985-3F9178F1BA73}"/>
              </a:ext>
            </a:extLst>
          </p:cNvPr>
          <p:cNvSpPr>
            <a:spLocks noGrp="1" noChangeArrowheads="1"/>
          </p:cNvSpPr>
          <p:nvPr>
            <p:ph type="sldNum" idx="10"/>
          </p:nvPr>
        </p:nvSpPr>
        <p:spPr>
          <a:ln/>
        </p:spPr>
        <p:txBody>
          <a:bodyPr/>
          <a:lstStyle>
            <a:lvl1pPr>
              <a:defRPr/>
            </a:lvl1pPr>
          </a:lstStyle>
          <a:p>
            <a:fld id="{85AE9851-6A30-45D3-8C44-95BD5F8DED86}" type="slidenum">
              <a:rPr lang="en-US" altLang="en-US"/>
              <a:pPr/>
              <a:t>‹#›</a:t>
            </a:fld>
            <a:endParaRPr lang="en-US" altLang="en-US"/>
          </a:p>
        </p:txBody>
      </p:sp>
    </p:spTree>
    <p:extLst>
      <p:ext uri="{BB962C8B-B14F-4D97-AF65-F5344CB8AC3E}">
        <p14:creationId xmlns:p14="http://schemas.microsoft.com/office/powerpoint/2010/main" val="31976301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28">
            <a:extLst>
              <a:ext uri="{FF2B5EF4-FFF2-40B4-BE49-F238E27FC236}">
                <a16:creationId xmlns:a16="http://schemas.microsoft.com/office/drawing/2014/main" id="{1EF11391-BBBC-F2BF-4B6D-52887E55E709}"/>
              </a:ext>
            </a:extLst>
          </p:cNvPr>
          <p:cNvSpPr>
            <a:spLocks noGrp="1" noChangeArrowheads="1"/>
          </p:cNvSpPr>
          <p:nvPr>
            <p:ph type="sldNum" idx="10"/>
          </p:nvPr>
        </p:nvSpPr>
        <p:spPr>
          <a:ln/>
        </p:spPr>
        <p:txBody>
          <a:bodyPr/>
          <a:lstStyle>
            <a:lvl1pPr>
              <a:defRPr/>
            </a:lvl1pPr>
          </a:lstStyle>
          <a:p>
            <a:fld id="{3917A2DA-2295-425C-8965-37CED9656833}" type="slidenum">
              <a:rPr lang="en-US" altLang="en-US"/>
              <a:pPr/>
              <a:t>‹#›</a:t>
            </a:fld>
            <a:endParaRPr lang="en-US" altLang="en-US"/>
          </a:p>
        </p:txBody>
      </p:sp>
    </p:spTree>
    <p:extLst>
      <p:ext uri="{BB962C8B-B14F-4D97-AF65-F5344CB8AC3E}">
        <p14:creationId xmlns:p14="http://schemas.microsoft.com/office/powerpoint/2010/main" val="10014742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28">
            <a:extLst>
              <a:ext uri="{FF2B5EF4-FFF2-40B4-BE49-F238E27FC236}">
                <a16:creationId xmlns:a16="http://schemas.microsoft.com/office/drawing/2014/main" id="{F1348096-594D-567F-3C7F-224643F23631}"/>
              </a:ext>
            </a:extLst>
          </p:cNvPr>
          <p:cNvSpPr>
            <a:spLocks noGrp="1" noChangeArrowheads="1"/>
          </p:cNvSpPr>
          <p:nvPr>
            <p:ph type="sldNum" idx="10"/>
          </p:nvPr>
        </p:nvSpPr>
        <p:spPr>
          <a:ln/>
        </p:spPr>
        <p:txBody>
          <a:bodyPr/>
          <a:lstStyle>
            <a:lvl1pPr>
              <a:defRPr/>
            </a:lvl1pPr>
          </a:lstStyle>
          <a:p>
            <a:fld id="{EC9D5D63-A8D1-4ADD-BAF2-9AB6886B9B74}" type="slidenum">
              <a:rPr lang="en-US" altLang="en-US"/>
              <a:pPr/>
              <a:t>‹#›</a:t>
            </a:fld>
            <a:endParaRPr lang="en-US" altLang="en-US"/>
          </a:p>
        </p:txBody>
      </p:sp>
    </p:spTree>
    <p:extLst>
      <p:ext uri="{BB962C8B-B14F-4D97-AF65-F5344CB8AC3E}">
        <p14:creationId xmlns:p14="http://schemas.microsoft.com/office/powerpoint/2010/main" val="22086487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8">
            <a:extLst>
              <a:ext uri="{FF2B5EF4-FFF2-40B4-BE49-F238E27FC236}">
                <a16:creationId xmlns:a16="http://schemas.microsoft.com/office/drawing/2014/main" id="{A68A2923-5180-215C-DA04-CB7BAC47405F}"/>
              </a:ext>
            </a:extLst>
          </p:cNvPr>
          <p:cNvSpPr>
            <a:spLocks noGrp="1" noChangeArrowheads="1"/>
          </p:cNvSpPr>
          <p:nvPr>
            <p:ph type="sldNum" idx="10"/>
          </p:nvPr>
        </p:nvSpPr>
        <p:spPr>
          <a:ln/>
        </p:spPr>
        <p:txBody>
          <a:bodyPr/>
          <a:lstStyle>
            <a:lvl1pPr>
              <a:defRPr/>
            </a:lvl1pPr>
          </a:lstStyle>
          <a:p>
            <a:fld id="{9317B64E-DDCA-4DC4-B74E-269B9B2F58DA}" type="slidenum">
              <a:rPr lang="en-US" altLang="en-US"/>
              <a:pPr/>
              <a:t>‹#›</a:t>
            </a:fld>
            <a:endParaRPr lang="en-US" altLang="en-US"/>
          </a:p>
        </p:txBody>
      </p:sp>
    </p:spTree>
    <p:extLst>
      <p:ext uri="{BB962C8B-B14F-4D97-AF65-F5344CB8AC3E}">
        <p14:creationId xmlns:p14="http://schemas.microsoft.com/office/powerpoint/2010/main" val="4677932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8">
            <a:extLst>
              <a:ext uri="{FF2B5EF4-FFF2-40B4-BE49-F238E27FC236}">
                <a16:creationId xmlns:a16="http://schemas.microsoft.com/office/drawing/2014/main" id="{03D84123-5B74-3C58-1887-D544219C2277}"/>
              </a:ext>
            </a:extLst>
          </p:cNvPr>
          <p:cNvSpPr>
            <a:spLocks noGrp="1" noChangeArrowheads="1"/>
          </p:cNvSpPr>
          <p:nvPr>
            <p:ph type="sldNum" idx="10"/>
          </p:nvPr>
        </p:nvSpPr>
        <p:spPr>
          <a:ln/>
        </p:spPr>
        <p:txBody>
          <a:bodyPr/>
          <a:lstStyle>
            <a:lvl1pPr>
              <a:defRPr/>
            </a:lvl1pPr>
          </a:lstStyle>
          <a:p>
            <a:fld id="{BD6AC1EF-985F-4D59-AD8A-D9984FFF4ED5}" type="slidenum">
              <a:rPr lang="en-US" altLang="en-US"/>
              <a:pPr/>
              <a:t>‹#›</a:t>
            </a:fld>
            <a:endParaRPr lang="en-US" altLang="en-US"/>
          </a:p>
        </p:txBody>
      </p:sp>
    </p:spTree>
    <p:extLst>
      <p:ext uri="{BB962C8B-B14F-4D97-AF65-F5344CB8AC3E}">
        <p14:creationId xmlns:p14="http://schemas.microsoft.com/office/powerpoint/2010/main" val="33915257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8">
            <a:extLst>
              <a:ext uri="{FF2B5EF4-FFF2-40B4-BE49-F238E27FC236}">
                <a16:creationId xmlns:a16="http://schemas.microsoft.com/office/drawing/2014/main" id="{29D5CBB9-28ED-C89F-B7DF-64FB437CA8DF}"/>
              </a:ext>
            </a:extLst>
          </p:cNvPr>
          <p:cNvSpPr>
            <a:spLocks noGrp="1" noChangeArrowheads="1"/>
          </p:cNvSpPr>
          <p:nvPr>
            <p:ph type="sldNum" idx="10"/>
          </p:nvPr>
        </p:nvSpPr>
        <p:spPr>
          <a:ln/>
        </p:spPr>
        <p:txBody>
          <a:bodyPr/>
          <a:lstStyle>
            <a:lvl1pPr>
              <a:defRPr/>
            </a:lvl1pPr>
          </a:lstStyle>
          <a:p>
            <a:fld id="{B20B3833-A85F-4C2C-AB08-C511EE3FE7E7}" type="slidenum">
              <a:rPr lang="en-US" altLang="en-US"/>
              <a:pPr/>
              <a:t>‹#›</a:t>
            </a:fld>
            <a:endParaRPr lang="en-US" altLang="en-US"/>
          </a:p>
        </p:txBody>
      </p:sp>
    </p:spTree>
    <p:extLst>
      <p:ext uri="{BB962C8B-B14F-4D97-AF65-F5344CB8AC3E}">
        <p14:creationId xmlns:p14="http://schemas.microsoft.com/office/powerpoint/2010/main" val="12377029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28">
            <a:extLst>
              <a:ext uri="{FF2B5EF4-FFF2-40B4-BE49-F238E27FC236}">
                <a16:creationId xmlns:a16="http://schemas.microsoft.com/office/drawing/2014/main" id="{4E99AA7D-1D9F-8464-C55B-13E0E2A777F5}"/>
              </a:ext>
            </a:extLst>
          </p:cNvPr>
          <p:cNvSpPr>
            <a:spLocks noGrp="1" noChangeArrowheads="1"/>
          </p:cNvSpPr>
          <p:nvPr>
            <p:ph type="sldNum" idx="10"/>
          </p:nvPr>
        </p:nvSpPr>
        <p:spPr>
          <a:ln/>
        </p:spPr>
        <p:txBody>
          <a:bodyPr/>
          <a:lstStyle>
            <a:lvl1pPr>
              <a:defRPr/>
            </a:lvl1pPr>
          </a:lstStyle>
          <a:p>
            <a:fld id="{04E570AA-924A-4897-B03B-309D99EECBA1}" type="slidenum">
              <a:rPr lang="en-US" altLang="en-US"/>
              <a:pPr/>
              <a:t>‹#›</a:t>
            </a:fld>
            <a:endParaRPr lang="en-US" altLang="en-US"/>
          </a:p>
        </p:txBody>
      </p:sp>
    </p:spTree>
    <p:extLst>
      <p:ext uri="{BB962C8B-B14F-4D97-AF65-F5344CB8AC3E}">
        <p14:creationId xmlns:p14="http://schemas.microsoft.com/office/powerpoint/2010/main" val="24466131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4775" y="152400"/>
            <a:ext cx="1922463" cy="53292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152400"/>
            <a:ext cx="5616575" cy="53292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28">
            <a:extLst>
              <a:ext uri="{FF2B5EF4-FFF2-40B4-BE49-F238E27FC236}">
                <a16:creationId xmlns:a16="http://schemas.microsoft.com/office/drawing/2014/main" id="{E1C7433E-1D3F-60B5-9873-B048C408CC7D}"/>
              </a:ext>
            </a:extLst>
          </p:cNvPr>
          <p:cNvSpPr>
            <a:spLocks noGrp="1" noChangeArrowheads="1"/>
          </p:cNvSpPr>
          <p:nvPr>
            <p:ph type="sldNum" idx="10"/>
          </p:nvPr>
        </p:nvSpPr>
        <p:spPr>
          <a:ln/>
        </p:spPr>
        <p:txBody>
          <a:bodyPr/>
          <a:lstStyle>
            <a:lvl1pPr>
              <a:defRPr/>
            </a:lvl1pPr>
          </a:lstStyle>
          <a:p>
            <a:fld id="{E69340E2-096D-468F-8544-DF9B9354DC72}" type="slidenum">
              <a:rPr lang="en-US" altLang="en-US"/>
              <a:pPr/>
              <a:t>‹#›</a:t>
            </a:fld>
            <a:endParaRPr lang="en-US" altLang="en-US"/>
          </a:p>
        </p:txBody>
      </p:sp>
    </p:spTree>
    <p:extLst>
      <p:ext uri="{BB962C8B-B14F-4D97-AF65-F5344CB8AC3E}">
        <p14:creationId xmlns:p14="http://schemas.microsoft.com/office/powerpoint/2010/main" val="22673832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Freeform 1">
            <a:extLst>
              <a:ext uri="{FF2B5EF4-FFF2-40B4-BE49-F238E27FC236}">
                <a16:creationId xmlns:a16="http://schemas.microsoft.com/office/drawing/2014/main" id="{291F4CE5-5855-31B6-C496-3AC31B5F2E11}"/>
              </a:ext>
            </a:extLst>
          </p:cNvPr>
          <p:cNvSpPr>
            <a:spLocks noChangeArrowheads="1"/>
          </p:cNvSpPr>
          <p:nvPr/>
        </p:nvSpPr>
        <p:spPr bwMode="auto">
          <a:xfrm rot="-3180000">
            <a:off x="7773194" y="-15081"/>
            <a:ext cx="1162050" cy="2084388"/>
          </a:xfrm>
          <a:custGeom>
            <a:avLst/>
            <a:gdLst>
              <a:gd name="T0" fmla="*/ 2147483646 w 2903"/>
              <a:gd name="T1" fmla="*/ 2147483646 h 3686"/>
              <a:gd name="T2" fmla="*/ 2147483646 w 2903"/>
              <a:gd name="T3" fmla="*/ 2147483646 h 3686"/>
              <a:gd name="T4" fmla="*/ 2147483646 w 2903"/>
              <a:gd name="T5" fmla="*/ 0 h 3686"/>
              <a:gd name="T6" fmla="*/ 2147483646 w 2903"/>
              <a:gd name="T7" fmla="*/ 2147483646 h 3686"/>
              <a:gd name="T8" fmla="*/ 2147483646 w 2903"/>
              <a:gd name="T9" fmla="*/ 2147483646 h 3686"/>
              <a:gd name="T10" fmla="*/ 0 w 2903"/>
              <a:gd name="T11" fmla="*/ 2147483646 h 3686"/>
              <a:gd name="T12" fmla="*/ 2147483646 w 2903"/>
              <a:gd name="T13" fmla="*/ 2147483646 h 3686"/>
              <a:gd name="T14" fmla="*/ 2147483646 w 2903"/>
              <a:gd name="T15" fmla="*/ 2147483646 h 3686"/>
              <a:gd name="T16" fmla="*/ 2147483646 w 2903"/>
              <a:gd name="T17" fmla="*/ 2147483646 h 3686"/>
              <a:gd name="T18" fmla="*/ 2147483646 w 2903"/>
              <a:gd name="T19" fmla="*/ 2147483646 h 3686"/>
              <a:gd name="T20" fmla="*/ 2147483646 w 2903"/>
              <a:gd name="T21" fmla="*/ 2147483646 h 36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03" h="3686">
                <a:moveTo>
                  <a:pt x="2903" y="433"/>
                </a:moveTo>
                <a:lnTo>
                  <a:pt x="2565" y="80"/>
                </a:lnTo>
                <a:lnTo>
                  <a:pt x="2241" y="0"/>
                </a:lnTo>
                <a:lnTo>
                  <a:pt x="110" y="2811"/>
                </a:lnTo>
                <a:lnTo>
                  <a:pt x="110" y="3228"/>
                </a:lnTo>
                <a:lnTo>
                  <a:pt x="0" y="3631"/>
                </a:lnTo>
                <a:lnTo>
                  <a:pt x="72" y="3686"/>
                </a:lnTo>
                <a:lnTo>
                  <a:pt x="441" y="3355"/>
                </a:lnTo>
                <a:lnTo>
                  <a:pt x="740" y="3228"/>
                </a:lnTo>
                <a:lnTo>
                  <a:pt x="2903" y="433"/>
                </a:ln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27" name="Rectangle 2">
            <a:extLst>
              <a:ext uri="{FF2B5EF4-FFF2-40B4-BE49-F238E27FC236}">
                <a16:creationId xmlns:a16="http://schemas.microsoft.com/office/drawing/2014/main" id="{9539BD96-B563-0C20-9B15-DCD8CB2B7B38}"/>
              </a:ext>
            </a:extLst>
          </p:cNvPr>
          <p:cNvSpPr>
            <a:spLocks noGrp="1" noChangeArrowheads="1"/>
          </p:cNvSpPr>
          <p:nvPr>
            <p:ph type="title"/>
          </p:nvPr>
        </p:nvSpPr>
        <p:spPr bwMode="auto">
          <a:xfrm>
            <a:off x="685800" y="152400"/>
            <a:ext cx="6865938" cy="159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000" tIns="46800" rIns="90000" bIns="46800" numCol="1" anchor="b" anchorCtr="0" compatLnSpc="1">
            <a:prstTxWarp prst="textNoShape">
              <a:avLst/>
            </a:prstTxWarp>
          </a:bodyPr>
          <a:lstStyle/>
          <a:p>
            <a:pPr lvl="0"/>
            <a:r>
              <a:rPr lang="en-GB" altLang="en-US"/>
              <a:t>Click to edit the title text format</a:t>
            </a:r>
          </a:p>
        </p:txBody>
      </p:sp>
      <p:sp>
        <p:nvSpPr>
          <p:cNvPr id="1028" name="Rectangle 3">
            <a:extLst>
              <a:ext uri="{FF2B5EF4-FFF2-40B4-BE49-F238E27FC236}">
                <a16:creationId xmlns:a16="http://schemas.microsoft.com/office/drawing/2014/main" id="{F8BF2924-CCD6-D2EE-F853-169571F61728}"/>
              </a:ext>
            </a:extLst>
          </p:cNvPr>
          <p:cNvSpPr>
            <a:spLocks noGrp="1" noChangeArrowheads="1"/>
          </p:cNvSpPr>
          <p:nvPr>
            <p:ph type="body" idx="1"/>
          </p:nvPr>
        </p:nvSpPr>
        <p:spPr bwMode="auto">
          <a:xfrm>
            <a:off x="685800" y="1828800"/>
            <a:ext cx="7691438" cy="365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000" tIns="46800" rIns="90000" bIns="46800" numCol="1" anchor="t" anchorCtr="0" compatLnSpc="1">
            <a:prstTxWarp prst="textNoShape">
              <a:avLst/>
            </a:prstTxWarp>
          </a:bodyPr>
          <a:lstStyle/>
          <a:p>
            <a:pPr lvl="0"/>
            <a:r>
              <a:rPr lang="en-GB" altLang="en-US"/>
              <a:t>Click to edit the outline text format</a:t>
            </a:r>
          </a:p>
          <a:p>
            <a:pPr lvl="1"/>
            <a:r>
              <a:rPr lang="en-GB" altLang="en-US"/>
              <a:t>Second Outline Level</a:t>
            </a:r>
          </a:p>
          <a:p>
            <a:pPr lvl="2"/>
            <a:r>
              <a:rPr lang="en-GB" altLang="en-US"/>
              <a:t>Third Outline Level</a:t>
            </a:r>
          </a:p>
          <a:p>
            <a:pPr lvl="3"/>
            <a:r>
              <a:rPr lang="en-GB" altLang="en-US"/>
              <a:t>Fourth Outline Level</a:t>
            </a:r>
          </a:p>
          <a:p>
            <a:pPr lvl="4"/>
            <a:r>
              <a:rPr lang="en-GB" altLang="en-US"/>
              <a:t>Fifth Outline Level</a:t>
            </a:r>
          </a:p>
          <a:p>
            <a:pPr lvl="4"/>
            <a:r>
              <a:rPr lang="en-GB" altLang="en-US"/>
              <a:t>Sixth Outline Level</a:t>
            </a:r>
          </a:p>
          <a:p>
            <a:pPr lvl="4"/>
            <a:r>
              <a:rPr lang="en-GB" altLang="en-US"/>
              <a:t>Seventh Outline Level</a:t>
            </a:r>
          </a:p>
        </p:txBody>
      </p:sp>
      <p:sp>
        <p:nvSpPr>
          <p:cNvPr id="1029" name="Text Box 4">
            <a:extLst>
              <a:ext uri="{FF2B5EF4-FFF2-40B4-BE49-F238E27FC236}">
                <a16:creationId xmlns:a16="http://schemas.microsoft.com/office/drawing/2014/main" id="{573C37D0-0583-609A-50BB-1A594729158E}"/>
              </a:ext>
            </a:extLst>
          </p:cNvPr>
          <p:cNvSpPr txBox="1">
            <a:spLocks noChangeArrowheads="1"/>
          </p:cNvSpPr>
          <p:nvPr/>
        </p:nvSpPr>
        <p:spPr bwMode="auto">
          <a:xfrm>
            <a:off x="13716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030" name="Text Box 5">
            <a:extLst>
              <a:ext uri="{FF2B5EF4-FFF2-40B4-BE49-F238E27FC236}">
                <a16:creationId xmlns:a16="http://schemas.microsoft.com/office/drawing/2014/main" id="{34298470-9D16-FE9D-B976-683CDC24B384}"/>
              </a:ext>
            </a:extLst>
          </p:cNvPr>
          <p:cNvSpPr txBox="1">
            <a:spLocks noChangeArrowheads="1"/>
          </p:cNvSpPr>
          <p:nvPr/>
        </p:nvSpPr>
        <p:spPr bwMode="auto">
          <a:xfrm>
            <a:off x="35560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2" name="Rectangle 6">
            <a:extLst>
              <a:ext uri="{FF2B5EF4-FFF2-40B4-BE49-F238E27FC236}">
                <a16:creationId xmlns:a16="http://schemas.microsoft.com/office/drawing/2014/main" id="{8D46B1C2-A565-96F5-D086-7D146EF65325}"/>
              </a:ext>
            </a:extLst>
          </p:cNvPr>
          <p:cNvSpPr>
            <a:spLocks noGrp="1" noChangeArrowheads="1"/>
          </p:cNvSpPr>
          <p:nvPr>
            <p:ph type="sldNum"/>
          </p:nvPr>
        </p:nvSpPr>
        <p:spPr bwMode="auto">
          <a:xfrm>
            <a:off x="6718300" y="6248400"/>
            <a:ext cx="1900238" cy="452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algn="r" eaLnBrk="1" hangingPunct="1">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defRPr>
            </a:lvl1pPr>
          </a:lstStyle>
          <a:p>
            <a:fld id="{B2E0BF4F-EE49-4C04-A71B-82356CB54D1C}" type="slidenum">
              <a:rPr lang="en-US" altLang="en-US"/>
              <a:pPr/>
              <a:t>‹#›</a:t>
            </a:fld>
            <a:endParaRPr lang="en-US" altLang="en-US"/>
          </a:p>
        </p:txBody>
      </p:sp>
      <p:sp>
        <p:nvSpPr>
          <p:cNvPr id="1032" name="Freeform 7">
            <a:extLst>
              <a:ext uri="{FF2B5EF4-FFF2-40B4-BE49-F238E27FC236}">
                <a16:creationId xmlns:a16="http://schemas.microsoft.com/office/drawing/2014/main" id="{81598CF3-8B49-BA8C-41E8-001BFE1FD04C}"/>
              </a:ext>
            </a:extLst>
          </p:cNvPr>
          <p:cNvSpPr>
            <a:spLocks noChangeArrowheads="1"/>
          </p:cNvSpPr>
          <p:nvPr/>
        </p:nvSpPr>
        <p:spPr bwMode="auto">
          <a:xfrm rot="-3180000">
            <a:off x="7862094" y="23019"/>
            <a:ext cx="1165225" cy="2097087"/>
          </a:xfrm>
          <a:custGeom>
            <a:avLst/>
            <a:gdLst>
              <a:gd name="T0" fmla="*/ 2147483646 w 2911"/>
              <a:gd name="T1" fmla="*/ 0 h 3703"/>
              <a:gd name="T2" fmla="*/ 2147483646 w 2911"/>
              <a:gd name="T3" fmla="*/ 2147483646 h 3703"/>
              <a:gd name="T4" fmla="*/ 2147483646 w 2911"/>
              <a:gd name="T5" fmla="*/ 2147483646 h 3703"/>
              <a:gd name="T6" fmla="*/ 0 w 2911"/>
              <a:gd name="T7" fmla="*/ 2147483646 h 3703"/>
              <a:gd name="T8" fmla="*/ 2147483646 w 2911"/>
              <a:gd name="T9" fmla="*/ 2147483646 h 3703"/>
              <a:gd name="T10" fmla="*/ 2147483646 w 2911"/>
              <a:gd name="T11" fmla="*/ 2147483646 h 3703"/>
              <a:gd name="T12" fmla="*/ 2147483646 w 2911"/>
              <a:gd name="T13" fmla="*/ 2147483646 h 3703"/>
              <a:gd name="T14" fmla="*/ 2147483646 w 2911"/>
              <a:gd name="T15" fmla="*/ 2147483646 h 3703"/>
              <a:gd name="T16" fmla="*/ 2147483646 w 2911"/>
              <a:gd name="T17" fmla="*/ 2147483646 h 3703"/>
              <a:gd name="T18" fmla="*/ 2147483646 w 2911"/>
              <a:gd name="T19" fmla="*/ 0 h 3703"/>
              <a:gd name="T20" fmla="*/ 2147483646 w 2911"/>
              <a:gd name="T21" fmla="*/ 0 h 37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11" h="3703">
                <a:moveTo>
                  <a:pt x="2293" y="0"/>
                </a:moveTo>
                <a:lnTo>
                  <a:pt x="130" y="2835"/>
                </a:lnTo>
                <a:lnTo>
                  <a:pt x="131" y="3201"/>
                </a:lnTo>
                <a:lnTo>
                  <a:pt x="0" y="3633"/>
                </a:lnTo>
                <a:lnTo>
                  <a:pt x="50" y="3703"/>
                </a:lnTo>
                <a:lnTo>
                  <a:pt x="422" y="3352"/>
                </a:lnTo>
                <a:lnTo>
                  <a:pt x="763" y="3220"/>
                </a:lnTo>
                <a:lnTo>
                  <a:pt x="2911" y="428"/>
                </a:lnTo>
                <a:lnTo>
                  <a:pt x="2589" y="96"/>
                </a:lnTo>
                <a:lnTo>
                  <a:pt x="2293" y="0"/>
                </a:lnTo>
                <a:close/>
              </a:path>
            </a:pathLst>
          </a:custGeom>
          <a:solidFill>
            <a:srgbClr val="703D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33" name="Freeform 8">
            <a:extLst>
              <a:ext uri="{FF2B5EF4-FFF2-40B4-BE49-F238E27FC236}">
                <a16:creationId xmlns:a16="http://schemas.microsoft.com/office/drawing/2014/main" id="{B49B37B8-0789-5710-B3E5-CDF060998B09}"/>
              </a:ext>
            </a:extLst>
          </p:cNvPr>
          <p:cNvSpPr>
            <a:spLocks noChangeArrowheads="1"/>
          </p:cNvSpPr>
          <p:nvPr/>
        </p:nvSpPr>
        <p:spPr bwMode="auto">
          <a:xfrm rot="-3180000">
            <a:off x="7827963" y="193675"/>
            <a:ext cx="1025525" cy="1571625"/>
          </a:xfrm>
          <a:custGeom>
            <a:avLst/>
            <a:gdLst>
              <a:gd name="T0" fmla="*/ 0 w 2561"/>
              <a:gd name="T1" fmla="*/ 2147483646 h 2777"/>
              <a:gd name="T2" fmla="*/ 2147483646 w 2561"/>
              <a:gd name="T3" fmla="*/ 2147483646 h 2777"/>
              <a:gd name="T4" fmla="*/ 2147483646 w 2561"/>
              <a:gd name="T5" fmla="*/ 2147483646 h 2777"/>
              <a:gd name="T6" fmla="*/ 2147483646 w 2561"/>
              <a:gd name="T7" fmla="*/ 2147483646 h 2777"/>
              <a:gd name="T8" fmla="*/ 2147483646 w 2561"/>
              <a:gd name="T9" fmla="*/ 2147483646 h 2777"/>
              <a:gd name="T10" fmla="*/ 2147483646 w 2561"/>
              <a:gd name="T11" fmla="*/ 0 h 2777"/>
              <a:gd name="T12" fmla="*/ 0 w 2561"/>
              <a:gd name="T13" fmla="*/ 2147483646 h 2777"/>
              <a:gd name="T14" fmla="*/ 0 w 2561"/>
              <a:gd name="T15" fmla="*/ 2147483646 h 277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61" h="2777">
                <a:moveTo>
                  <a:pt x="0" y="2485"/>
                </a:moveTo>
                <a:lnTo>
                  <a:pt x="432" y="2553"/>
                </a:lnTo>
                <a:lnTo>
                  <a:pt x="736" y="2777"/>
                </a:lnTo>
                <a:lnTo>
                  <a:pt x="2561" y="399"/>
                </a:lnTo>
                <a:lnTo>
                  <a:pt x="2118" y="82"/>
                </a:lnTo>
                <a:lnTo>
                  <a:pt x="1898" y="0"/>
                </a:lnTo>
                <a:lnTo>
                  <a:pt x="0" y="2485"/>
                </a:lnTo>
                <a:close/>
              </a:path>
            </a:pathLst>
          </a:custGeom>
          <a:solidFill>
            <a:srgbClr val="FFB8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nvGrpSpPr>
          <p:cNvPr id="1034" name="Group 9">
            <a:extLst>
              <a:ext uri="{FF2B5EF4-FFF2-40B4-BE49-F238E27FC236}">
                <a16:creationId xmlns:a16="http://schemas.microsoft.com/office/drawing/2014/main" id="{62CD16C5-3934-61B4-FEAE-C692A675CDA5}"/>
              </a:ext>
            </a:extLst>
          </p:cNvPr>
          <p:cNvGrpSpPr>
            <a:grpSpLocks/>
          </p:cNvGrpSpPr>
          <p:nvPr/>
        </p:nvGrpSpPr>
        <p:grpSpPr bwMode="auto">
          <a:xfrm>
            <a:off x="7938" y="5540375"/>
            <a:ext cx="1779587" cy="1241425"/>
            <a:chOff x="5" y="3490"/>
            <a:chExt cx="1121" cy="782"/>
          </a:xfrm>
        </p:grpSpPr>
        <p:sp>
          <p:nvSpPr>
            <p:cNvPr id="1051" name="Freeform 10">
              <a:extLst>
                <a:ext uri="{FF2B5EF4-FFF2-40B4-BE49-F238E27FC236}">
                  <a16:creationId xmlns:a16="http://schemas.microsoft.com/office/drawing/2014/main" id="{DEDB6DE8-B788-E665-72E8-A1963E7F58D7}"/>
                </a:ext>
              </a:extLst>
            </p:cNvPr>
            <p:cNvSpPr>
              <a:spLocks noChangeArrowheads="1"/>
            </p:cNvSpPr>
            <p:nvPr/>
          </p:nvSpPr>
          <p:spPr bwMode="auto">
            <a:xfrm>
              <a:off x="24" y="3505"/>
              <a:ext cx="1086" cy="646"/>
            </a:xfrm>
            <a:custGeom>
              <a:avLst/>
              <a:gdLst>
                <a:gd name="T0" fmla="*/ 0 w 2177"/>
                <a:gd name="T1" fmla="*/ 0 h 1298"/>
                <a:gd name="T2" fmla="*/ 0 w 2177"/>
                <a:gd name="T3" fmla="*/ 0 h 1298"/>
                <a:gd name="T4" fmla="*/ 0 w 2177"/>
                <a:gd name="T5" fmla="*/ 0 h 1298"/>
                <a:gd name="T6" fmla="*/ 0 w 2177"/>
                <a:gd name="T7" fmla="*/ 0 h 1298"/>
                <a:gd name="T8" fmla="*/ 0 w 2177"/>
                <a:gd name="T9" fmla="*/ 0 h 1298"/>
                <a:gd name="T10" fmla="*/ 0 w 2177"/>
                <a:gd name="T11" fmla="*/ 0 h 1298"/>
                <a:gd name="T12" fmla="*/ 0 w 2177"/>
                <a:gd name="T13" fmla="*/ 0 h 1298"/>
                <a:gd name="T14" fmla="*/ 0 w 2177"/>
                <a:gd name="T15" fmla="*/ 0 h 1298"/>
                <a:gd name="T16" fmla="*/ 0 w 2177"/>
                <a:gd name="T17" fmla="*/ 0 h 1298"/>
                <a:gd name="T18" fmla="*/ 0 w 2177"/>
                <a:gd name="T19" fmla="*/ 0 h 1298"/>
                <a:gd name="T20" fmla="*/ 0 w 2177"/>
                <a:gd name="T21" fmla="*/ 0 h 1298"/>
                <a:gd name="T22" fmla="*/ 0 w 2177"/>
                <a:gd name="T23" fmla="*/ 0 h 1298"/>
                <a:gd name="T24" fmla="*/ 0 w 2177"/>
                <a:gd name="T25" fmla="*/ 0 h 1298"/>
                <a:gd name="T26" fmla="*/ 0 w 2177"/>
                <a:gd name="T27" fmla="*/ 0 h 1298"/>
                <a:gd name="T28" fmla="*/ 0 w 2177"/>
                <a:gd name="T29" fmla="*/ 0 h 1298"/>
                <a:gd name="T30" fmla="*/ 0 w 2177"/>
                <a:gd name="T31" fmla="*/ 0 h 1298"/>
                <a:gd name="T32" fmla="*/ 0 w 2177"/>
                <a:gd name="T33" fmla="*/ 0 h 1298"/>
                <a:gd name="T34" fmla="*/ 0 w 2177"/>
                <a:gd name="T35" fmla="*/ 0 h 1298"/>
                <a:gd name="T36" fmla="*/ 0 w 2177"/>
                <a:gd name="T37" fmla="*/ 0 h 1298"/>
                <a:gd name="T38" fmla="*/ 0 w 2177"/>
                <a:gd name="T39" fmla="*/ 0 h 1298"/>
                <a:gd name="T40" fmla="*/ 0 w 2177"/>
                <a:gd name="T41" fmla="*/ 0 h 1298"/>
                <a:gd name="T42" fmla="*/ 0 w 2177"/>
                <a:gd name="T43" fmla="*/ 0 h 1298"/>
                <a:gd name="T44" fmla="*/ 0 w 2177"/>
                <a:gd name="T45" fmla="*/ 0 h 1298"/>
                <a:gd name="T46" fmla="*/ 0 w 2177"/>
                <a:gd name="T47" fmla="*/ 0 h 129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177" h="1298">
                  <a:moveTo>
                    <a:pt x="1587" y="1260"/>
                  </a:moveTo>
                  <a:lnTo>
                    <a:pt x="1420" y="1106"/>
                  </a:lnTo>
                  <a:lnTo>
                    <a:pt x="1331" y="477"/>
                  </a:lnTo>
                  <a:lnTo>
                    <a:pt x="2139" y="330"/>
                  </a:lnTo>
                  <a:lnTo>
                    <a:pt x="2177" y="203"/>
                  </a:lnTo>
                  <a:lnTo>
                    <a:pt x="2099" y="100"/>
                  </a:lnTo>
                  <a:lnTo>
                    <a:pt x="1276" y="211"/>
                  </a:lnTo>
                  <a:lnTo>
                    <a:pt x="1219" y="32"/>
                  </a:lnTo>
                  <a:lnTo>
                    <a:pt x="1085" y="0"/>
                  </a:lnTo>
                  <a:lnTo>
                    <a:pt x="958" y="28"/>
                  </a:lnTo>
                  <a:lnTo>
                    <a:pt x="888" y="106"/>
                  </a:lnTo>
                  <a:lnTo>
                    <a:pt x="937" y="285"/>
                  </a:lnTo>
                  <a:lnTo>
                    <a:pt x="660" y="441"/>
                  </a:lnTo>
                  <a:lnTo>
                    <a:pt x="983" y="473"/>
                  </a:lnTo>
                  <a:lnTo>
                    <a:pt x="1112" y="889"/>
                  </a:lnTo>
                  <a:lnTo>
                    <a:pt x="141" y="469"/>
                  </a:lnTo>
                  <a:lnTo>
                    <a:pt x="46" y="509"/>
                  </a:lnTo>
                  <a:lnTo>
                    <a:pt x="0" y="636"/>
                  </a:lnTo>
                  <a:lnTo>
                    <a:pt x="55" y="779"/>
                  </a:lnTo>
                  <a:lnTo>
                    <a:pt x="1139" y="1288"/>
                  </a:lnTo>
                  <a:lnTo>
                    <a:pt x="1378" y="1256"/>
                  </a:lnTo>
                  <a:lnTo>
                    <a:pt x="1570" y="1298"/>
                  </a:lnTo>
                  <a:lnTo>
                    <a:pt x="1587" y="1260"/>
                  </a:lnTo>
                  <a:close/>
                </a:path>
              </a:pathLst>
            </a:custGeom>
            <a:solidFill>
              <a:srgbClr val="F8F8F8"/>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52" name="Freeform 11">
              <a:extLst>
                <a:ext uri="{FF2B5EF4-FFF2-40B4-BE49-F238E27FC236}">
                  <a16:creationId xmlns:a16="http://schemas.microsoft.com/office/drawing/2014/main" id="{A9AB4088-D2D7-1246-1877-2B26AE5FC6AF}"/>
                </a:ext>
              </a:extLst>
            </p:cNvPr>
            <p:cNvSpPr>
              <a:spLocks noChangeArrowheads="1"/>
            </p:cNvSpPr>
            <p:nvPr/>
          </p:nvSpPr>
          <p:spPr bwMode="auto">
            <a:xfrm>
              <a:off x="1022" y="3582"/>
              <a:ext cx="68" cy="126"/>
            </a:xfrm>
            <a:custGeom>
              <a:avLst/>
              <a:gdLst>
                <a:gd name="T0" fmla="*/ 0 w 143"/>
                <a:gd name="T1" fmla="*/ 0 h 258"/>
                <a:gd name="T2" fmla="*/ 0 w 143"/>
                <a:gd name="T3" fmla="*/ 0 h 258"/>
                <a:gd name="T4" fmla="*/ 0 w 143"/>
                <a:gd name="T5" fmla="*/ 0 h 258"/>
                <a:gd name="T6" fmla="*/ 0 w 143"/>
                <a:gd name="T7" fmla="*/ 0 h 258"/>
                <a:gd name="T8" fmla="*/ 0 w 143"/>
                <a:gd name="T9" fmla="*/ 0 h 258"/>
                <a:gd name="T10" fmla="*/ 0 w 143"/>
                <a:gd name="T11" fmla="*/ 0 h 25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258">
                  <a:moveTo>
                    <a:pt x="0" y="7"/>
                  </a:moveTo>
                  <a:lnTo>
                    <a:pt x="120" y="0"/>
                  </a:lnTo>
                  <a:lnTo>
                    <a:pt x="143" y="233"/>
                  </a:lnTo>
                  <a:lnTo>
                    <a:pt x="8" y="258"/>
                  </a:lnTo>
                  <a:lnTo>
                    <a:pt x="0" y="7"/>
                  </a:lnTo>
                  <a:close/>
                </a:path>
              </a:pathLst>
            </a:custGeom>
            <a:solidFill>
              <a:srgbClr val="FFEF66"/>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53" name="Freeform 12">
              <a:extLst>
                <a:ext uri="{FF2B5EF4-FFF2-40B4-BE49-F238E27FC236}">
                  <a16:creationId xmlns:a16="http://schemas.microsoft.com/office/drawing/2014/main" id="{9B5E4D59-A167-0F68-4D19-8DC4D1500A90}"/>
                </a:ext>
              </a:extLst>
            </p:cNvPr>
            <p:cNvSpPr>
              <a:spLocks noChangeArrowheads="1"/>
            </p:cNvSpPr>
            <p:nvPr/>
          </p:nvSpPr>
          <p:spPr bwMode="auto">
            <a:xfrm>
              <a:off x="20" y="3774"/>
              <a:ext cx="789" cy="407"/>
            </a:xfrm>
            <a:custGeom>
              <a:avLst/>
              <a:gdLst>
                <a:gd name="T0" fmla="*/ 0 w 1586"/>
                <a:gd name="T1" fmla="*/ 0 h 821"/>
                <a:gd name="T2" fmla="*/ 0 w 1586"/>
                <a:gd name="T3" fmla="*/ 0 h 821"/>
                <a:gd name="T4" fmla="*/ 0 w 1586"/>
                <a:gd name="T5" fmla="*/ 0 h 821"/>
                <a:gd name="T6" fmla="*/ 0 w 1586"/>
                <a:gd name="T7" fmla="*/ 0 h 821"/>
                <a:gd name="T8" fmla="*/ 0 w 1586"/>
                <a:gd name="T9" fmla="*/ 0 h 821"/>
                <a:gd name="T10" fmla="*/ 0 w 1586"/>
                <a:gd name="T11" fmla="*/ 0 h 821"/>
                <a:gd name="T12" fmla="*/ 0 w 1586"/>
                <a:gd name="T13" fmla="*/ 0 h 821"/>
                <a:gd name="T14" fmla="*/ 0 w 1586"/>
                <a:gd name="T15" fmla="*/ 0 h 821"/>
                <a:gd name="T16" fmla="*/ 0 w 1586"/>
                <a:gd name="T17" fmla="*/ 0 h 821"/>
                <a:gd name="T18" fmla="*/ 0 w 1586"/>
                <a:gd name="T19" fmla="*/ 0 h 821"/>
                <a:gd name="T20" fmla="*/ 0 w 1586"/>
                <a:gd name="T21" fmla="*/ 0 h 821"/>
                <a:gd name="T22" fmla="*/ 0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rgbClr val="FF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54" name="Freeform 13">
              <a:extLst>
                <a:ext uri="{FF2B5EF4-FFF2-40B4-BE49-F238E27FC236}">
                  <a16:creationId xmlns:a16="http://schemas.microsoft.com/office/drawing/2014/main" id="{5C294C9F-D9D7-1A65-4321-7133221D913A}"/>
                </a:ext>
              </a:extLst>
            </p:cNvPr>
            <p:cNvSpPr>
              <a:spLocks noChangeArrowheads="1"/>
            </p:cNvSpPr>
            <p:nvPr/>
          </p:nvSpPr>
          <p:spPr bwMode="auto">
            <a:xfrm>
              <a:off x="129" y="3808"/>
              <a:ext cx="522" cy="371"/>
            </a:xfrm>
            <a:custGeom>
              <a:avLst/>
              <a:gdLst>
                <a:gd name="T0" fmla="*/ 0 w 1049"/>
                <a:gd name="T1" fmla="*/ 0 h 747"/>
                <a:gd name="T2" fmla="*/ 0 w 1049"/>
                <a:gd name="T3" fmla="*/ 0 h 747"/>
                <a:gd name="T4" fmla="*/ 0 w 1049"/>
                <a:gd name="T5" fmla="*/ 0 h 747"/>
                <a:gd name="T6" fmla="*/ 0 w 1049"/>
                <a:gd name="T7" fmla="*/ 0 h 747"/>
                <a:gd name="T8" fmla="*/ 0 w 1049"/>
                <a:gd name="T9" fmla="*/ 0 h 747"/>
                <a:gd name="T10" fmla="*/ 0 w 1049"/>
                <a:gd name="T11" fmla="*/ 0 h 747"/>
                <a:gd name="T12" fmla="*/ 0 w 1049"/>
                <a:gd name="T13" fmla="*/ 0 h 747"/>
                <a:gd name="T14" fmla="*/ 0 w 1049"/>
                <a:gd name="T15" fmla="*/ 0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rgbClr val="FFB8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55" name="Freeform 14">
              <a:extLst>
                <a:ext uri="{FF2B5EF4-FFF2-40B4-BE49-F238E27FC236}">
                  <a16:creationId xmlns:a16="http://schemas.microsoft.com/office/drawing/2014/main" id="{7E2BFF15-23DE-7EC5-B36B-FC0039B72A3D}"/>
                </a:ext>
              </a:extLst>
            </p:cNvPr>
            <p:cNvSpPr>
              <a:spLocks noChangeArrowheads="1"/>
            </p:cNvSpPr>
            <p:nvPr/>
          </p:nvSpPr>
          <p:spPr bwMode="auto">
            <a:xfrm>
              <a:off x="485" y="3532"/>
              <a:ext cx="132" cy="118"/>
            </a:xfrm>
            <a:custGeom>
              <a:avLst/>
              <a:gdLst>
                <a:gd name="T0" fmla="*/ 0 w 272"/>
                <a:gd name="T1" fmla="*/ 0 h 241"/>
                <a:gd name="T2" fmla="*/ 0 w 272"/>
                <a:gd name="T3" fmla="*/ 0 h 241"/>
                <a:gd name="T4" fmla="*/ 0 w 272"/>
                <a:gd name="T5" fmla="*/ 0 h 241"/>
                <a:gd name="T6" fmla="*/ 0 w 272"/>
                <a:gd name="T7" fmla="*/ 0 h 241"/>
                <a:gd name="T8" fmla="*/ 0 w 272"/>
                <a:gd name="T9" fmla="*/ 0 h 241"/>
                <a:gd name="T10" fmla="*/ 0 w 272"/>
                <a:gd name="T11" fmla="*/ 0 h 241"/>
                <a:gd name="T12" fmla="*/ 0 w 272"/>
                <a:gd name="T13" fmla="*/ 0 h 241"/>
                <a:gd name="T14" fmla="*/ 0 w 272"/>
                <a:gd name="T15" fmla="*/ 0 h 24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2" h="241">
                  <a:moveTo>
                    <a:pt x="0" y="28"/>
                  </a:moveTo>
                  <a:lnTo>
                    <a:pt x="160" y="0"/>
                  </a:lnTo>
                  <a:lnTo>
                    <a:pt x="251" y="36"/>
                  </a:lnTo>
                  <a:lnTo>
                    <a:pt x="272" y="139"/>
                  </a:lnTo>
                  <a:lnTo>
                    <a:pt x="164" y="146"/>
                  </a:lnTo>
                  <a:lnTo>
                    <a:pt x="32" y="241"/>
                  </a:lnTo>
                  <a:lnTo>
                    <a:pt x="0" y="28"/>
                  </a:lnTo>
                  <a:close/>
                </a:path>
              </a:pathLst>
            </a:custGeom>
            <a:solidFill>
              <a:srgbClr val="00B2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56" name="Freeform 15">
              <a:extLst>
                <a:ext uri="{FF2B5EF4-FFF2-40B4-BE49-F238E27FC236}">
                  <a16:creationId xmlns:a16="http://schemas.microsoft.com/office/drawing/2014/main" id="{F1C19481-5EFC-ED28-37AB-2F8BD54EE497}"/>
                </a:ext>
              </a:extLst>
            </p:cNvPr>
            <p:cNvSpPr>
              <a:spLocks noChangeArrowheads="1"/>
            </p:cNvSpPr>
            <p:nvPr/>
          </p:nvSpPr>
          <p:spPr bwMode="auto">
            <a:xfrm>
              <a:off x="641" y="4163"/>
              <a:ext cx="73" cy="109"/>
            </a:xfrm>
            <a:custGeom>
              <a:avLst/>
              <a:gdLst>
                <a:gd name="T0" fmla="*/ 0 w 152"/>
                <a:gd name="T1" fmla="*/ 0 h 224"/>
                <a:gd name="T2" fmla="*/ 0 w 152"/>
                <a:gd name="T3" fmla="*/ 0 h 224"/>
                <a:gd name="T4" fmla="*/ 0 w 152"/>
                <a:gd name="T5" fmla="*/ 0 h 224"/>
                <a:gd name="T6" fmla="*/ 0 w 152"/>
                <a:gd name="T7" fmla="*/ 0 h 224"/>
                <a:gd name="T8" fmla="*/ 0 w 152"/>
                <a:gd name="T9" fmla="*/ 0 h 224"/>
                <a:gd name="T10" fmla="*/ 0 w 152"/>
                <a:gd name="T11" fmla="*/ 0 h 2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2" h="224">
                  <a:moveTo>
                    <a:pt x="152" y="4"/>
                  </a:moveTo>
                  <a:lnTo>
                    <a:pt x="152" y="224"/>
                  </a:lnTo>
                  <a:lnTo>
                    <a:pt x="0" y="8"/>
                  </a:lnTo>
                  <a:lnTo>
                    <a:pt x="72" y="0"/>
                  </a:lnTo>
                  <a:lnTo>
                    <a:pt x="152" y="4"/>
                  </a:lnTo>
                  <a:close/>
                </a:path>
              </a:pathLst>
            </a:custGeom>
            <a:solidFill>
              <a:srgbClr val="00B2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57" name="Freeform 16">
              <a:extLst>
                <a:ext uri="{FF2B5EF4-FFF2-40B4-BE49-F238E27FC236}">
                  <a16:creationId xmlns:a16="http://schemas.microsoft.com/office/drawing/2014/main" id="{A7069036-3688-6044-9BA0-80169F6C1E95}"/>
                </a:ext>
              </a:extLst>
            </p:cNvPr>
            <p:cNvSpPr>
              <a:spLocks noChangeArrowheads="1"/>
            </p:cNvSpPr>
            <p:nvPr/>
          </p:nvSpPr>
          <p:spPr bwMode="auto">
            <a:xfrm>
              <a:off x="504" y="3607"/>
              <a:ext cx="190" cy="380"/>
            </a:xfrm>
            <a:custGeom>
              <a:avLst/>
              <a:gdLst>
                <a:gd name="T0" fmla="*/ 0 w 386"/>
                <a:gd name="T1" fmla="*/ 0 h 764"/>
                <a:gd name="T2" fmla="*/ 0 w 386"/>
                <a:gd name="T3" fmla="*/ 0 h 764"/>
                <a:gd name="T4" fmla="*/ 0 w 386"/>
                <a:gd name="T5" fmla="*/ 0 h 764"/>
                <a:gd name="T6" fmla="*/ 0 w 386"/>
                <a:gd name="T7" fmla="*/ 0 h 764"/>
                <a:gd name="T8" fmla="*/ 0 w 386"/>
                <a:gd name="T9" fmla="*/ 0 h 764"/>
                <a:gd name="T10" fmla="*/ 0 w 386"/>
                <a:gd name="T11" fmla="*/ 0 h 764"/>
                <a:gd name="T12" fmla="*/ 0 w 386"/>
                <a:gd name="T13" fmla="*/ 0 h 764"/>
                <a:gd name="T14" fmla="*/ 0 w 386"/>
                <a:gd name="T15" fmla="*/ 0 h 76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6" h="764">
                  <a:moveTo>
                    <a:pt x="0" y="80"/>
                  </a:moveTo>
                  <a:lnTo>
                    <a:pt x="87" y="0"/>
                  </a:lnTo>
                  <a:lnTo>
                    <a:pt x="232" y="6"/>
                  </a:lnTo>
                  <a:lnTo>
                    <a:pt x="386" y="764"/>
                  </a:lnTo>
                  <a:lnTo>
                    <a:pt x="279" y="720"/>
                  </a:lnTo>
                  <a:lnTo>
                    <a:pt x="152" y="677"/>
                  </a:lnTo>
                  <a:lnTo>
                    <a:pt x="0" y="80"/>
                  </a:lnTo>
                  <a:close/>
                </a:path>
              </a:pathLst>
            </a:custGeom>
            <a:solidFill>
              <a:srgbClr val="FFB8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58" name="Freeform 17">
              <a:extLst>
                <a:ext uri="{FF2B5EF4-FFF2-40B4-BE49-F238E27FC236}">
                  <a16:creationId xmlns:a16="http://schemas.microsoft.com/office/drawing/2014/main" id="{A1E6DA6D-70D9-E7F0-DF76-92EEF683D9F1}"/>
                </a:ext>
              </a:extLst>
            </p:cNvPr>
            <p:cNvSpPr>
              <a:spLocks noChangeArrowheads="1"/>
            </p:cNvSpPr>
            <p:nvPr/>
          </p:nvSpPr>
          <p:spPr bwMode="auto">
            <a:xfrm>
              <a:off x="668" y="3590"/>
              <a:ext cx="361" cy="171"/>
            </a:xfrm>
            <a:custGeom>
              <a:avLst/>
              <a:gdLst>
                <a:gd name="T0" fmla="*/ 0 w 728"/>
                <a:gd name="T1" fmla="*/ 0 h 348"/>
                <a:gd name="T2" fmla="*/ 0 w 728"/>
                <a:gd name="T3" fmla="*/ 0 h 348"/>
                <a:gd name="T4" fmla="*/ 0 w 728"/>
                <a:gd name="T5" fmla="*/ 0 h 348"/>
                <a:gd name="T6" fmla="*/ 0 w 728"/>
                <a:gd name="T7" fmla="*/ 0 h 348"/>
                <a:gd name="T8" fmla="*/ 0 w 728"/>
                <a:gd name="T9" fmla="*/ 0 h 348"/>
                <a:gd name="T10" fmla="*/ 0 w 728"/>
                <a:gd name="T11" fmla="*/ 0 h 348"/>
                <a:gd name="T12" fmla="*/ 0 w 728"/>
                <a:gd name="T13" fmla="*/ 0 h 34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28" h="348">
                  <a:moveTo>
                    <a:pt x="692" y="0"/>
                  </a:moveTo>
                  <a:lnTo>
                    <a:pt x="0" y="106"/>
                  </a:lnTo>
                  <a:lnTo>
                    <a:pt x="28" y="348"/>
                  </a:lnTo>
                  <a:lnTo>
                    <a:pt x="715" y="237"/>
                  </a:lnTo>
                  <a:lnTo>
                    <a:pt x="728" y="43"/>
                  </a:lnTo>
                  <a:lnTo>
                    <a:pt x="692" y="0"/>
                  </a:lnTo>
                  <a:close/>
                </a:path>
              </a:pathLst>
            </a:custGeom>
            <a:solidFill>
              <a:srgbClr val="FFB8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59" name="Freeform 18">
              <a:extLst>
                <a:ext uri="{FF2B5EF4-FFF2-40B4-BE49-F238E27FC236}">
                  <a16:creationId xmlns:a16="http://schemas.microsoft.com/office/drawing/2014/main" id="{765D4F08-8CDB-D504-3152-0D494C1D0D24}"/>
                </a:ext>
              </a:extLst>
            </p:cNvPr>
            <p:cNvSpPr>
              <a:spLocks noChangeArrowheads="1"/>
            </p:cNvSpPr>
            <p:nvPr/>
          </p:nvSpPr>
          <p:spPr bwMode="auto">
            <a:xfrm>
              <a:off x="347" y="3693"/>
              <a:ext cx="153" cy="64"/>
            </a:xfrm>
            <a:custGeom>
              <a:avLst/>
              <a:gdLst>
                <a:gd name="T0" fmla="*/ 0 w 312"/>
                <a:gd name="T1" fmla="*/ 0 h 135"/>
                <a:gd name="T2" fmla="*/ 0 w 312"/>
                <a:gd name="T3" fmla="*/ 0 h 135"/>
                <a:gd name="T4" fmla="*/ 0 w 312"/>
                <a:gd name="T5" fmla="*/ 0 h 135"/>
                <a:gd name="T6" fmla="*/ 0 w 312"/>
                <a:gd name="T7" fmla="*/ 0 h 135"/>
                <a:gd name="T8" fmla="*/ 0 w 312"/>
                <a:gd name="T9" fmla="*/ 0 h 1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135">
                  <a:moveTo>
                    <a:pt x="272" y="0"/>
                  </a:moveTo>
                  <a:lnTo>
                    <a:pt x="0" y="78"/>
                  </a:lnTo>
                  <a:lnTo>
                    <a:pt x="312" y="135"/>
                  </a:lnTo>
                  <a:lnTo>
                    <a:pt x="272" y="0"/>
                  </a:lnTo>
                  <a:close/>
                </a:path>
              </a:pathLst>
            </a:custGeom>
            <a:solidFill>
              <a:srgbClr val="FFEF66"/>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nvGrpSpPr>
            <p:cNvPr id="1060" name="Group 19">
              <a:extLst>
                <a:ext uri="{FF2B5EF4-FFF2-40B4-BE49-F238E27FC236}">
                  <a16:creationId xmlns:a16="http://schemas.microsoft.com/office/drawing/2014/main" id="{7F433EB6-E25A-D103-E651-02B958C4883B}"/>
                </a:ext>
              </a:extLst>
            </p:cNvPr>
            <p:cNvGrpSpPr>
              <a:grpSpLocks/>
            </p:cNvGrpSpPr>
            <p:nvPr/>
          </p:nvGrpSpPr>
          <p:grpSpPr bwMode="auto">
            <a:xfrm>
              <a:off x="5" y="3490"/>
              <a:ext cx="1121" cy="777"/>
              <a:chOff x="5" y="3490"/>
              <a:chExt cx="1121" cy="777"/>
            </a:xfrm>
          </p:grpSpPr>
          <p:grpSp>
            <p:nvGrpSpPr>
              <p:cNvPr id="1061" name="Group 20">
                <a:extLst>
                  <a:ext uri="{FF2B5EF4-FFF2-40B4-BE49-F238E27FC236}">
                    <a16:creationId xmlns:a16="http://schemas.microsoft.com/office/drawing/2014/main" id="{3C468382-6076-5485-F086-3903DDE16E83}"/>
                  </a:ext>
                </a:extLst>
              </p:cNvPr>
              <p:cNvGrpSpPr>
                <a:grpSpLocks/>
              </p:cNvGrpSpPr>
              <p:nvPr/>
            </p:nvGrpSpPr>
            <p:grpSpPr bwMode="auto">
              <a:xfrm>
                <a:off x="499" y="3562"/>
                <a:ext cx="545" cy="705"/>
                <a:chOff x="499" y="3562"/>
                <a:chExt cx="545" cy="705"/>
              </a:xfrm>
            </p:grpSpPr>
            <p:sp>
              <p:nvSpPr>
                <p:cNvPr id="1074" name="Freeform 21">
                  <a:extLst>
                    <a:ext uri="{FF2B5EF4-FFF2-40B4-BE49-F238E27FC236}">
                      <a16:creationId xmlns:a16="http://schemas.microsoft.com/office/drawing/2014/main" id="{121D5F1F-8587-3168-69F6-0FE221EA36B1}"/>
                    </a:ext>
                  </a:extLst>
                </p:cNvPr>
                <p:cNvSpPr>
                  <a:spLocks noChangeArrowheads="1"/>
                </p:cNvSpPr>
                <p:nvPr/>
              </p:nvSpPr>
              <p:spPr bwMode="auto">
                <a:xfrm>
                  <a:off x="499" y="3587"/>
                  <a:ext cx="154" cy="84"/>
                </a:xfrm>
                <a:custGeom>
                  <a:avLst/>
                  <a:gdLst>
                    <a:gd name="T0" fmla="*/ 0 w 313"/>
                    <a:gd name="T1" fmla="*/ 0 h 175"/>
                    <a:gd name="T2" fmla="*/ 0 w 313"/>
                    <a:gd name="T3" fmla="*/ 0 h 175"/>
                    <a:gd name="T4" fmla="*/ 0 w 313"/>
                    <a:gd name="T5" fmla="*/ 0 h 175"/>
                    <a:gd name="T6" fmla="*/ 0 w 313"/>
                    <a:gd name="T7" fmla="*/ 0 h 175"/>
                    <a:gd name="T8" fmla="*/ 0 w 313"/>
                    <a:gd name="T9" fmla="*/ 0 h 175"/>
                    <a:gd name="T10" fmla="*/ 0 w 313"/>
                    <a:gd name="T11" fmla="*/ 0 h 175"/>
                    <a:gd name="T12" fmla="*/ 0 w 313"/>
                    <a:gd name="T13" fmla="*/ 0 h 175"/>
                    <a:gd name="T14" fmla="*/ 0 w 313"/>
                    <a:gd name="T15" fmla="*/ 0 h 175"/>
                    <a:gd name="T16" fmla="*/ 0 w 313"/>
                    <a:gd name="T17" fmla="*/ 0 h 175"/>
                    <a:gd name="T18" fmla="*/ 0 w 313"/>
                    <a:gd name="T19" fmla="*/ 0 h 17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13" h="175">
                      <a:moveTo>
                        <a:pt x="0" y="107"/>
                      </a:moveTo>
                      <a:lnTo>
                        <a:pt x="114" y="10"/>
                      </a:lnTo>
                      <a:lnTo>
                        <a:pt x="213" y="0"/>
                      </a:lnTo>
                      <a:lnTo>
                        <a:pt x="292" y="27"/>
                      </a:lnTo>
                      <a:lnTo>
                        <a:pt x="313" y="91"/>
                      </a:lnTo>
                      <a:lnTo>
                        <a:pt x="167" y="67"/>
                      </a:lnTo>
                      <a:lnTo>
                        <a:pt x="74" y="101"/>
                      </a:lnTo>
                      <a:lnTo>
                        <a:pt x="13" y="175"/>
                      </a:lnTo>
                      <a:lnTo>
                        <a:pt x="0" y="107"/>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75" name="Freeform 22">
                  <a:extLst>
                    <a:ext uri="{FF2B5EF4-FFF2-40B4-BE49-F238E27FC236}">
                      <a16:creationId xmlns:a16="http://schemas.microsoft.com/office/drawing/2014/main" id="{741BC40A-D325-7ED8-C693-EDF7E2A97487}"/>
                    </a:ext>
                  </a:extLst>
                </p:cNvPr>
                <p:cNvSpPr>
                  <a:spLocks noChangeArrowheads="1"/>
                </p:cNvSpPr>
                <p:nvPr/>
              </p:nvSpPr>
              <p:spPr bwMode="auto">
                <a:xfrm>
                  <a:off x="636" y="4137"/>
                  <a:ext cx="112" cy="130"/>
                </a:xfrm>
                <a:custGeom>
                  <a:avLst/>
                  <a:gdLst>
                    <a:gd name="T0" fmla="*/ 0 w 230"/>
                    <a:gd name="T1" fmla="*/ 0 h 266"/>
                    <a:gd name="T2" fmla="*/ 0 w 230"/>
                    <a:gd name="T3" fmla="*/ 0 h 266"/>
                    <a:gd name="T4" fmla="*/ 0 w 230"/>
                    <a:gd name="T5" fmla="*/ 0 h 266"/>
                    <a:gd name="T6" fmla="*/ 0 w 230"/>
                    <a:gd name="T7" fmla="*/ 0 h 266"/>
                    <a:gd name="T8" fmla="*/ 0 w 230"/>
                    <a:gd name="T9" fmla="*/ 0 h 266"/>
                    <a:gd name="T10" fmla="*/ 0 w 230"/>
                    <a:gd name="T11" fmla="*/ 0 h 266"/>
                    <a:gd name="T12" fmla="*/ 0 w 230"/>
                    <a:gd name="T13" fmla="*/ 0 h 266"/>
                    <a:gd name="T14" fmla="*/ 0 w 230"/>
                    <a:gd name="T15" fmla="*/ 0 h 266"/>
                    <a:gd name="T16" fmla="*/ 0 w 230"/>
                    <a:gd name="T17" fmla="*/ 0 h 2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0" h="266">
                      <a:moveTo>
                        <a:pt x="0" y="40"/>
                      </a:moveTo>
                      <a:lnTo>
                        <a:pt x="160" y="266"/>
                      </a:lnTo>
                      <a:lnTo>
                        <a:pt x="230" y="251"/>
                      </a:lnTo>
                      <a:lnTo>
                        <a:pt x="223" y="17"/>
                      </a:lnTo>
                      <a:lnTo>
                        <a:pt x="166" y="0"/>
                      </a:lnTo>
                      <a:lnTo>
                        <a:pt x="179" y="197"/>
                      </a:lnTo>
                      <a:lnTo>
                        <a:pt x="71" y="4"/>
                      </a:lnTo>
                      <a:lnTo>
                        <a:pt x="0" y="40"/>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76" name="Freeform 23">
                  <a:extLst>
                    <a:ext uri="{FF2B5EF4-FFF2-40B4-BE49-F238E27FC236}">
                      <a16:creationId xmlns:a16="http://schemas.microsoft.com/office/drawing/2014/main" id="{78FA17D7-AFED-C8F8-DE53-34A7AC6AAEC7}"/>
                    </a:ext>
                  </a:extLst>
                </p:cNvPr>
                <p:cNvSpPr>
                  <a:spLocks noChangeArrowheads="1"/>
                </p:cNvSpPr>
                <p:nvPr/>
              </p:nvSpPr>
              <p:spPr bwMode="auto">
                <a:xfrm>
                  <a:off x="1004" y="3562"/>
                  <a:ext cx="40" cy="114"/>
                </a:xfrm>
                <a:custGeom>
                  <a:avLst/>
                  <a:gdLst>
                    <a:gd name="T0" fmla="*/ 0 w 87"/>
                    <a:gd name="T1" fmla="*/ 0 h 234"/>
                    <a:gd name="T2" fmla="*/ 0 w 87"/>
                    <a:gd name="T3" fmla="*/ 0 h 234"/>
                    <a:gd name="T4" fmla="*/ 0 w 87"/>
                    <a:gd name="T5" fmla="*/ 0 h 234"/>
                    <a:gd name="T6" fmla="*/ 0 w 87"/>
                    <a:gd name="T7" fmla="*/ 0 h 234"/>
                    <a:gd name="T8" fmla="*/ 0 w 87"/>
                    <a:gd name="T9" fmla="*/ 0 h 234"/>
                    <a:gd name="T10" fmla="*/ 0 w 87"/>
                    <a:gd name="T11" fmla="*/ 0 h 234"/>
                    <a:gd name="T12" fmla="*/ 0 w 87"/>
                    <a:gd name="T13" fmla="*/ 0 h 234"/>
                    <a:gd name="T14" fmla="*/ 0 w 87"/>
                    <a:gd name="T15" fmla="*/ 0 h 234"/>
                    <a:gd name="T16" fmla="*/ 0 w 87"/>
                    <a:gd name="T17" fmla="*/ 0 h 2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7" h="234">
                      <a:moveTo>
                        <a:pt x="0" y="19"/>
                      </a:moveTo>
                      <a:lnTo>
                        <a:pt x="36" y="93"/>
                      </a:lnTo>
                      <a:lnTo>
                        <a:pt x="44" y="154"/>
                      </a:lnTo>
                      <a:lnTo>
                        <a:pt x="27" y="234"/>
                      </a:lnTo>
                      <a:lnTo>
                        <a:pt x="80" y="220"/>
                      </a:lnTo>
                      <a:lnTo>
                        <a:pt x="87" y="116"/>
                      </a:lnTo>
                      <a:lnTo>
                        <a:pt x="46" y="0"/>
                      </a:lnTo>
                      <a:lnTo>
                        <a:pt x="0" y="19"/>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sp>
            <p:nvSpPr>
              <p:cNvPr id="1062" name="Freeform 24">
                <a:extLst>
                  <a:ext uri="{FF2B5EF4-FFF2-40B4-BE49-F238E27FC236}">
                    <a16:creationId xmlns:a16="http://schemas.microsoft.com/office/drawing/2014/main" id="{B804776E-E079-7D8D-4BC7-3D368ADBDFF6}"/>
                  </a:ext>
                </a:extLst>
              </p:cNvPr>
              <p:cNvSpPr>
                <a:spLocks noChangeArrowheads="1"/>
              </p:cNvSpPr>
              <p:nvPr/>
            </p:nvSpPr>
            <p:spPr bwMode="auto">
              <a:xfrm>
                <a:off x="76" y="3732"/>
                <a:ext cx="592" cy="247"/>
              </a:xfrm>
              <a:custGeom>
                <a:avLst/>
                <a:gdLst>
                  <a:gd name="T0" fmla="*/ 0 w 1190"/>
                  <a:gd name="T1" fmla="*/ 0 h 500"/>
                  <a:gd name="T2" fmla="*/ 0 w 1190"/>
                  <a:gd name="T3" fmla="*/ 0 h 500"/>
                  <a:gd name="T4" fmla="*/ 0 w 1190"/>
                  <a:gd name="T5" fmla="*/ 0 h 500"/>
                  <a:gd name="T6" fmla="*/ 0 w 1190"/>
                  <a:gd name="T7" fmla="*/ 0 h 500"/>
                  <a:gd name="T8" fmla="*/ 0 w 1190"/>
                  <a:gd name="T9" fmla="*/ 0 h 500"/>
                  <a:gd name="T10" fmla="*/ 0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63" name="Freeform 25">
                <a:extLst>
                  <a:ext uri="{FF2B5EF4-FFF2-40B4-BE49-F238E27FC236}">
                    <a16:creationId xmlns:a16="http://schemas.microsoft.com/office/drawing/2014/main" id="{95117CF8-1E15-9D52-7DEC-391D99EE13BC}"/>
                  </a:ext>
                </a:extLst>
              </p:cNvPr>
              <p:cNvSpPr>
                <a:spLocks noChangeArrowheads="1"/>
              </p:cNvSpPr>
              <p:nvPr/>
            </p:nvSpPr>
            <p:spPr bwMode="auto">
              <a:xfrm>
                <a:off x="260" y="3886"/>
                <a:ext cx="241" cy="145"/>
              </a:xfrm>
              <a:custGeom>
                <a:avLst/>
                <a:gdLst>
                  <a:gd name="T0" fmla="*/ 0 w 489"/>
                  <a:gd name="T1" fmla="*/ 0 h 296"/>
                  <a:gd name="T2" fmla="*/ 0 w 489"/>
                  <a:gd name="T3" fmla="*/ 0 h 296"/>
                  <a:gd name="T4" fmla="*/ 0 w 489"/>
                  <a:gd name="T5" fmla="*/ 0 h 296"/>
                  <a:gd name="T6" fmla="*/ 0 w 489"/>
                  <a:gd name="T7" fmla="*/ 0 h 296"/>
                  <a:gd name="T8" fmla="*/ 0 w 489"/>
                  <a:gd name="T9" fmla="*/ 0 h 296"/>
                  <a:gd name="T10" fmla="*/ 0 w 489"/>
                  <a:gd name="T11" fmla="*/ 0 h 296"/>
                  <a:gd name="T12" fmla="*/ 0 w 489"/>
                  <a:gd name="T13" fmla="*/ 0 h 296"/>
                  <a:gd name="T14" fmla="*/ 0 w 489"/>
                  <a:gd name="T15" fmla="*/ 0 h 296"/>
                  <a:gd name="T16" fmla="*/ 0 w 489"/>
                  <a:gd name="T17" fmla="*/ 0 h 296"/>
                  <a:gd name="T18" fmla="*/ 0 w 489"/>
                  <a:gd name="T19" fmla="*/ 0 h 296"/>
                  <a:gd name="T20" fmla="*/ 0 w 489"/>
                  <a:gd name="T21" fmla="*/ 0 h 296"/>
                  <a:gd name="T22" fmla="*/ 0 w 489"/>
                  <a:gd name="T23" fmla="*/ 0 h 296"/>
                  <a:gd name="T24" fmla="*/ 0 w 489"/>
                  <a:gd name="T25" fmla="*/ 0 h 296"/>
                  <a:gd name="T26" fmla="*/ 0 w 489"/>
                  <a:gd name="T27" fmla="*/ 0 h 296"/>
                  <a:gd name="T28" fmla="*/ 0 w 489"/>
                  <a:gd name="T29" fmla="*/ 0 h 296"/>
                  <a:gd name="T30" fmla="*/ 0 w 489"/>
                  <a:gd name="T31" fmla="*/ 0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64" name="Freeform 26">
                <a:extLst>
                  <a:ext uri="{FF2B5EF4-FFF2-40B4-BE49-F238E27FC236}">
                    <a16:creationId xmlns:a16="http://schemas.microsoft.com/office/drawing/2014/main" id="{1967B6B5-4E32-15BB-4693-88858876DDE1}"/>
                  </a:ext>
                </a:extLst>
              </p:cNvPr>
              <p:cNvSpPr>
                <a:spLocks noChangeArrowheads="1"/>
              </p:cNvSpPr>
              <p:nvPr/>
            </p:nvSpPr>
            <p:spPr bwMode="auto">
              <a:xfrm>
                <a:off x="565" y="3680"/>
                <a:ext cx="104" cy="235"/>
              </a:xfrm>
              <a:custGeom>
                <a:avLst/>
                <a:gdLst>
                  <a:gd name="T0" fmla="*/ 0 w 213"/>
                  <a:gd name="T1" fmla="*/ 0 h 478"/>
                  <a:gd name="T2" fmla="*/ 0 w 213"/>
                  <a:gd name="T3" fmla="*/ 0 h 478"/>
                  <a:gd name="T4" fmla="*/ 0 w 213"/>
                  <a:gd name="T5" fmla="*/ 0 h 478"/>
                  <a:gd name="T6" fmla="*/ 0 w 213"/>
                  <a:gd name="T7" fmla="*/ 0 h 478"/>
                  <a:gd name="T8" fmla="*/ 0 w 213"/>
                  <a:gd name="T9" fmla="*/ 0 h 478"/>
                  <a:gd name="T10" fmla="*/ 0 w 213"/>
                  <a:gd name="T11" fmla="*/ 0 h 478"/>
                  <a:gd name="T12" fmla="*/ 0 w 213"/>
                  <a:gd name="T13" fmla="*/ 0 h 478"/>
                  <a:gd name="T14" fmla="*/ 0 w 213"/>
                  <a:gd name="T15" fmla="*/ 0 h 478"/>
                  <a:gd name="T16" fmla="*/ 0 w 213"/>
                  <a:gd name="T17" fmla="*/ 0 h 478"/>
                  <a:gd name="T18" fmla="*/ 0 w 213"/>
                  <a:gd name="T19" fmla="*/ 0 h 4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3" h="478">
                    <a:moveTo>
                      <a:pt x="24" y="0"/>
                    </a:moveTo>
                    <a:lnTo>
                      <a:pt x="91" y="25"/>
                    </a:lnTo>
                    <a:lnTo>
                      <a:pt x="80" y="192"/>
                    </a:lnTo>
                    <a:lnTo>
                      <a:pt x="106" y="327"/>
                    </a:lnTo>
                    <a:lnTo>
                      <a:pt x="213" y="451"/>
                    </a:lnTo>
                    <a:lnTo>
                      <a:pt x="97" y="478"/>
                    </a:lnTo>
                    <a:lnTo>
                      <a:pt x="30" y="344"/>
                    </a:lnTo>
                    <a:lnTo>
                      <a:pt x="0" y="57"/>
                    </a:lnTo>
                    <a:lnTo>
                      <a:pt x="24" y="0"/>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nvGrpSpPr>
              <p:cNvPr id="1065" name="Group 27">
                <a:extLst>
                  <a:ext uri="{FF2B5EF4-FFF2-40B4-BE49-F238E27FC236}">
                    <a16:creationId xmlns:a16="http://schemas.microsoft.com/office/drawing/2014/main" id="{63B2F135-225D-7381-8EBB-9D998229278A}"/>
                  </a:ext>
                </a:extLst>
              </p:cNvPr>
              <p:cNvGrpSpPr>
                <a:grpSpLocks/>
              </p:cNvGrpSpPr>
              <p:nvPr/>
            </p:nvGrpSpPr>
            <p:grpSpPr bwMode="auto">
              <a:xfrm>
                <a:off x="5" y="3490"/>
                <a:ext cx="1121" cy="675"/>
                <a:chOff x="5" y="3490"/>
                <a:chExt cx="1121" cy="675"/>
              </a:xfrm>
            </p:grpSpPr>
            <p:sp>
              <p:nvSpPr>
                <p:cNvPr id="1066" name="Freeform 28">
                  <a:extLst>
                    <a:ext uri="{FF2B5EF4-FFF2-40B4-BE49-F238E27FC236}">
                      <a16:creationId xmlns:a16="http://schemas.microsoft.com/office/drawing/2014/main" id="{C74F6105-D5D8-DB14-3C69-EFE5704446D9}"/>
                    </a:ext>
                  </a:extLst>
                </p:cNvPr>
                <p:cNvSpPr>
                  <a:spLocks noChangeArrowheads="1"/>
                </p:cNvSpPr>
                <p:nvPr/>
              </p:nvSpPr>
              <p:spPr bwMode="auto">
                <a:xfrm>
                  <a:off x="669" y="4048"/>
                  <a:ext cx="72" cy="84"/>
                </a:xfrm>
                <a:custGeom>
                  <a:avLst/>
                  <a:gdLst>
                    <a:gd name="T0" fmla="*/ 0 w 150"/>
                    <a:gd name="T1" fmla="*/ 0 h 173"/>
                    <a:gd name="T2" fmla="*/ 0 w 150"/>
                    <a:gd name="T3" fmla="*/ 0 h 173"/>
                    <a:gd name="T4" fmla="*/ 0 w 150"/>
                    <a:gd name="T5" fmla="*/ 0 h 173"/>
                    <a:gd name="T6" fmla="*/ 0 w 150"/>
                    <a:gd name="T7" fmla="*/ 0 h 173"/>
                    <a:gd name="T8" fmla="*/ 0 w 150"/>
                    <a:gd name="T9" fmla="*/ 0 h 173"/>
                    <a:gd name="T10" fmla="*/ 0 w 150"/>
                    <a:gd name="T11" fmla="*/ 0 h 173"/>
                    <a:gd name="T12" fmla="*/ 0 w 150"/>
                    <a:gd name="T13" fmla="*/ 0 h 173"/>
                    <a:gd name="T14" fmla="*/ 0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67" name="Freeform 29">
                  <a:extLst>
                    <a:ext uri="{FF2B5EF4-FFF2-40B4-BE49-F238E27FC236}">
                      <a16:creationId xmlns:a16="http://schemas.microsoft.com/office/drawing/2014/main" id="{77559A6F-679D-B8DB-41DE-280CFF144AE1}"/>
                    </a:ext>
                  </a:extLst>
                </p:cNvPr>
                <p:cNvSpPr>
                  <a:spLocks noChangeArrowheads="1"/>
                </p:cNvSpPr>
                <p:nvPr/>
              </p:nvSpPr>
              <p:spPr bwMode="auto">
                <a:xfrm>
                  <a:off x="5" y="3728"/>
                  <a:ext cx="839" cy="437"/>
                </a:xfrm>
                <a:custGeom>
                  <a:avLst/>
                  <a:gdLst>
                    <a:gd name="T0" fmla="*/ 0 w 1684"/>
                    <a:gd name="T1" fmla="*/ 0 h 880"/>
                    <a:gd name="T2" fmla="*/ 0 w 1684"/>
                    <a:gd name="T3" fmla="*/ 0 h 880"/>
                    <a:gd name="T4" fmla="*/ 0 w 1684"/>
                    <a:gd name="T5" fmla="*/ 0 h 880"/>
                    <a:gd name="T6" fmla="*/ 0 w 1684"/>
                    <a:gd name="T7" fmla="*/ 0 h 880"/>
                    <a:gd name="T8" fmla="*/ 0 w 1684"/>
                    <a:gd name="T9" fmla="*/ 0 h 880"/>
                    <a:gd name="T10" fmla="*/ 0 w 1684"/>
                    <a:gd name="T11" fmla="*/ 0 h 880"/>
                    <a:gd name="T12" fmla="*/ 0 w 1684"/>
                    <a:gd name="T13" fmla="*/ 0 h 880"/>
                    <a:gd name="T14" fmla="*/ 0 w 1684"/>
                    <a:gd name="T15" fmla="*/ 0 h 880"/>
                    <a:gd name="T16" fmla="*/ 0 w 1684"/>
                    <a:gd name="T17" fmla="*/ 0 h 880"/>
                    <a:gd name="T18" fmla="*/ 0 w 1684"/>
                    <a:gd name="T19" fmla="*/ 0 h 880"/>
                    <a:gd name="T20" fmla="*/ 0 w 1684"/>
                    <a:gd name="T21" fmla="*/ 0 h 880"/>
                    <a:gd name="T22" fmla="*/ 0 w 1684"/>
                    <a:gd name="T23" fmla="*/ 0 h 880"/>
                    <a:gd name="T24" fmla="*/ 0 w 1684"/>
                    <a:gd name="T25" fmla="*/ 0 h 880"/>
                    <a:gd name="T26" fmla="*/ 0 w 1684"/>
                    <a:gd name="T27" fmla="*/ 0 h 880"/>
                    <a:gd name="T28" fmla="*/ 0 w 1684"/>
                    <a:gd name="T29" fmla="*/ 0 h 880"/>
                    <a:gd name="T30" fmla="*/ 0 w 1684"/>
                    <a:gd name="T31" fmla="*/ 0 h 880"/>
                    <a:gd name="T32" fmla="*/ 0 w 1684"/>
                    <a:gd name="T33" fmla="*/ 0 h 880"/>
                    <a:gd name="T34" fmla="*/ 0 w 1684"/>
                    <a:gd name="T35" fmla="*/ 0 h 880"/>
                    <a:gd name="T36" fmla="*/ 0 w 1684"/>
                    <a:gd name="T37" fmla="*/ 0 h 880"/>
                    <a:gd name="T38" fmla="*/ 0 w 1684"/>
                    <a:gd name="T39" fmla="*/ 0 h 880"/>
                    <a:gd name="T40" fmla="*/ 0 w 1684"/>
                    <a:gd name="T41" fmla="*/ 0 h 880"/>
                    <a:gd name="T42" fmla="*/ 0 w 1684"/>
                    <a:gd name="T43" fmla="*/ 0 h 880"/>
                    <a:gd name="T44" fmla="*/ 0 w 1684"/>
                    <a:gd name="T45" fmla="*/ 0 h 880"/>
                    <a:gd name="T46" fmla="*/ 0 w 1684"/>
                    <a:gd name="T47" fmla="*/ 0 h 880"/>
                    <a:gd name="T48" fmla="*/ 0 w 1684"/>
                    <a:gd name="T49" fmla="*/ 0 h 880"/>
                    <a:gd name="T50" fmla="*/ 0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68" name="Freeform 30">
                  <a:extLst>
                    <a:ext uri="{FF2B5EF4-FFF2-40B4-BE49-F238E27FC236}">
                      <a16:creationId xmlns:a16="http://schemas.microsoft.com/office/drawing/2014/main" id="{7F17AE22-1CF8-AD56-4BF2-77C0495B1CDC}"/>
                    </a:ext>
                  </a:extLst>
                </p:cNvPr>
                <p:cNvSpPr>
                  <a:spLocks noChangeArrowheads="1"/>
                </p:cNvSpPr>
                <p:nvPr/>
              </p:nvSpPr>
              <p:spPr bwMode="auto">
                <a:xfrm>
                  <a:off x="106" y="3770"/>
                  <a:ext cx="77" cy="164"/>
                </a:xfrm>
                <a:custGeom>
                  <a:avLst/>
                  <a:gdLst>
                    <a:gd name="T0" fmla="*/ 0 w 160"/>
                    <a:gd name="T1" fmla="*/ 0 h 335"/>
                    <a:gd name="T2" fmla="*/ 0 w 160"/>
                    <a:gd name="T3" fmla="*/ 0 h 335"/>
                    <a:gd name="T4" fmla="*/ 0 w 160"/>
                    <a:gd name="T5" fmla="*/ 0 h 335"/>
                    <a:gd name="T6" fmla="*/ 0 w 160"/>
                    <a:gd name="T7" fmla="*/ 0 h 335"/>
                    <a:gd name="T8" fmla="*/ 0 w 160"/>
                    <a:gd name="T9" fmla="*/ 0 h 335"/>
                    <a:gd name="T10" fmla="*/ 0 w 160"/>
                    <a:gd name="T11" fmla="*/ 0 h 335"/>
                    <a:gd name="T12" fmla="*/ 0 w 160"/>
                    <a:gd name="T13" fmla="*/ 0 h 335"/>
                    <a:gd name="T14" fmla="*/ 0 w 160"/>
                    <a:gd name="T15" fmla="*/ 0 h 335"/>
                    <a:gd name="T16" fmla="*/ 0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69" name="Freeform 31">
                  <a:extLst>
                    <a:ext uri="{FF2B5EF4-FFF2-40B4-BE49-F238E27FC236}">
                      <a16:creationId xmlns:a16="http://schemas.microsoft.com/office/drawing/2014/main" id="{9CF6148D-C300-9C64-E800-99B1B94B3A35}"/>
                    </a:ext>
                  </a:extLst>
                </p:cNvPr>
                <p:cNvSpPr>
                  <a:spLocks noChangeArrowheads="1"/>
                </p:cNvSpPr>
                <p:nvPr/>
              </p:nvSpPr>
              <p:spPr bwMode="auto">
                <a:xfrm>
                  <a:off x="449" y="3490"/>
                  <a:ext cx="319" cy="591"/>
                </a:xfrm>
                <a:custGeom>
                  <a:avLst/>
                  <a:gdLst>
                    <a:gd name="T0" fmla="*/ 0 w 642"/>
                    <a:gd name="T1" fmla="*/ 0 h 1188"/>
                    <a:gd name="T2" fmla="*/ 0 w 642"/>
                    <a:gd name="T3" fmla="*/ 0 h 1188"/>
                    <a:gd name="T4" fmla="*/ 0 w 642"/>
                    <a:gd name="T5" fmla="*/ 0 h 1188"/>
                    <a:gd name="T6" fmla="*/ 0 w 642"/>
                    <a:gd name="T7" fmla="*/ 0 h 1188"/>
                    <a:gd name="T8" fmla="*/ 0 w 642"/>
                    <a:gd name="T9" fmla="*/ 0 h 1188"/>
                    <a:gd name="T10" fmla="*/ 0 w 642"/>
                    <a:gd name="T11" fmla="*/ 0 h 1188"/>
                    <a:gd name="T12" fmla="*/ 0 w 642"/>
                    <a:gd name="T13" fmla="*/ 0 h 1188"/>
                    <a:gd name="T14" fmla="*/ 0 w 642"/>
                    <a:gd name="T15" fmla="*/ 0 h 1188"/>
                    <a:gd name="T16" fmla="*/ 0 w 642"/>
                    <a:gd name="T17" fmla="*/ 0 h 1188"/>
                    <a:gd name="T18" fmla="*/ 0 w 642"/>
                    <a:gd name="T19" fmla="*/ 0 h 1188"/>
                    <a:gd name="T20" fmla="*/ 0 w 642"/>
                    <a:gd name="T21" fmla="*/ 0 h 1188"/>
                    <a:gd name="T22" fmla="*/ 0 w 642"/>
                    <a:gd name="T23" fmla="*/ 0 h 1188"/>
                    <a:gd name="T24" fmla="*/ 0 w 642"/>
                    <a:gd name="T25" fmla="*/ 0 h 1188"/>
                    <a:gd name="T26" fmla="*/ 0 w 642"/>
                    <a:gd name="T27" fmla="*/ 0 h 11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642" h="1188">
                      <a:moveTo>
                        <a:pt x="218" y="896"/>
                      </a:moveTo>
                      <a:lnTo>
                        <a:pt x="0" y="124"/>
                      </a:lnTo>
                      <a:lnTo>
                        <a:pt x="81" y="38"/>
                      </a:lnTo>
                      <a:lnTo>
                        <a:pt x="258" y="0"/>
                      </a:lnTo>
                      <a:lnTo>
                        <a:pt x="399" y="57"/>
                      </a:lnTo>
                      <a:lnTo>
                        <a:pt x="642" y="1188"/>
                      </a:lnTo>
                      <a:lnTo>
                        <a:pt x="555" y="1091"/>
                      </a:lnTo>
                      <a:lnTo>
                        <a:pt x="355" y="97"/>
                      </a:lnTo>
                      <a:lnTo>
                        <a:pt x="226" y="61"/>
                      </a:lnTo>
                      <a:lnTo>
                        <a:pt x="119" y="74"/>
                      </a:lnTo>
                      <a:lnTo>
                        <a:pt x="76" y="141"/>
                      </a:lnTo>
                      <a:lnTo>
                        <a:pt x="306" y="924"/>
                      </a:lnTo>
                      <a:lnTo>
                        <a:pt x="218" y="896"/>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70" name="Freeform 32">
                  <a:extLst>
                    <a:ext uri="{FF2B5EF4-FFF2-40B4-BE49-F238E27FC236}">
                      <a16:creationId xmlns:a16="http://schemas.microsoft.com/office/drawing/2014/main" id="{6343BF11-EA27-C187-4A3B-32CE42C1043D}"/>
                    </a:ext>
                  </a:extLst>
                </p:cNvPr>
                <p:cNvSpPr>
                  <a:spLocks noChangeArrowheads="1"/>
                </p:cNvSpPr>
                <p:nvPr/>
              </p:nvSpPr>
              <p:spPr bwMode="auto">
                <a:xfrm>
                  <a:off x="578" y="3650"/>
                  <a:ext cx="93" cy="249"/>
                </a:xfrm>
                <a:custGeom>
                  <a:avLst/>
                  <a:gdLst>
                    <a:gd name="T0" fmla="*/ 0 w 192"/>
                    <a:gd name="T1" fmla="*/ 0 h 504"/>
                    <a:gd name="T2" fmla="*/ 0 w 192"/>
                    <a:gd name="T3" fmla="*/ 0 h 504"/>
                    <a:gd name="T4" fmla="*/ 0 w 192"/>
                    <a:gd name="T5" fmla="*/ 0 h 504"/>
                    <a:gd name="T6" fmla="*/ 0 w 192"/>
                    <a:gd name="T7" fmla="*/ 0 h 504"/>
                    <a:gd name="T8" fmla="*/ 0 w 192"/>
                    <a:gd name="T9" fmla="*/ 0 h 504"/>
                    <a:gd name="T10" fmla="*/ 0 w 192"/>
                    <a:gd name="T11" fmla="*/ 0 h 504"/>
                    <a:gd name="T12" fmla="*/ 0 w 192"/>
                    <a:gd name="T13" fmla="*/ 0 h 504"/>
                    <a:gd name="T14" fmla="*/ 0 w 192"/>
                    <a:gd name="T15" fmla="*/ 0 h 504"/>
                    <a:gd name="T16" fmla="*/ 0 w 192"/>
                    <a:gd name="T17" fmla="*/ 0 h 504"/>
                    <a:gd name="T18" fmla="*/ 0 w 192"/>
                    <a:gd name="T19" fmla="*/ 0 h 504"/>
                    <a:gd name="T20" fmla="*/ 0 w 192"/>
                    <a:gd name="T21" fmla="*/ 0 h 50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92" h="504">
                      <a:moveTo>
                        <a:pt x="0" y="27"/>
                      </a:moveTo>
                      <a:lnTo>
                        <a:pt x="76" y="194"/>
                      </a:lnTo>
                      <a:lnTo>
                        <a:pt x="113" y="318"/>
                      </a:lnTo>
                      <a:lnTo>
                        <a:pt x="116" y="504"/>
                      </a:lnTo>
                      <a:lnTo>
                        <a:pt x="192" y="504"/>
                      </a:lnTo>
                      <a:lnTo>
                        <a:pt x="187" y="360"/>
                      </a:lnTo>
                      <a:lnTo>
                        <a:pt x="162" y="208"/>
                      </a:lnTo>
                      <a:lnTo>
                        <a:pt x="99" y="59"/>
                      </a:lnTo>
                      <a:lnTo>
                        <a:pt x="63" y="0"/>
                      </a:lnTo>
                      <a:lnTo>
                        <a:pt x="0" y="27"/>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71" name="Freeform 33">
                  <a:extLst>
                    <a:ext uri="{FF2B5EF4-FFF2-40B4-BE49-F238E27FC236}">
                      <a16:creationId xmlns:a16="http://schemas.microsoft.com/office/drawing/2014/main" id="{CEF637CD-E517-D988-9376-CA062FA4DF7D}"/>
                    </a:ext>
                  </a:extLst>
                </p:cNvPr>
                <p:cNvSpPr>
                  <a:spLocks noChangeArrowheads="1"/>
                </p:cNvSpPr>
                <p:nvPr/>
              </p:nvSpPr>
              <p:spPr bwMode="auto">
                <a:xfrm>
                  <a:off x="328" y="3630"/>
                  <a:ext cx="192" cy="132"/>
                </a:xfrm>
                <a:custGeom>
                  <a:avLst/>
                  <a:gdLst>
                    <a:gd name="T0" fmla="*/ 0 w 390"/>
                    <a:gd name="T1" fmla="*/ 0 h 269"/>
                    <a:gd name="T2" fmla="*/ 0 w 390"/>
                    <a:gd name="T3" fmla="*/ 0 h 269"/>
                    <a:gd name="T4" fmla="*/ 0 w 390"/>
                    <a:gd name="T5" fmla="*/ 0 h 269"/>
                    <a:gd name="T6" fmla="*/ 0 w 390"/>
                    <a:gd name="T7" fmla="*/ 0 h 269"/>
                    <a:gd name="T8" fmla="*/ 0 w 390"/>
                    <a:gd name="T9" fmla="*/ 0 h 269"/>
                    <a:gd name="T10" fmla="*/ 0 w 390"/>
                    <a:gd name="T11" fmla="*/ 0 h 269"/>
                    <a:gd name="T12" fmla="*/ 0 w 390"/>
                    <a:gd name="T13" fmla="*/ 0 h 269"/>
                    <a:gd name="T14" fmla="*/ 0 w 390"/>
                    <a:gd name="T15" fmla="*/ 0 h 269"/>
                    <a:gd name="T16" fmla="*/ 0 w 390"/>
                    <a:gd name="T17" fmla="*/ 0 h 269"/>
                    <a:gd name="T18" fmla="*/ 0 w 390"/>
                    <a:gd name="T19" fmla="*/ 0 h 269"/>
                    <a:gd name="T20" fmla="*/ 0 w 390"/>
                    <a:gd name="T21" fmla="*/ 0 h 269"/>
                    <a:gd name="T22" fmla="*/ 0 w 390"/>
                    <a:gd name="T23" fmla="*/ 0 h 269"/>
                    <a:gd name="T24" fmla="*/ 0 w 390"/>
                    <a:gd name="T25" fmla="*/ 0 h 26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90" h="269">
                      <a:moveTo>
                        <a:pt x="297" y="0"/>
                      </a:moveTo>
                      <a:lnTo>
                        <a:pt x="257" y="17"/>
                      </a:lnTo>
                      <a:lnTo>
                        <a:pt x="253" y="66"/>
                      </a:lnTo>
                      <a:lnTo>
                        <a:pt x="0" y="169"/>
                      </a:lnTo>
                      <a:lnTo>
                        <a:pt x="0" y="222"/>
                      </a:lnTo>
                      <a:lnTo>
                        <a:pt x="284" y="226"/>
                      </a:lnTo>
                      <a:lnTo>
                        <a:pt x="320" y="269"/>
                      </a:lnTo>
                      <a:lnTo>
                        <a:pt x="390" y="266"/>
                      </a:lnTo>
                      <a:lnTo>
                        <a:pt x="383" y="190"/>
                      </a:lnTo>
                      <a:lnTo>
                        <a:pt x="116" y="176"/>
                      </a:lnTo>
                      <a:lnTo>
                        <a:pt x="333" y="89"/>
                      </a:lnTo>
                      <a:lnTo>
                        <a:pt x="297" y="0"/>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72" name="Freeform 34">
                  <a:extLst>
                    <a:ext uri="{FF2B5EF4-FFF2-40B4-BE49-F238E27FC236}">
                      <a16:creationId xmlns:a16="http://schemas.microsoft.com/office/drawing/2014/main" id="{A295698E-A65C-35A8-E158-0B5930C5CB51}"/>
                    </a:ext>
                  </a:extLst>
                </p:cNvPr>
                <p:cNvSpPr>
                  <a:spLocks noChangeArrowheads="1"/>
                </p:cNvSpPr>
                <p:nvPr/>
              </p:nvSpPr>
              <p:spPr bwMode="auto">
                <a:xfrm>
                  <a:off x="658" y="3538"/>
                  <a:ext cx="468" cy="209"/>
                </a:xfrm>
                <a:custGeom>
                  <a:avLst/>
                  <a:gdLst>
                    <a:gd name="T0" fmla="*/ 0 w 941"/>
                    <a:gd name="T1" fmla="*/ 0 h 424"/>
                    <a:gd name="T2" fmla="*/ 0 w 941"/>
                    <a:gd name="T3" fmla="*/ 0 h 424"/>
                    <a:gd name="T4" fmla="*/ 0 w 941"/>
                    <a:gd name="T5" fmla="*/ 0 h 424"/>
                    <a:gd name="T6" fmla="*/ 0 w 941"/>
                    <a:gd name="T7" fmla="*/ 0 h 424"/>
                    <a:gd name="T8" fmla="*/ 0 w 941"/>
                    <a:gd name="T9" fmla="*/ 0 h 424"/>
                    <a:gd name="T10" fmla="*/ 0 w 941"/>
                    <a:gd name="T11" fmla="*/ 0 h 424"/>
                    <a:gd name="T12" fmla="*/ 0 w 941"/>
                    <a:gd name="T13" fmla="*/ 0 h 424"/>
                    <a:gd name="T14" fmla="*/ 0 w 941"/>
                    <a:gd name="T15" fmla="*/ 0 h 424"/>
                    <a:gd name="T16" fmla="*/ 0 w 941"/>
                    <a:gd name="T17" fmla="*/ 0 h 424"/>
                    <a:gd name="T18" fmla="*/ 0 w 941"/>
                    <a:gd name="T19" fmla="*/ 0 h 424"/>
                    <a:gd name="T20" fmla="*/ 0 w 941"/>
                    <a:gd name="T21" fmla="*/ 0 h 424"/>
                    <a:gd name="T22" fmla="*/ 0 w 941"/>
                    <a:gd name="T23" fmla="*/ 0 h 424"/>
                    <a:gd name="T24" fmla="*/ 0 w 941"/>
                    <a:gd name="T25" fmla="*/ 0 h 4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41" h="424">
                      <a:moveTo>
                        <a:pt x="0" y="131"/>
                      </a:moveTo>
                      <a:lnTo>
                        <a:pt x="863" y="0"/>
                      </a:lnTo>
                      <a:lnTo>
                        <a:pt x="926" y="78"/>
                      </a:lnTo>
                      <a:lnTo>
                        <a:pt x="941" y="181"/>
                      </a:lnTo>
                      <a:lnTo>
                        <a:pt x="903" y="282"/>
                      </a:lnTo>
                      <a:lnTo>
                        <a:pt x="57" y="424"/>
                      </a:lnTo>
                      <a:lnTo>
                        <a:pt x="53" y="384"/>
                      </a:lnTo>
                      <a:lnTo>
                        <a:pt x="863" y="242"/>
                      </a:lnTo>
                      <a:lnTo>
                        <a:pt x="893" y="145"/>
                      </a:lnTo>
                      <a:lnTo>
                        <a:pt x="840" y="57"/>
                      </a:lnTo>
                      <a:lnTo>
                        <a:pt x="0" y="185"/>
                      </a:lnTo>
                      <a:lnTo>
                        <a:pt x="0" y="131"/>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73" name="Freeform 35">
                  <a:extLst>
                    <a:ext uri="{FF2B5EF4-FFF2-40B4-BE49-F238E27FC236}">
                      <a16:creationId xmlns:a16="http://schemas.microsoft.com/office/drawing/2014/main" id="{4892A369-E9C7-DF5A-B5EB-9C8ADEF8DBFE}"/>
                    </a:ext>
                  </a:extLst>
                </p:cNvPr>
                <p:cNvSpPr>
                  <a:spLocks noChangeArrowheads="1"/>
                </p:cNvSpPr>
                <p:nvPr/>
              </p:nvSpPr>
              <p:spPr bwMode="auto">
                <a:xfrm>
                  <a:off x="717" y="3606"/>
                  <a:ext cx="242" cy="83"/>
                </a:xfrm>
                <a:custGeom>
                  <a:avLst/>
                  <a:gdLst>
                    <a:gd name="T0" fmla="*/ 0 w 488"/>
                    <a:gd name="T1" fmla="*/ 0 h 173"/>
                    <a:gd name="T2" fmla="*/ 0 w 488"/>
                    <a:gd name="T3" fmla="*/ 0 h 173"/>
                    <a:gd name="T4" fmla="*/ 0 w 488"/>
                    <a:gd name="T5" fmla="*/ 0 h 173"/>
                    <a:gd name="T6" fmla="*/ 0 w 488"/>
                    <a:gd name="T7" fmla="*/ 0 h 173"/>
                    <a:gd name="T8" fmla="*/ 0 w 488"/>
                    <a:gd name="T9" fmla="*/ 0 h 173"/>
                    <a:gd name="T10" fmla="*/ 0 w 488"/>
                    <a:gd name="T11" fmla="*/ 0 h 173"/>
                    <a:gd name="T12" fmla="*/ 0 w 488"/>
                    <a:gd name="T13" fmla="*/ 0 h 173"/>
                    <a:gd name="T14" fmla="*/ 0 w 488"/>
                    <a:gd name="T15" fmla="*/ 0 h 173"/>
                    <a:gd name="T16" fmla="*/ 0 w 488"/>
                    <a:gd name="T17" fmla="*/ 0 h 173"/>
                    <a:gd name="T18" fmla="*/ 0 w 488"/>
                    <a:gd name="T19" fmla="*/ 0 h 173"/>
                    <a:gd name="T20" fmla="*/ 0 w 488"/>
                    <a:gd name="T21" fmla="*/ 0 h 173"/>
                    <a:gd name="T22" fmla="*/ 0 w 488"/>
                    <a:gd name="T23" fmla="*/ 0 h 173"/>
                    <a:gd name="T24" fmla="*/ 0 w 488"/>
                    <a:gd name="T25" fmla="*/ 0 h 173"/>
                    <a:gd name="T26" fmla="*/ 0 w 488"/>
                    <a:gd name="T27" fmla="*/ 0 h 173"/>
                    <a:gd name="T28" fmla="*/ 0 w 488"/>
                    <a:gd name="T29" fmla="*/ 0 h 173"/>
                    <a:gd name="T30" fmla="*/ 0 w 488"/>
                    <a:gd name="T31" fmla="*/ 0 h 17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8" h="173">
                      <a:moveTo>
                        <a:pt x="0" y="126"/>
                      </a:moveTo>
                      <a:lnTo>
                        <a:pt x="66" y="173"/>
                      </a:lnTo>
                      <a:lnTo>
                        <a:pt x="222" y="166"/>
                      </a:lnTo>
                      <a:lnTo>
                        <a:pt x="418" y="116"/>
                      </a:lnTo>
                      <a:lnTo>
                        <a:pt x="488" y="42"/>
                      </a:lnTo>
                      <a:lnTo>
                        <a:pt x="443" y="2"/>
                      </a:lnTo>
                      <a:lnTo>
                        <a:pt x="253" y="0"/>
                      </a:lnTo>
                      <a:lnTo>
                        <a:pt x="110" y="12"/>
                      </a:lnTo>
                      <a:lnTo>
                        <a:pt x="15" y="76"/>
                      </a:lnTo>
                      <a:lnTo>
                        <a:pt x="112" y="95"/>
                      </a:lnTo>
                      <a:lnTo>
                        <a:pt x="275" y="53"/>
                      </a:lnTo>
                      <a:lnTo>
                        <a:pt x="416" y="53"/>
                      </a:lnTo>
                      <a:lnTo>
                        <a:pt x="268" y="110"/>
                      </a:lnTo>
                      <a:lnTo>
                        <a:pt x="142" y="126"/>
                      </a:lnTo>
                      <a:lnTo>
                        <a:pt x="0" y="126"/>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grpSp>
      </p:grpSp>
      <p:grpSp>
        <p:nvGrpSpPr>
          <p:cNvPr id="1035" name="Group 36">
            <a:extLst>
              <a:ext uri="{FF2B5EF4-FFF2-40B4-BE49-F238E27FC236}">
                <a16:creationId xmlns:a16="http://schemas.microsoft.com/office/drawing/2014/main" id="{923E0AAD-EA76-A727-2D6E-5E37272E3D76}"/>
              </a:ext>
            </a:extLst>
          </p:cNvPr>
          <p:cNvGrpSpPr>
            <a:grpSpLocks/>
          </p:cNvGrpSpPr>
          <p:nvPr/>
        </p:nvGrpSpPr>
        <p:grpSpPr bwMode="auto">
          <a:xfrm>
            <a:off x="8680450" y="2116138"/>
            <a:ext cx="381000" cy="4303712"/>
            <a:chOff x="5468" y="1333"/>
            <a:chExt cx="240" cy="2711"/>
          </a:xfrm>
        </p:grpSpPr>
        <p:sp>
          <p:nvSpPr>
            <p:cNvPr id="1049" name="Freeform 37">
              <a:extLst>
                <a:ext uri="{FF2B5EF4-FFF2-40B4-BE49-F238E27FC236}">
                  <a16:creationId xmlns:a16="http://schemas.microsoft.com/office/drawing/2014/main" id="{443ED4F8-D5A0-73D1-B5B2-686D9002084B}"/>
                </a:ext>
              </a:extLst>
            </p:cNvPr>
            <p:cNvSpPr>
              <a:spLocks noChangeArrowheads="1"/>
            </p:cNvSpPr>
            <p:nvPr/>
          </p:nvSpPr>
          <p:spPr bwMode="auto">
            <a:xfrm flipH="1">
              <a:off x="5468" y="2620"/>
              <a:ext cx="202" cy="1424"/>
            </a:xfrm>
            <a:custGeom>
              <a:avLst/>
              <a:gdLst>
                <a:gd name="T0" fmla="*/ 0 w 772"/>
                <a:gd name="T1" fmla="*/ 0 h 3266"/>
                <a:gd name="T2" fmla="*/ 0 w 772"/>
                <a:gd name="T3" fmla="*/ 0 h 3266"/>
                <a:gd name="T4" fmla="*/ 0 w 772"/>
                <a:gd name="T5" fmla="*/ 0 h 3266"/>
                <a:gd name="T6" fmla="*/ 0 w 772"/>
                <a:gd name="T7" fmla="*/ 0 h 3266"/>
                <a:gd name="T8" fmla="*/ 0 w 772"/>
                <a:gd name="T9" fmla="*/ 0 h 3266"/>
                <a:gd name="T10" fmla="*/ 0 w 772"/>
                <a:gd name="T11" fmla="*/ 0 h 3266"/>
                <a:gd name="T12" fmla="*/ 0 w 772"/>
                <a:gd name="T13" fmla="*/ 0 h 3266"/>
                <a:gd name="T14" fmla="*/ 0 w 772"/>
                <a:gd name="T15" fmla="*/ 0 h 3266"/>
                <a:gd name="T16" fmla="*/ 0 w 772"/>
                <a:gd name="T17" fmla="*/ 0 h 3266"/>
                <a:gd name="T18" fmla="*/ 0 w 772"/>
                <a:gd name="T19" fmla="*/ 0 h 3266"/>
                <a:gd name="T20" fmla="*/ 0 w 772"/>
                <a:gd name="T21" fmla="*/ 0 h 3266"/>
                <a:gd name="T22" fmla="*/ 0 w 772"/>
                <a:gd name="T23" fmla="*/ 0 h 3266"/>
                <a:gd name="T24" fmla="*/ 0 w 772"/>
                <a:gd name="T25" fmla="*/ 0 h 3266"/>
                <a:gd name="T26" fmla="*/ 0 w 772"/>
                <a:gd name="T27" fmla="*/ 0 h 3266"/>
                <a:gd name="T28" fmla="*/ 0 w 772"/>
                <a:gd name="T29" fmla="*/ 0 h 3266"/>
                <a:gd name="T30" fmla="*/ 0 w 772"/>
                <a:gd name="T31" fmla="*/ 0 h 3266"/>
                <a:gd name="T32" fmla="*/ 0 w 772"/>
                <a:gd name="T33" fmla="*/ 0 h 3266"/>
                <a:gd name="T34" fmla="*/ 0 w 772"/>
                <a:gd name="T35" fmla="*/ 0 h 3266"/>
                <a:gd name="T36" fmla="*/ 0 w 772"/>
                <a:gd name="T37" fmla="*/ 0 h 3266"/>
                <a:gd name="T38" fmla="*/ 0 w 772"/>
                <a:gd name="T39" fmla="*/ 0 h 3266"/>
                <a:gd name="T40" fmla="*/ 0 w 772"/>
                <a:gd name="T41" fmla="*/ 0 h 3266"/>
                <a:gd name="T42" fmla="*/ 0 w 772"/>
                <a:gd name="T43" fmla="*/ 0 h 3266"/>
                <a:gd name="T44" fmla="*/ 0 w 772"/>
                <a:gd name="T45" fmla="*/ 0 h 3266"/>
                <a:gd name="T46" fmla="*/ 0 w 772"/>
                <a:gd name="T47" fmla="*/ 0 h 3266"/>
                <a:gd name="T48" fmla="*/ 0 w 772"/>
                <a:gd name="T49" fmla="*/ 0 h 3266"/>
                <a:gd name="T50" fmla="*/ 0 w 772"/>
                <a:gd name="T51" fmla="*/ 0 h 3266"/>
                <a:gd name="T52" fmla="*/ 0 w 772"/>
                <a:gd name="T53" fmla="*/ 0 h 3266"/>
                <a:gd name="T54" fmla="*/ 0 w 772"/>
                <a:gd name="T55" fmla="*/ 0 h 3266"/>
                <a:gd name="T56" fmla="*/ 0 w 772"/>
                <a:gd name="T57" fmla="*/ 0 h 3266"/>
                <a:gd name="T58" fmla="*/ 0 w 772"/>
                <a:gd name="T59" fmla="*/ 0 h 3266"/>
                <a:gd name="T60" fmla="*/ 0 w 772"/>
                <a:gd name="T61" fmla="*/ 0 h 3266"/>
                <a:gd name="T62" fmla="*/ 0 w 772"/>
                <a:gd name="T63" fmla="*/ 0 h 3266"/>
                <a:gd name="T64" fmla="*/ 0 w 772"/>
                <a:gd name="T65" fmla="*/ 0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rgbClr val="703D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50" name="Freeform 38">
              <a:extLst>
                <a:ext uri="{FF2B5EF4-FFF2-40B4-BE49-F238E27FC236}">
                  <a16:creationId xmlns:a16="http://schemas.microsoft.com/office/drawing/2014/main" id="{1479117C-9727-4CAE-478D-6AAD8CAA05DA}"/>
                </a:ext>
              </a:extLst>
            </p:cNvPr>
            <p:cNvSpPr>
              <a:spLocks noChangeArrowheads="1"/>
            </p:cNvSpPr>
            <p:nvPr/>
          </p:nvSpPr>
          <p:spPr bwMode="auto">
            <a:xfrm flipH="1">
              <a:off x="5506" y="1333"/>
              <a:ext cx="202" cy="1630"/>
            </a:xfrm>
            <a:custGeom>
              <a:avLst/>
              <a:gdLst>
                <a:gd name="T0" fmla="*/ 0 w 772"/>
                <a:gd name="T1" fmla="*/ 0 h 3266"/>
                <a:gd name="T2" fmla="*/ 0 w 772"/>
                <a:gd name="T3" fmla="*/ 0 h 3266"/>
                <a:gd name="T4" fmla="*/ 0 w 772"/>
                <a:gd name="T5" fmla="*/ 0 h 3266"/>
                <a:gd name="T6" fmla="*/ 0 w 772"/>
                <a:gd name="T7" fmla="*/ 0 h 3266"/>
                <a:gd name="T8" fmla="*/ 0 w 772"/>
                <a:gd name="T9" fmla="*/ 0 h 3266"/>
                <a:gd name="T10" fmla="*/ 0 w 772"/>
                <a:gd name="T11" fmla="*/ 0 h 3266"/>
                <a:gd name="T12" fmla="*/ 0 w 772"/>
                <a:gd name="T13" fmla="*/ 0 h 3266"/>
                <a:gd name="T14" fmla="*/ 0 w 772"/>
                <a:gd name="T15" fmla="*/ 0 h 3266"/>
                <a:gd name="T16" fmla="*/ 0 w 772"/>
                <a:gd name="T17" fmla="*/ 0 h 3266"/>
                <a:gd name="T18" fmla="*/ 0 w 772"/>
                <a:gd name="T19" fmla="*/ 0 h 3266"/>
                <a:gd name="T20" fmla="*/ 0 w 772"/>
                <a:gd name="T21" fmla="*/ 0 h 3266"/>
                <a:gd name="T22" fmla="*/ 0 w 772"/>
                <a:gd name="T23" fmla="*/ 0 h 3266"/>
                <a:gd name="T24" fmla="*/ 0 w 772"/>
                <a:gd name="T25" fmla="*/ 0 h 3266"/>
                <a:gd name="T26" fmla="*/ 0 w 772"/>
                <a:gd name="T27" fmla="*/ 0 h 3266"/>
                <a:gd name="T28" fmla="*/ 0 w 772"/>
                <a:gd name="T29" fmla="*/ 0 h 3266"/>
                <a:gd name="T30" fmla="*/ 0 w 772"/>
                <a:gd name="T31" fmla="*/ 0 h 3266"/>
                <a:gd name="T32" fmla="*/ 0 w 772"/>
                <a:gd name="T33" fmla="*/ 0 h 3266"/>
                <a:gd name="T34" fmla="*/ 0 w 772"/>
                <a:gd name="T35" fmla="*/ 0 h 3266"/>
                <a:gd name="T36" fmla="*/ 0 w 772"/>
                <a:gd name="T37" fmla="*/ 0 h 3266"/>
                <a:gd name="T38" fmla="*/ 0 w 772"/>
                <a:gd name="T39" fmla="*/ 0 h 3266"/>
                <a:gd name="T40" fmla="*/ 0 w 772"/>
                <a:gd name="T41" fmla="*/ 0 h 3266"/>
                <a:gd name="T42" fmla="*/ 0 w 772"/>
                <a:gd name="T43" fmla="*/ 0 h 3266"/>
                <a:gd name="T44" fmla="*/ 0 w 772"/>
                <a:gd name="T45" fmla="*/ 0 h 3266"/>
                <a:gd name="T46" fmla="*/ 0 w 772"/>
                <a:gd name="T47" fmla="*/ 0 h 3266"/>
                <a:gd name="T48" fmla="*/ 0 w 772"/>
                <a:gd name="T49" fmla="*/ 0 h 3266"/>
                <a:gd name="T50" fmla="*/ 0 w 772"/>
                <a:gd name="T51" fmla="*/ 0 h 3266"/>
                <a:gd name="T52" fmla="*/ 0 w 772"/>
                <a:gd name="T53" fmla="*/ 0 h 3266"/>
                <a:gd name="T54" fmla="*/ 0 w 772"/>
                <a:gd name="T55" fmla="*/ 0 h 3266"/>
                <a:gd name="T56" fmla="*/ 0 w 772"/>
                <a:gd name="T57" fmla="*/ 0 h 3266"/>
                <a:gd name="T58" fmla="*/ 0 w 772"/>
                <a:gd name="T59" fmla="*/ 0 h 3266"/>
                <a:gd name="T60" fmla="*/ 0 w 772"/>
                <a:gd name="T61" fmla="*/ 0 h 3266"/>
                <a:gd name="T62" fmla="*/ 0 w 772"/>
                <a:gd name="T63" fmla="*/ 0 h 3266"/>
                <a:gd name="T64" fmla="*/ 0 w 772"/>
                <a:gd name="T65" fmla="*/ 0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rgbClr val="703D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grpSp>
        <p:nvGrpSpPr>
          <p:cNvPr id="1036" name="Group 39">
            <a:extLst>
              <a:ext uri="{FF2B5EF4-FFF2-40B4-BE49-F238E27FC236}">
                <a16:creationId xmlns:a16="http://schemas.microsoft.com/office/drawing/2014/main" id="{8A98E5FC-C849-005A-1B37-CE1C441723E1}"/>
              </a:ext>
            </a:extLst>
          </p:cNvPr>
          <p:cNvGrpSpPr>
            <a:grpSpLocks/>
          </p:cNvGrpSpPr>
          <p:nvPr/>
        </p:nvGrpSpPr>
        <p:grpSpPr bwMode="auto">
          <a:xfrm>
            <a:off x="6540500" y="-195263"/>
            <a:ext cx="3686175" cy="3530601"/>
            <a:chOff x="4120" y="-123"/>
            <a:chExt cx="2322" cy="2224"/>
          </a:xfrm>
        </p:grpSpPr>
        <p:grpSp>
          <p:nvGrpSpPr>
            <p:cNvPr id="1037" name="Group 40">
              <a:extLst>
                <a:ext uri="{FF2B5EF4-FFF2-40B4-BE49-F238E27FC236}">
                  <a16:creationId xmlns:a16="http://schemas.microsoft.com/office/drawing/2014/main" id="{76A87C44-6C7A-3A54-5754-2F2563F463FE}"/>
                </a:ext>
              </a:extLst>
            </p:cNvPr>
            <p:cNvGrpSpPr>
              <a:grpSpLocks/>
            </p:cNvGrpSpPr>
            <p:nvPr/>
          </p:nvGrpSpPr>
          <p:grpSpPr bwMode="auto">
            <a:xfrm>
              <a:off x="4120" y="-123"/>
              <a:ext cx="2322" cy="2224"/>
              <a:chOff x="4120" y="-123"/>
              <a:chExt cx="2322" cy="2224"/>
            </a:xfrm>
          </p:grpSpPr>
          <p:sp>
            <p:nvSpPr>
              <p:cNvPr id="1039" name="Freeform 41">
                <a:extLst>
                  <a:ext uri="{FF2B5EF4-FFF2-40B4-BE49-F238E27FC236}">
                    <a16:creationId xmlns:a16="http://schemas.microsoft.com/office/drawing/2014/main" id="{AC7FEDA6-4990-D646-8434-09E40F1E8B4F}"/>
                  </a:ext>
                </a:extLst>
              </p:cNvPr>
              <p:cNvSpPr>
                <a:spLocks noChangeArrowheads="1"/>
              </p:cNvSpPr>
              <p:nvPr/>
            </p:nvSpPr>
            <p:spPr bwMode="auto">
              <a:xfrm rot="-3180000">
                <a:off x="5429" y="1088"/>
                <a:ext cx="59" cy="285"/>
              </a:xfrm>
              <a:custGeom>
                <a:avLst/>
                <a:gdLst>
                  <a:gd name="T0" fmla="*/ 0 w 245"/>
                  <a:gd name="T1" fmla="*/ 0 h 806"/>
                  <a:gd name="T2" fmla="*/ 0 w 245"/>
                  <a:gd name="T3" fmla="*/ 0 h 806"/>
                  <a:gd name="T4" fmla="*/ 0 w 245"/>
                  <a:gd name="T5" fmla="*/ 0 h 806"/>
                  <a:gd name="T6" fmla="*/ 0 w 245"/>
                  <a:gd name="T7" fmla="*/ 0 h 806"/>
                  <a:gd name="T8" fmla="*/ 0 w 245"/>
                  <a:gd name="T9" fmla="*/ 0 h 806"/>
                  <a:gd name="T10" fmla="*/ 0 w 245"/>
                  <a:gd name="T11" fmla="*/ 0 h 806"/>
                  <a:gd name="T12" fmla="*/ 0 w 245"/>
                  <a:gd name="T13" fmla="*/ 0 h 806"/>
                  <a:gd name="T14" fmla="*/ 0 w 245"/>
                  <a:gd name="T15" fmla="*/ 0 h 8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45" h="806">
                    <a:moveTo>
                      <a:pt x="123" y="9"/>
                    </a:moveTo>
                    <a:lnTo>
                      <a:pt x="131" y="342"/>
                    </a:lnTo>
                    <a:lnTo>
                      <a:pt x="0" y="806"/>
                    </a:lnTo>
                    <a:lnTo>
                      <a:pt x="79" y="789"/>
                    </a:lnTo>
                    <a:lnTo>
                      <a:pt x="218" y="376"/>
                    </a:lnTo>
                    <a:lnTo>
                      <a:pt x="245" y="0"/>
                    </a:lnTo>
                    <a:lnTo>
                      <a:pt x="123" y="9"/>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nvGrpSpPr>
              <p:cNvPr id="1040" name="Group 42">
                <a:extLst>
                  <a:ext uri="{FF2B5EF4-FFF2-40B4-BE49-F238E27FC236}">
                    <a16:creationId xmlns:a16="http://schemas.microsoft.com/office/drawing/2014/main" id="{DF42EBDA-8BD8-0553-DBED-2A0A75F1D226}"/>
                  </a:ext>
                </a:extLst>
              </p:cNvPr>
              <p:cNvGrpSpPr>
                <a:grpSpLocks/>
              </p:cNvGrpSpPr>
              <p:nvPr/>
            </p:nvGrpSpPr>
            <p:grpSpPr bwMode="auto">
              <a:xfrm>
                <a:off x="4120" y="-123"/>
                <a:ext cx="2322" cy="2224"/>
                <a:chOff x="4120" y="-123"/>
                <a:chExt cx="2322" cy="2224"/>
              </a:xfrm>
            </p:grpSpPr>
            <p:sp>
              <p:nvSpPr>
                <p:cNvPr id="1041" name="Freeform 43">
                  <a:extLst>
                    <a:ext uri="{FF2B5EF4-FFF2-40B4-BE49-F238E27FC236}">
                      <a16:creationId xmlns:a16="http://schemas.microsoft.com/office/drawing/2014/main" id="{79B1EE91-C382-08AB-3DFC-44FAD6C51BC5}"/>
                    </a:ext>
                  </a:extLst>
                </p:cNvPr>
                <p:cNvSpPr>
                  <a:spLocks noChangeArrowheads="1"/>
                </p:cNvSpPr>
                <p:nvPr/>
              </p:nvSpPr>
              <p:spPr bwMode="auto">
                <a:xfrm rot="-3180000">
                  <a:off x="4808" y="-41"/>
                  <a:ext cx="275" cy="171"/>
                </a:xfrm>
                <a:custGeom>
                  <a:avLst/>
                  <a:gdLst>
                    <a:gd name="T0" fmla="*/ 0 w 604"/>
                    <a:gd name="T1" fmla="*/ 0 h 349"/>
                    <a:gd name="T2" fmla="*/ 0 w 604"/>
                    <a:gd name="T3" fmla="*/ 0 h 349"/>
                    <a:gd name="T4" fmla="*/ 0 w 604"/>
                    <a:gd name="T5" fmla="*/ 0 h 349"/>
                    <a:gd name="T6" fmla="*/ 0 w 604"/>
                    <a:gd name="T7" fmla="*/ 0 h 349"/>
                    <a:gd name="T8" fmla="*/ 0 w 604"/>
                    <a:gd name="T9" fmla="*/ 0 h 349"/>
                    <a:gd name="T10" fmla="*/ 0 w 604"/>
                    <a:gd name="T11" fmla="*/ 0 h 349"/>
                    <a:gd name="T12" fmla="*/ 0 w 604"/>
                    <a:gd name="T13" fmla="*/ 0 h 349"/>
                    <a:gd name="T14" fmla="*/ 0 w 604"/>
                    <a:gd name="T15" fmla="*/ 0 h 349"/>
                    <a:gd name="T16" fmla="*/ 0 w 604"/>
                    <a:gd name="T17" fmla="*/ 0 h 3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04" h="349">
                      <a:moveTo>
                        <a:pt x="0" y="0"/>
                      </a:moveTo>
                      <a:lnTo>
                        <a:pt x="298" y="184"/>
                      </a:lnTo>
                      <a:lnTo>
                        <a:pt x="500" y="349"/>
                      </a:lnTo>
                      <a:lnTo>
                        <a:pt x="604" y="140"/>
                      </a:lnTo>
                      <a:lnTo>
                        <a:pt x="359" y="9"/>
                      </a:lnTo>
                      <a:lnTo>
                        <a:pt x="464" y="184"/>
                      </a:lnTo>
                      <a:lnTo>
                        <a:pt x="131" y="17"/>
                      </a:lnTo>
                      <a:lnTo>
                        <a:pt x="0" y="0"/>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42" name="Freeform 44">
                  <a:extLst>
                    <a:ext uri="{FF2B5EF4-FFF2-40B4-BE49-F238E27FC236}">
                      <a16:creationId xmlns:a16="http://schemas.microsoft.com/office/drawing/2014/main" id="{AA057EB5-36B7-DF7A-B663-EB25F94252B7}"/>
                    </a:ext>
                  </a:extLst>
                </p:cNvPr>
                <p:cNvSpPr>
                  <a:spLocks noChangeArrowheads="1"/>
                </p:cNvSpPr>
                <p:nvPr/>
              </p:nvSpPr>
              <p:spPr bwMode="auto">
                <a:xfrm rot="-3180000">
                  <a:off x="4898" y="497"/>
                  <a:ext cx="484" cy="608"/>
                </a:xfrm>
                <a:custGeom>
                  <a:avLst/>
                  <a:gdLst>
                    <a:gd name="T0" fmla="*/ 0 w 1064"/>
                    <a:gd name="T1" fmla="*/ 0 h 1230"/>
                    <a:gd name="T2" fmla="*/ 0 w 1064"/>
                    <a:gd name="T3" fmla="*/ 0 h 1230"/>
                    <a:gd name="T4" fmla="*/ 0 w 1064"/>
                    <a:gd name="T5" fmla="*/ 0 h 1230"/>
                    <a:gd name="T6" fmla="*/ 0 w 1064"/>
                    <a:gd name="T7" fmla="*/ 0 h 1230"/>
                    <a:gd name="T8" fmla="*/ 0 w 1064"/>
                    <a:gd name="T9" fmla="*/ 0 h 1230"/>
                    <a:gd name="T10" fmla="*/ 0 w 1064"/>
                    <a:gd name="T11" fmla="*/ 0 h 1230"/>
                    <a:gd name="T12" fmla="*/ 0 w 1064"/>
                    <a:gd name="T13" fmla="*/ 0 h 1230"/>
                    <a:gd name="T14" fmla="*/ 0 w 1064"/>
                    <a:gd name="T15" fmla="*/ 0 h 1230"/>
                    <a:gd name="T16" fmla="*/ 0 w 1064"/>
                    <a:gd name="T17" fmla="*/ 0 h 1230"/>
                    <a:gd name="T18" fmla="*/ 0 w 1064"/>
                    <a:gd name="T19" fmla="*/ 0 h 1230"/>
                    <a:gd name="T20" fmla="*/ 0 w 1064"/>
                    <a:gd name="T21" fmla="*/ 0 h 1230"/>
                    <a:gd name="T22" fmla="*/ 0 w 1064"/>
                    <a:gd name="T23" fmla="*/ 0 h 1230"/>
                    <a:gd name="T24" fmla="*/ 0 w 1064"/>
                    <a:gd name="T25" fmla="*/ 0 h 1230"/>
                    <a:gd name="T26" fmla="*/ 0 w 1064"/>
                    <a:gd name="T27" fmla="*/ 0 h 1230"/>
                    <a:gd name="T28" fmla="*/ 0 w 1064"/>
                    <a:gd name="T29" fmla="*/ 0 h 1230"/>
                    <a:gd name="T30" fmla="*/ 0 w 1064"/>
                    <a:gd name="T31" fmla="*/ 0 h 1230"/>
                    <a:gd name="T32" fmla="*/ 0 w 1064"/>
                    <a:gd name="T33" fmla="*/ 0 h 1230"/>
                    <a:gd name="T34" fmla="*/ 0 w 1064"/>
                    <a:gd name="T35" fmla="*/ 0 h 1230"/>
                    <a:gd name="T36" fmla="*/ 0 w 1064"/>
                    <a:gd name="T37" fmla="*/ 0 h 1230"/>
                    <a:gd name="T38" fmla="*/ 0 w 1064"/>
                    <a:gd name="T39" fmla="*/ 0 h 1230"/>
                    <a:gd name="T40" fmla="*/ 0 w 1064"/>
                    <a:gd name="T41" fmla="*/ 0 h 1230"/>
                    <a:gd name="T42" fmla="*/ 0 w 1064"/>
                    <a:gd name="T43" fmla="*/ 0 h 123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64" h="1230">
                      <a:moveTo>
                        <a:pt x="741" y="129"/>
                      </a:moveTo>
                      <a:lnTo>
                        <a:pt x="485" y="352"/>
                      </a:lnTo>
                      <a:lnTo>
                        <a:pt x="163" y="762"/>
                      </a:lnTo>
                      <a:lnTo>
                        <a:pt x="0" y="1101"/>
                      </a:lnTo>
                      <a:lnTo>
                        <a:pt x="59" y="1230"/>
                      </a:lnTo>
                      <a:lnTo>
                        <a:pt x="262" y="1201"/>
                      </a:lnTo>
                      <a:lnTo>
                        <a:pt x="578" y="914"/>
                      </a:lnTo>
                      <a:lnTo>
                        <a:pt x="876" y="534"/>
                      </a:lnTo>
                      <a:lnTo>
                        <a:pt x="1034" y="270"/>
                      </a:lnTo>
                      <a:lnTo>
                        <a:pt x="1064" y="84"/>
                      </a:lnTo>
                      <a:lnTo>
                        <a:pt x="977" y="0"/>
                      </a:lnTo>
                      <a:lnTo>
                        <a:pt x="836" y="65"/>
                      </a:lnTo>
                      <a:lnTo>
                        <a:pt x="969" y="107"/>
                      </a:lnTo>
                      <a:lnTo>
                        <a:pt x="876" y="352"/>
                      </a:lnTo>
                      <a:lnTo>
                        <a:pt x="690" y="656"/>
                      </a:lnTo>
                      <a:lnTo>
                        <a:pt x="350" y="1008"/>
                      </a:lnTo>
                      <a:lnTo>
                        <a:pt x="116" y="1114"/>
                      </a:lnTo>
                      <a:lnTo>
                        <a:pt x="135" y="943"/>
                      </a:lnTo>
                      <a:lnTo>
                        <a:pt x="437" y="504"/>
                      </a:lnTo>
                      <a:lnTo>
                        <a:pt x="831" y="118"/>
                      </a:lnTo>
                      <a:lnTo>
                        <a:pt x="741" y="129"/>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43" name="Freeform 45">
                  <a:extLst>
                    <a:ext uri="{FF2B5EF4-FFF2-40B4-BE49-F238E27FC236}">
                      <a16:creationId xmlns:a16="http://schemas.microsoft.com/office/drawing/2014/main" id="{46FDB085-50C3-C55C-0932-9E073BAAE872}"/>
                    </a:ext>
                  </a:extLst>
                </p:cNvPr>
                <p:cNvSpPr>
                  <a:spLocks noChangeArrowheads="1"/>
                </p:cNvSpPr>
                <p:nvPr/>
              </p:nvSpPr>
              <p:spPr bwMode="auto">
                <a:xfrm rot="-3180000">
                  <a:off x="4584" y="322"/>
                  <a:ext cx="912" cy="1249"/>
                </a:xfrm>
                <a:custGeom>
                  <a:avLst/>
                  <a:gdLst>
                    <a:gd name="T0" fmla="*/ 0 w 2002"/>
                    <a:gd name="T1" fmla="*/ 0 h 2521"/>
                    <a:gd name="T2" fmla="*/ 0 w 2002"/>
                    <a:gd name="T3" fmla="*/ 0 h 2521"/>
                    <a:gd name="T4" fmla="*/ 0 w 2002"/>
                    <a:gd name="T5" fmla="*/ 0 h 2521"/>
                    <a:gd name="T6" fmla="*/ 0 w 2002"/>
                    <a:gd name="T7" fmla="*/ 0 h 2521"/>
                    <a:gd name="T8" fmla="*/ 0 w 2002"/>
                    <a:gd name="T9" fmla="*/ 0 h 2521"/>
                    <a:gd name="T10" fmla="*/ 0 w 2002"/>
                    <a:gd name="T11" fmla="*/ 0 h 252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02" h="2521">
                      <a:moveTo>
                        <a:pt x="1941" y="0"/>
                      </a:moveTo>
                      <a:lnTo>
                        <a:pt x="0" y="2521"/>
                      </a:lnTo>
                      <a:lnTo>
                        <a:pt x="192" y="2450"/>
                      </a:lnTo>
                      <a:lnTo>
                        <a:pt x="2002" y="61"/>
                      </a:lnTo>
                      <a:lnTo>
                        <a:pt x="1941" y="0"/>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44" name="Freeform 46">
                  <a:extLst>
                    <a:ext uri="{FF2B5EF4-FFF2-40B4-BE49-F238E27FC236}">
                      <a16:creationId xmlns:a16="http://schemas.microsoft.com/office/drawing/2014/main" id="{639810DD-BDC6-6614-8BFA-D6F563CC6969}"/>
                    </a:ext>
                  </a:extLst>
                </p:cNvPr>
                <p:cNvSpPr>
                  <a:spLocks noChangeArrowheads="1"/>
                </p:cNvSpPr>
                <p:nvPr/>
              </p:nvSpPr>
              <p:spPr bwMode="auto">
                <a:xfrm rot="-3180000">
                  <a:off x="4594" y="52"/>
                  <a:ext cx="1372" cy="1873"/>
                </a:xfrm>
                <a:custGeom>
                  <a:avLst/>
                  <a:gdLst>
                    <a:gd name="T0" fmla="*/ 0 w 3007"/>
                    <a:gd name="T1" fmla="*/ 0 h 3771"/>
                    <a:gd name="T2" fmla="*/ 0 w 3007"/>
                    <a:gd name="T3" fmla="*/ 0 h 3771"/>
                    <a:gd name="T4" fmla="*/ 0 w 3007"/>
                    <a:gd name="T5" fmla="*/ 0 h 3771"/>
                    <a:gd name="T6" fmla="*/ 0 w 3007"/>
                    <a:gd name="T7" fmla="*/ 0 h 3771"/>
                    <a:gd name="T8" fmla="*/ 0 w 3007"/>
                    <a:gd name="T9" fmla="*/ 0 h 3771"/>
                    <a:gd name="T10" fmla="*/ 0 w 3007"/>
                    <a:gd name="T11" fmla="*/ 0 h 3771"/>
                    <a:gd name="T12" fmla="*/ 0 w 3007"/>
                    <a:gd name="T13" fmla="*/ 0 h 3771"/>
                    <a:gd name="T14" fmla="*/ 0 w 3007"/>
                    <a:gd name="T15" fmla="*/ 0 h 3771"/>
                    <a:gd name="T16" fmla="*/ 0 w 3007"/>
                    <a:gd name="T17" fmla="*/ 0 h 3771"/>
                    <a:gd name="T18" fmla="*/ 0 w 3007"/>
                    <a:gd name="T19" fmla="*/ 0 h 3771"/>
                    <a:gd name="T20" fmla="*/ 0 w 3007"/>
                    <a:gd name="T21" fmla="*/ 0 h 3771"/>
                    <a:gd name="T22" fmla="*/ 0 w 3007"/>
                    <a:gd name="T23" fmla="*/ 0 h 3771"/>
                    <a:gd name="T24" fmla="*/ 0 w 3007"/>
                    <a:gd name="T25" fmla="*/ 0 h 3771"/>
                    <a:gd name="T26" fmla="*/ 0 w 3007"/>
                    <a:gd name="T27" fmla="*/ 0 h 3771"/>
                    <a:gd name="T28" fmla="*/ 0 w 3007"/>
                    <a:gd name="T29" fmla="*/ 0 h 3771"/>
                    <a:gd name="T30" fmla="*/ 0 w 3007"/>
                    <a:gd name="T31" fmla="*/ 0 h 3771"/>
                    <a:gd name="T32" fmla="*/ 0 w 3007"/>
                    <a:gd name="T33" fmla="*/ 0 h 3771"/>
                    <a:gd name="T34" fmla="*/ 0 w 3007"/>
                    <a:gd name="T35" fmla="*/ 0 h 3771"/>
                    <a:gd name="T36" fmla="*/ 0 w 3007"/>
                    <a:gd name="T37" fmla="*/ 0 h 3771"/>
                    <a:gd name="T38" fmla="*/ 0 w 3007"/>
                    <a:gd name="T39" fmla="*/ 0 h 3771"/>
                    <a:gd name="T40" fmla="*/ 0 w 3007"/>
                    <a:gd name="T41" fmla="*/ 0 h 3771"/>
                    <a:gd name="T42" fmla="*/ 0 w 3007"/>
                    <a:gd name="T43" fmla="*/ 0 h 3771"/>
                    <a:gd name="T44" fmla="*/ 0 w 3007"/>
                    <a:gd name="T45" fmla="*/ 0 h 3771"/>
                    <a:gd name="T46" fmla="*/ 0 w 3007"/>
                    <a:gd name="T47" fmla="*/ 0 h 3771"/>
                    <a:gd name="T48" fmla="*/ 0 w 3007"/>
                    <a:gd name="T49" fmla="*/ 0 h 3771"/>
                    <a:gd name="T50" fmla="*/ 0 w 3007"/>
                    <a:gd name="T51" fmla="*/ 0 h 3771"/>
                    <a:gd name="T52" fmla="*/ 0 w 3007"/>
                    <a:gd name="T53" fmla="*/ 0 h 377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7" h="3771">
                      <a:moveTo>
                        <a:pt x="95" y="2844"/>
                      </a:moveTo>
                      <a:lnTo>
                        <a:pt x="394" y="2834"/>
                      </a:lnTo>
                      <a:lnTo>
                        <a:pt x="821" y="3009"/>
                      </a:lnTo>
                      <a:lnTo>
                        <a:pt x="681" y="2817"/>
                      </a:lnTo>
                      <a:lnTo>
                        <a:pt x="367" y="2703"/>
                      </a:lnTo>
                      <a:lnTo>
                        <a:pt x="637" y="2720"/>
                      </a:lnTo>
                      <a:lnTo>
                        <a:pt x="979" y="2870"/>
                      </a:lnTo>
                      <a:lnTo>
                        <a:pt x="2859" y="420"/>
                      </a:lnTo>
                      <a:lnTo>
                        <a:pt x="2578" y="148"/>
                      </a:lnTo>
                      <a:lnTo>
                        <a:pt x="2308" y="0"/>
                      </a:lnTo>
                      <a:lnTo>
                        <a:pt x="2692" y="78"/>
                      </a:lnTo>
                      <a:lnTo>
                        <a:pt x="3007" y="428"/>
                      </a:lnTo>
                      <a:lnTo>
                        <a:pt x="831" y="3273"/>
                      </a:lnTo>
                      <a:lnTo>
                        <a:pt x="481" y="3412"/>
                      </a:lnTo>
                      <a:lnTo>
                        <a:pt x="105" y="3771"/>
                      </a:lnTo>
                      <a:lnTo>
                        <a:pt x="0" y="3667"/>
                      </a:lnTo>
                      <a:lnTo>
                        <a:pt x="131" y="3631"/>
                      </a:lnTo>
                      <a:lnTo>
                        <a:pt x="376" y="3385"/>
                      </a:lnTo>
                      <a:lnTo>
                        <a:pt x="165" y="3273"/>
                      </a:lnTo>
                      <a:lnTo>
                        <a:pt x="165" y="3176"/>
                      </a:lnTo>
                      <a:lnTo>
                        <a:pt x="411" y="3298"/>
                      </a:lnTo>
                      <a:lnTo>
                        <a:pt x="411" y="3186"/>
                      </a:lnTo>
                      <a:lnTo>
                        <a:pt x="603" y="3220"/>
                      </a:lnTo>
                      <a:lnTo>
                        <a:pt x="428" y="3079"/>
                      </a:lnTo>
                      <a:lnTo>
                        <a:pt x="629" y="3062"/>
                      </a:lnTo>
                      <a:lnTo>
                        <a:pt x="95" y="2844"/>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45" name="Freeform 47">
                  <a:extLst>
                    <a:ext uri="{FF2B5EF4-FFF2-40B4-BE49-F238E27FC236}">
                      <a16:creationId xmlns:a16="http://schemas.microsoft.com/office/drawing/2014/main" id="{D62BB2C2-E991-F204-D64E-004EAA60FC77}"/>
                    </a:ext>
                  </a:extLst>
                </p:cNvPr>
                <p:cNvSpPr>
                  <a:spLocks noChangeArrowheads="1"/>
                </p:cNvSpPr>
                <p:nvPr/>
              </p:nvSpPr>
              <p:spPr bwMode="auto">
                <a:xfrm rot="-3180000">
                  <a:off x="5266" y="1458"/>
                  <a:ext cx="304" cy="166"/>
                </a:xfrm>
                <a:custGeom>
                  <a:avLst/>
                  <a:gdLst>
                    <a:gd name="T0" fmla="*/ 0 w 673"/>
                    <a:gd name="T1" fmla="*/ 0 h 342"/>
                    <a:gd name="T2" fmla="*/ 0 w 673"/>
                    <a:gd name="T3" fmla="*/ 0 h 342"/>
                    <a:gd name="T4" fmla="*/ 0 w 673"/>
                    <a:gd name="T5" fmla="*/ 0 h 342"/>
                    <a:gd name="T6" fmla="*/ 0 w 673"/>
                    <a:gd name="T7" fmla="*/ 0 h 342"/>
                    <a:gd name="T8" fmla="*/ 0 w 673"/>
                    <a:gd name="T9" fmla="*/ 0 h 342"/>
                    <a:gd name="T10" fmla="*/ 0 w 673"/>
                    <a:gd name="T11" fmla="*/ 0 h 342"/>
                    <a:gd name="T12" fmla="*/ 0 w 673"/>
                    <a:gd name="T13" fmla="*/ 0 h 342"/>
                    <a:gd name="T14" fmla="*/ 0 w 673"/>
                    <a:gd name="T15" fmla="*/ 0 h 34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73" h="342">
                      <a:moveTo>
                        <a:pt x="0" y="80"/>
                      </a:moveTo>
                      <a:lnTo>
                        <a:pt x="255" y="106"/>
                      </a:lnTo>
                      <a:lnTo>
                        <a:pt x="639" y="342"/>
                      </a:lnTo>
                      <a:lnTo>
                        <a:pt x="673" y="289"/>
                      </a:lnTo>
                      <a:lnTo>
                        <a:pt x="447" y="114"/>
                      </a:lnTo>
                      <a:lnTo>
                        <a:pt x="26" y="0"/>
                      </a:lnTo>
                      <a:lnTo>
                        <a:pt x="0" y="80"/>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46" name="Freeform 48">
                  <a:extLst>
                    <a:ext uri="{FF2B5EF4-FFF2-40B4-BE49-F238E27FC236}">
                      <a16:creationId xmlns:a16="http://schemas.microsoft.com/office/drawing/2014/main" id="{8DC360D2-3DE0-8017-2C88-474AC8B4F6BF}"/>
                    </a:ext>
                  </a:extLst>
                </p:cNvPr>
                <p:cNvSpPr>
                  <a:spLocks noChangeArrowheads="1"/>
                </p:cNvSpPr>
                <p:nvPr/>
              </p:nvSpPr>
              <p:spPr bwMode="auto">
                <a:xfrm rot="-3180000">
                  <a:off x="5203" y="1297"/>
                  <a:ext cx="325" cy="197"/>
                </a:xfrm>
                <a:custGeom>
                  <a:avLst/>
                  <a:gdLst>
                    <a:gd name="T0" fmla="*/ 0 w 716"/>
                    <a:gd name="T1" fmla="*/ 0 h 403"/>
                    <a:gd name="T2" fmla="*/ 0 w 716"/>
                    <a:gd name="T3" fmla="*/ 0 h 403"/>
                    <a:gd name="T4" fmla="*/ 0 w 716"/>
                    <a:gd name="T5" fmla="*/ 0 h 403"/>
                    <a:gd name="T6" fmla="*/ 0 w 716"/>
                    <a:gd name="T7" fmla="*/ 0 h 403"/>
                    <a:gd name="T8" fmla="*/ 0 w 716"/>
                    <a:gd name="T9" fmla="*/ 0 h 403"/>
                    <a:gd name="T10" fmla="*/ 0 w 716"/>
                    <a:gd name="T11" fmla="*/ 0 h 403"/>
                    <a:gd name="T12" fmla="*/ 0 w 716"/>
                    <a:gd name="T13" fmla="*/ 0 h 403"/>
                    <a:gd name="T14" fmla="*/ 0 w 716"/>
                    <a:gd name="T15" fmla="*/ 0 h 40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6" h="403">
                      <a:moveTo>
                        <a:pt x="0" y="78"/>
                      </a:moveTo>
                      <a:lnTo>
                        <a:pt x="340" y="148"/>
                      </a:lnTo>
                      <a:lnTo>
                        <a:pt x="638" y="403"/>
                      </a:lnTo>
                      <a:lnTo>
                        <a:pt x="716" y="296"/>
                      </a:lnTo>
                      <a:lnTo>
                        <a:pt x="420" y="114"/>
                      </a:lnTo>
                      <a:lnTo>
                        <a:pt x="70" y="0"/>
                      </a:lnTo>
                      <a:lnTo>
                        <a:pt x="0" y="78"/>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47" name="Freeform 49">
                  <a:extLst>
                    <a:ext uri="{FF2B5EF4-FFF2-40B4-BE49-F238E27FC236}">
                      <a16:creationId xmlns:a16="http://schemas.microsoft.com/office/drawing/2014/main" id="{EF273345-BCD8-382F-1AA7-DE49545B1AB5}"/>
                    </a:ext>
                  </a:extLst>
                </p:cNvPr>
                <p:cNvSpPr>
                  <a:spLocks noChangeArrowheads="1"/>
                </p:cNvSpPr>
                <p:nvPr/>
              </p:nvSpPr>
              <p:spPr bwMode="auto">
                <a:xfrm rot="-3180000">
                  <a:off x="4828" y="215"/>
                  <a:ext cx="325" cy="202"/>
                </a:xfrm>
                <a:custGeom>
                  <a:avLst/>
                  <a:gdLst>
                    <a:gd name="T0" fmla="*/ 0 w 717"/>
                    <a:gd name="T1" fmla="*/ 0 h 411"/>
                    <a:gd name="T2" fmla="*/ 0 w 717"/>
                    <a:gd name="T3" fmla="*/ 0 h 411"/>
                    <a:gd name="T4" fmla="*/ 0 w 717"/>
                    <a:gd name="T5" fmla="*/ 0 h 411"/>
                    <a:gd name="T6" fmla="*/ 0 w 717"/>
                    <a:gd name="T7" fmla="*/ 0 h 411"/>
                    <a:gd name="T8" fmla="*/ 0 w 717"/>
                    <a:gd name="T9" fmla="*/ 0 h 411"/>
                    <a:gd name="T10" fmla="*/ 0 w 717"/>
                    <a:gd name="T11" fmla="*/ 0 h 411"/>
                    <a:gd name="T12" fmla="*/ 0 w 717"/>
                    <a:gd name="T13" fmla="*/ 0 h 411"/>
                    <a:gd name="T14" fmla="*/ 0 w 717"/>
                    <a:gd name="T15" fmla="*/ 0 h 41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7" h="411">
                      <a:moveTo>
                        <a:pt x="0" y="78"/>
                      </a:moveTo>
                      <a:lnTo>
                        <a:pt x="316" y="139"/>
                      </a:lnTo>
                      <a:lnTo>
                        <a:pt x="649" y="411"/>
                      </a:lnTo>
                      <a:lnTo>
                        <a:pt x="717" y="314"/>
                      </a:lnTo>
                      <a:lnTo>
                        <a:pt x="394" y="87"/>
                      </a:lnTo>
                      <a:lnTo>
                        <a:pt x="54" y="0"/>
                      </a:lnTo>
                      <a:lnTo>
                        <a:pt x="0" y="78"/>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48" name="Freeform 50">
                  <a:extLst>
                    <a:ext uri="{FF2B5EF4-FFF2-40B4-BE49-F238E27FC236}">
                      <a16:creationId xmlns:a16="http://schemas.microsoft.com/office/drawing/2014/main" id="{B53A8A6E-4DE8-8678-DA82-C63A579E1062}"/>
                    </a:ext>
                  </a:extLst>
                </p:cNvPr>
                <p:cNvSpPr>
                  <a:spLocks noChangeArrowheads="1"/>
                </p:cNvSpPr>
                <p:nvPr/>
              </p:nvSpPr>
              <p:spPr bwMode="auto">
                <a:xfrm rot="-3180000">
                  <a:off x="4778" y="90"/>
                  <a:ext cx="321" cy="189"/>
                </a:xfrm>
                <a:custGeom>
                  <a:avLst/>
                  <a:gdLst>
                    <a:gd name="T0" fmla="*/ 0 w 709"/>
                    <a:gd name="T1" fmla="*/ 0 h 386"/>
                    <a:gd name="T2" fmla="*/ 0 w 709"/>
                    <a:gd name="T3" fmla="*/ 0 h 386"/>
                    <a:gd name="T4" fmla="*/ 0 w 709"/>
                    <a:gd name="T5" fmla="*/ 0 h 386"/>
                    <a:gd name="T6" fmla="*/ 0 w 709"/>
                    <a:gd name="T7" fmla="*/ 0 h 386"/>
                    <a:gd name="T8" fmla="*/ 0 w 709"/>
                    <a:gd name="T9" fmla="*/ 0 h 386"/>
                    <a:gd name="T10" fmla="*/ 0 w 709"/>
                    <a:gd name="T11" fmla="*/ 0 h 386"/>
                    <a:gd name="T12" fmla="*/ 0 w 709"/>
                    <a:gd name="T13" fmla="*/ 0 h 386"/>
                    <a:gd name="T14" fmla="*/ 0 w 709"/>
                    <a:gd name="T15" fmla="*/ 0 h 3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09" h="386">
                      <a:moveTo>
                        <a:pt x="0" y="88"/>
                      </a:moveTo>
                      <a:lnTo>
                        <a:pt x="272" y="131"/>
                      </a:lnTo>
                      <a:lnTo>
                        <a:pt x="665" y="386"/>
                      </a:lnTo>
                      <a:lnTo>
                        <a:pt x="709" y="308"/>
                      </a:lnTo>
                      <a:lnTo>
                        <a:pt x="306" y="53"/>
                      </a:lnTo>
                      <a:lnTo>
                        <a:pt x="43" y="0"/>
                      </a:lnTo>
                      <a:lnTo>
                        <a:pt x="0" y="88"/>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grpSp>
        <p:sp>
          <p:nvSpPr>
            <p:cNvPr id="1038" name="Line 51">
              <a:extLst>
                <a:ext uri="{FF2B5EF4-FFF2-40B4-BE49-F238E27FC236}">
                  <a16:creationId xmlns:a16="http://schemas.microsoft.com/office/drawing/2014/main" id="{D8B8717A-D195-3BA1-2960-ADDEE009CF23}"/>
                </a:ext>
              </a:extLst>
            </p:cNvPr>
            <p:cNvSpPr>
              <a:spLocks noChangeShapeType="1"/>
            </p:cNvSpPr>
            <p:nvPr/>
          </p:nvSpPr>
          <p:spPr bwMode="auto">
            <a:xfrm>
              <a:off x="4870" y="84"/>
              <a:ext cx="39" cy="93"/>
            </a:xfrm>
            <a:prstGeom prst="line">
              <a:avLst/>
            </a:prstGeom>
            <a:noFill/>
            <a:ln w="38160" cap="sq">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en-GB"/>
            </a:p>
          </p:txBody>
        </p:sp>
      </p:gr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mj-lt"/>
          <a:ea typeface="MS PGothic" panose="020B0600070205080204" pitchFamily="34" charset="-128"/>
          <a:cs typeface="+mj-cs"/>
        </a:defRPr>
      </a:lvl1pPr>
      <a:lvl2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omic Sans MS" pitchFamily="64" charset="0"/>
          <a:ea typeface="MS PGothic" panose="020B0600070205080204" pitchFamily="34" charset="-128"/>
          <a:cs typeface="Arial" charset="0"/>
        </a:defRPr>
      </a:lvl2pPr>
      <a:lvl3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omic Sans MS" pitchFamily="64" charset="0"/>
          <a:ea typeface="MS PGothic" panose="020B0600070205080204" pitchFamily="34" charset="-128"/>
          <a:cs typeface="Arial" charset="0"/>
        </a:defRPr>
      </a:lvl3pPr>
      <a:lvl4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omic Sans MS" pitchFamily="64" charset="0"/>
          <a:ea typeface="MS PGothic" panose="020B0600070205080204" pitchFamily="34" charset="-128"/>
          <a:cs typeface="Arial" charset="0"/>
        </a:defRPr>
      </a:lvl4pPr>
      <a:lvl5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omic Sans MS" pitchFamily="64" charset="0"/>
          <a:ea typeface="MS PGothic" panose="020B0600070205080204" pitchFamily="34" charset="-128"/>
          <a:cs typeface="Arial" charset="0"/>
        </a:defRPr>
      </a:lvl5pPr>
      <a:lvl6pPr marL="25146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omic Sans MS" pitchFamily="64" charset="0"/>
          <a:cs typeface="Arial" charset="0"/>
        </a:defRPr>
      </a:lvl6pPr>
      <a:lvl7pPr marL="29718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omic Sans MS" pitchFamily="64" charset="0"/>
          <a:cs typeface="Arial" charset="0"/>
        </a:defRPr>
      </a:lvl7pPr>
      <a:lvl8pPr marL="34290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omic Sans MS" pitchFamily="64" charset="0"/>
          <a:cs typeface="Arial" charset="0"/>
        </a:defRPr>
      </a:lvl8pPr>
      <a:lvl9pPr marL="38862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omic Sans MS" pitchFamily="64" charset="0"/>
          <a:cs typeface="Arial" charset="0"/>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anose="02020603050405020304" pitchFamily="18" charset="0"/>
        <a:defRPr sz="3200">
          <a:solidFill>
            <a:srgbClr val="000000"/>
          </a:solidFill>
          <a:latin typeface="+mn-lt"/>
          <a:ea typeface="MS PGothic" panose="020B0600070205080204" pitchFamily="34" charset="-128"/>
          <a:cs typeface="+mn-cs"/>
        </a:defRPr>
      </a:lvl1pPr>
      <a:lvl2pPr marL="742950" indent="-285750" algn="l" defTabSz="449263" rtl="0" eaLnBrk="0" fontAlgn="base" hangingPunct="0">
        <a:spcBef>
          <a:spcPts val="700"/>
        </a:spcBef>
        <a:spcAft>
          <a:spcPct val="0"/>
        </a:spcAft>
        <a:buClr>
          <a:srgbClr val="000000"/>
        </a:buClr>
        <a:buSzPct val="100000"/>
        <a:buFont typeface="Times New Roman" panose="02020603050405020304" pitchFamily="18" charset="0"/>
        <a:defRPr sz="2800">
          <a:solidFill>
            <a:srgbClr val="000000"/>
          </a:solidFill>
          <a:latin typeface="+mn-lt"/>
          <a:ea typeface="Arial" charset="0"/>
          <a:cs typeface="+mn-cs"/>
        </a:defRPr>
      </a:lvl2pPr>
      <a:lvl3pPr marL="1143000" indent="-228600" algn="l" defTabSz="449263" rtl="0" eaLnBrk="0" fontAlgn="base" hangingPunct="0">
        <a:spcBef>
          <a:spcPts val="600"/>
        </a:spcBef>
        <a:spcAft>
          <a:spcPct val="0"/>
        </a:spcAft>
        <a:buClr>
          <a:srgbClr val="000000"/>
        </a:buClr>
        <a:buSzPct val="100000"/>
        <a:buFont typeface="Times New Roman" panose="02020603050405020304" pitchFamily="18" charset="0"/>
        <a:defRPr sz="2400">
          <a:solidFill>
            <a:srgbClr val="000000"/>
          </a:solidFill>
          <a:latin typeface="+mn-lt"/>
          <a:ea typeface="Arial" charset="0"/>
          <a:cs typeface="+mn-cs"/>
        </a:defRPr>
      </a:lvl3pPr>
      <a:lvl4pPr marL="1600200" indent="-228600" algn="l" defTabSz="449263" rtl="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mn-lt"/>
          <a:ea typeface="Arial" charset="0"/>
          <a:cs typeface="+mn-cs"/>
        </a:defRPr>
      </a:lvl4pPr>
      <a:lvl5pPr marL="2057400" indent="-228600" algn="l" defTabSz="449263" rtl="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mn-lt"/>
          <a:ea typeface="Arial" charset="0"/>
          <a:cs typeface="+mn-cs"/>
        </a:defRPr>
      </a:lvl5pPr>
      <a:lvl6pPr marL="25146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cs typeface="+mn-cs"/>
        </a:defRPr>
      </a:lvl6pPr>
      <a:lvl7pPr marL="29718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cs typeface="+mn-cs"/>
        </a:defRPr>
      </a:lvl7pPr>
      <a:lvl8pPr marL="34290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cs typeface="+mn-cs"/>
        </a:defRPr>
      </a:lvl8pPr>
      <a:lvl9pPr marL="38862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Freeform 1">
            <a:extLst>
              <a:ext uri="{FF2B5EF4-FFF2-40B4-BE49-F238E27FC236}">
                <a16:creationId xmlns:a16="http://schemas.microsoft.com/office/drawing/2014/main" id="{45F061F5-1EA5-B6EA-1D70-3925D888FA70}"/>
              </a:ext>
            </a:extLst>
          </p:cNvPr>
          <p:cNvSpPr>
            <a:spLocks noChangeArrowheads="1"/>
          </p:cNvSpPr>
          <p:nvPr/>
        </p:nvSpPr>
        <p:spPr bwMode="auto">
          <a:xfrm>
            <a:off x="20638" y="12700"/>
            <a:ext cx="8896350" cy="6780213"/>
          </a:xfrm>
          <a:custGeom>
            <a:avLst/>
            <a:gdLst>
              <a:gd name="T0" fmla="*/ 2147483646 w 3985"/>
              <a:gd name="T1" fmla="*/ 0 h 3619"/>
              <a:gd name="T2" fmla="*/ 0 w 3985"/>
              <a:gd name="T3" fmla="*/ 2147483646 h 3619"/>
              <a:gd name="T4" fmla="*/ 2147483646 w 3985"/>
              <a:gd name="T5" fmla="*/ 2147483646 h 3619"/>
              <a:gd name="T6" fmla="*/ 2147483646 w 3985"/>
              <a:gd name="T7" fmla="*/ 2147483646 h 3619"/>
              <a:gd name="T8" fmla="*/ 2147483646 w 3985"/>
              <a:gd name="T9" fmla="*/ 0 h 3619"/>
              <a:gd name="T10" fmla="*/ 2147483646 w 3985"/>
              <a:gd name="T11" fmla="*/ 0 h 36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85" h="3619">
                <a:moveTo>
                  <a:pt x="2822" y="0"/>
                </a:moveTo>
                <a:lnTo>
                  <a:pt x="0" y="975"/>
                </a:lnTo>
                <a:lnTo>
                  <a:pt x="2169" y="3619"/>
                </a:lnTo>
                <a:lnTo>
                  <a:pt x="3985" y="1125"/>
                </a:lnTo>
                <a:lnTo>
                  <a:pt x="2822" y="0"/>
                </a:lnTo>
                <a:close/>
              </a:path>
            </a:pathLst>
          </a:custGeom>
          <a:solidFill>
            <a:srgbClr val="FFEF66"/>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nvGrpSpPr>
          <p:cNvPr id="2051" name="Group 2">
            <a:extLst>
              <a:ext uri="{FF2B5EF4-FFF2-40B4-BE49-F238E27FC236}">
                <a16:creationId xmlns:a16="http://schemas.microsoft.com/office/drawing/2014/main" id="{D4933D1A-729E-2741-8222-65410339A0B3}"/>
              </a:ext>
            </a:extLst>
          </p:cNvPr>
          <p:cNvGrpSpPr>
            <a:grpSpLocks/>
          </p:cNvGrpSpPr>
          <p:nvPr/>
        </p:nvGrpSpPr>
        <p:grpSpPr bwMode="auto">
          <a:xfrm>
            <a:off x="195263" y="234950"/>
            <a:ext cx="3783012" cy="1773238"/>
            <a:chOff x="123" y="148"/>
            <a:chExt cx="2383" cy="1117"/>
          </a:xfrm>
        </p:grpSpPr>
        <p:sp>
          <p:nvSpPr>
            <p:cNvPr id="2069" name="Freeform 3">
              <a:extLst>
                <a:ext uri="{FF2B5EF4-FFF2-40B4-BE49-F238E27FC236}">
                  <a16:creationId xmlns:a16="http://schemas.microsoft.com/office/drawing/2014/main" id="{EB12DF46-5B8E-0673-D190-F1F48A873242}"/>
                </a:ext>
              </a:extLst>
            </p:cNvPr>
            <p:cNvSpPr>
              <a:spLocks noChangeArrowheads="1"/>
            </p:cNvSpPr>
            <p:nvPr/>
          </p:nvSpPr>
          <p:spPr bwMode="auto">
            <a:xfrm>
              <a:off x="177" y="177"/>
              <a:ext cx="2247" cy="1014"/>
            </a:xfrm>
            <a:custGeom>
              <a:avLst/>
              <a:gdLst>
                <a:gd name="T0" fmla="*/ 2147483646 w 794"/>
                <a:gd name="T1" fmla="*/ 2147483646 h 414"/>
                <a:gd name="T2" fmla="*/ 2147483646 w 794"/>
                <a:gd name="T3" fmla="*/ 2147483646 h 414"/>
                <a:gd name="T4" fmla="*/ 2147483646 w 794"/>
                <a:gd name="T5" fmla="*/ 2147483646 h 414"/>
                <a:gd name="T6" fmla="*/ 2147483646 w 794"/>
                <a:gd name="T7" fmla="*/ 0 h 414"/>
                <a:gd name="T8" fmla="*/ 2147483646 w 794"/>
                <a:gd name="T9" fmla="*/ 2147483646 h 414"/>
                <a:gd name="T10" fmla="*/ 0 w 794"/>
                <a:gd name="T11" fmla="*/ 2147483646 h 414"/>
                <a:gd name="T12" fmla="*/ 2147483646 w 794"/>
                <a:gd name="T13" fmla="*/ 2147483646 h 414"/>
                <a:gd name="T14" fmla="*/ 2147483646 w 794"/>
                <a:gd name="T15" fmla="*/ 2147483646 h 414"/>
                <a:gd name="T16" fmla="*/ 2147483646 w 794"/>
                <a:gd name="T17" fmla="*/ 2147483646 h 414"/>
                <a:gd name="T18" fmla="*/ 2147483646 w 794"/>
                <a:gd name="T19" fmla="*/ 2147483646 h 414"/>
                <a:gd name="T20" fmla="*/ 2147483646 w 794"/>
                <a:gd name="T21" fmla="*/ 2147483646 h 414"/>
                <a:gd name="T22" fmla="*/ 2147483646 w 794"/>
                <a:gd name="T23" fmla="*/ 2147483646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2070" name="Freeform 4">
              <a:extLst>
                <a:ext uri="{FF2B5EF4-FFF2-40B4-BE49-F238E27FC236}">
                  <a16:creationId xmlns:a16="http://schemas.microsoft.com/office/drawing/2014/main" id="{1F1B8C45-3061-4BE1-EB3C-34AC7B3B6295}"/>
                </a:ext>
              </a:extLst>
            </p:cNvPr>
            <p:cNvSpPr>
              <a:spLocks noChangeArrowheads="1"/>
            </p:cNvSpPr>
            <p:nvPr/>
          </p:nvSpPr>
          <p:spPr bwMode="auto">
            <a:xfrm>
              <a:off x="166" y="261"/>
              <a:ext cx="2241" cy="1004"/>
            </a:xfrm>
            <a:custGeom>
              <a:avLst/>
              <a:gdLst>
                <a:gd name="T0" fmla="*/ 1123767 w 1586"/>
                <a:gd name="T1" fmla="*/ 0 h 821"/>
                <a:gd name="T2" fmla="*/ 10914815 w 1586"/>
                <a:gd name="T3" fmla="*/ 102369 h 821"/>
                <a:gd name="T4" fmla="*/ 11709604 w 1586"/>
                <a:gd name="T5" fmla="*/ 125841 h 821"/>
                <a:gd name="T6" fmla="*/ 13007016 w 1586"/>
                <a:gd name="T7" fmla="*/ 156196 h 821"/>
                <a:gd name="T8" fmla="*/ 12834928 w 1586"/>
                <a:gd name="T9" fmla="*/ 161939 h 821"/>
                <a:gd name="T10" fmla="*/ 11068613 w 1586"/>
                <a:gd name="T11" fmla="*/ 155216 h 821"/>
                <a:gd name="T12" fmla="*/ 9388148 w 1586"/>
                <a:gd name="T13" fmla="*/ 159975 h 821"/>
                <a:gd name="T14" fmla="*/ 339487 w 1586"/>
                <a:gd name="T15" fmla="*/ 58943 h 821"/>
                <a:gd name="T16" fmla="*/ 0 w 1586"/>
                <a:gd name="T17" fmla="*/ 29595 h 821"/>
                <a:gd name="T18" fmla="*/ 376465 w 1586"/>
                <a:gd name="T19" fmla="*/ 6238 h 821"/>
                <a:gd name="T20" fmla="*/ 1123767 w 1586"/>
                <a:gd name="T21" fmla="*/ 0 h 821"/>
                <a:gd name="T22" fmla="*/ 1123767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rgbClr val="FF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2071" name="Freeform 5">
              <a:extLst>
                <a:ext uri="{FF2B5EF4-FFF2-40B4-BE49-F238E27FC236}">
                  <a16:creationId xmlns:a16="http://schemas.microsoft.com/office/drawing/2014/main" id="{9002A9D3-9EEF-F477-286B-FA48F900E310}"/>
                </a:ext>
              </a:extLst>
            </p:cNvPr>
            <p:cNvSpPr>
              <a:spLocks noChangeArrowheads="1"/>
            </p:cNvSpPr>
            <p:nvPr/>
          </p:nvSpPr>
          <p:spPr bwMode="auto">
            <a:xfrm>
              <a:off x="474" y="344"/>
              <a:ext cx="1485" cy="916"/>
            </a:xfrm>
            <a:custGeom>
              <a:avLst/>
              <a:gdLst>
                <a:gd name="T0" fmla="*/ 0 w 1049"/>
                <a:gd name="T1" fmla="*/ 69127 h 747"/>
                <a:gd name="T2" fmla="*/ 8032992 w 1049"/>
                <a:gd name="T3" fmla="*/ 159009 h 747"/>
                <a:gd name="T4" fmla="*/ 8182391 w 1049"/>
                <a:gd name="T5" fmla="*/ 113680 h 747"/>
                <a:gd name="T6" fmla="*/ 9140634 w 1049"/>
                <a:gd name="T7" fmla="*/ 89867 h 747"/>
                <a:gd name="T8" fmla="*/ 679543 w 1049"/>
                <a:gd name="T9" fmla="*/ 0 h 747"/>
                <a:gd name="T10" fmla="*/ 0 w 1049"/>
                <a:gd name="T11" fmla="*/ 26926 h 747"/>
                <a:gd name="T12" fmla="*/ 0 w 1049"/>
                <a:gd name="T13" fmla="*/ 69127 h 747"/>
                <a:gd name="T14" fmla="*/ 0 w 1049"/>
                <a:gd name="T15" fmla="*/ 69127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rgbClr val="FFB8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nvGrpSpPr>
            <p:cNvPr id="2072" name="Group 6">
              <a:extLst>
                <a:ext uri="{FF2B5EF4-FFF2-40B4-BE49-F238E27FC236}">
                  <a16:creationId xmlns:a16="http://schemas.microsoft.com/office/drawing/2014/main" id="{F30970D5-29EF-3AF9-545B-6C3BE84BF512}"/>
                </a:ext>
              </a:extLst>
            </p:cNvPr>
            <p:cNvGrpSpPr>
              <a:grpSpLocks/>
            </p:cNvGrpSpPr>
            <p:nvPr/>
          </p:nvGrpSpPr>
          <p:grpSpPr bwMode="auto">
            <a:xfrm>
              <a:off x="123" y="148"/>
              <a:ext cx="2383" cy="1078"/>
              <a:chOff x="123" y="148"/>
              <a:chExt cx="2383" cy="1078"/>
            </a:xfrm>
          </p:grpSpPr>
          <p:sp>
            <p:nvSpPr>
              <p:cNvPr id="2073" name="Freeform 7">
                <a:extLst>
                  <a:ext uri="{FF2B5EF4-FFF2-40B4-BE49-F238E27FC236}">
                    <a16:creationId xmlns:a16="http://schemas.microsoft.com/office/drawing/2014/main" id="{156C293F-5E41-28A9-0F7D-36DD46A95481}"/>
                  </a:ext>
                </a:extLst>
              </p:cNvPr>
              <p:cNvSpPr>
                <a:spLocks noChangeArrowheads="1"/>
              </p:cNvSpPr>
              <p:nvPr/>
            </p:nvSpPr>
            <p:spPr bwMode="auto">
              <a:xfrm>
                <a:off x="2005" y="934"/>
                <a:ext cx="209" cy="211"/>
              </a:xfrm>
              <a:custGeom>
                <a:avLst/>
                <a:gdLst>
                  <a:gd name="T0" fmla="*/ 785958 w 150"/>
                  <a:gd name="T1" fmla="*/ 0 h 173"/>
                  <a:gd name="T2" fmla="*/ 289305 w 150"/>
                  <a:gd name="T3" fmla="*/ 14881 h 173"/>
                  <a:gd name="T4" fmla="*/ 0 w 150"/>
                  <a:gd name="T5" fmla="*/ 38817 h 173"/>
                  <a:gd name="T6" fmla="*/ 571877 w 150"/>
                  <a:gd name="T7" fmla="*/ 35875 h 173"/>
                  <a:gd name="T8" fmla="*/ 736687 w 150"/>
                  <a:gd name="T9" fmla="*/ 18956 h 173"/>
                  <a:gd name="T10" fmla="*/ 1074944 w 150"/>
                  <a:gd name="T11" fmla="*/ 6019 h 173"/>
                  <a:gd name="T12" fmla="*/ 785958 w 150"/>
                  <a:gd name="T13" fmla="*/ 0 h 173"/>
                  <a:gd name="T14" fmla="*/ 785958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2074" name="Freeform 8">
                <a:extLst>
                  <a:ext uri="{FF2B5EF4-FFF2-40B4-BE49-F238E27FC236}">
                    <a16:creationId xmlns:a16="http://schemas.microsoft.com/office/drawing/2014/main" id="{8261127C-113C-A706-2CE0-79EB84C28727}"/>
                  </a:ext>
                </a:extLst>
              </p:cNvPr>
              <p:cNvSpPr>
                <a:spLocks noChangeArrowheads="1"/>
              </p:cNvSpPr>
              <p:nvPr/>
            </p:nvSpPr>
            <p:spPr bwMode="auto">
              <a:xfrm>
                <a:off x="123" y="148"/>
                <a:ext cx="2383" cy="1078"/>
              </a:xfrm>
              <a:custGeom>
                <a:avLst/>
                <a:gdLst>
                  <a:gd name="T0" fmla="*/ 1327103 w 1684"/>
                  <a:gd name="T1" fmla="*/ 0 h 880"/>
                  <a:gd name="T2" fmla="*/ 536553 w 1684"/>
                  <a:gd name="T3" fmla="*/ 10703 h 880"/>
                  <a:gd name="T4" fmla="*/ 0 w 1684"/>
                  <a:gd name="T5" fmla="*/ 42772 h 880"/>
                  <a:gd name="T6" fmla="*/ 572308 w 1684"/>
                  <a:gd name="T7" fmla="*/ 73760 h 880"/>
                  <a:gd name="T8" fmla="*/ 10059251 w 1684"/>
                  <a:gd name="T9" fmla="*/ 178181 h 880"/>
                  <a:gd name="T10" fmla="*/ 12102958 w 1684"/>
                  <a:gd name="T11" fmla="*/ 171684 h 880"/>
                  <a:gd name="T12" fmla="*/ 13758981 w 1684"/>
                  <a:gd name="T13" fmla="*/ 180870 h 880"/>
                  <a:gd name="T14" fmla="*/ 14333591 w 1684"/>
                  <a:gd name="T15" fmla="*/ 166275 h 880"/>
                  <a:gd name="T16" fmla="*/ 12782999 w 1684"/>
                  <a:gd name="T17" fmla="*/ 136422 h 880"/>
                  <a:gd name="T18" fmla="*/ 12152966 w 1684"/>
                  <a:gd name="T19" fmla="*/ 105344 h 880"/>
                  <a:gd name="T20" fmla="*/ 11655741 w 1684"/>
                  <a:gd name="T21" fmla="*/ 108330 h 880"/>
                  <a:gd name="T22" fmla="*/ 12246510 w 1684"/>
                  <a:gd name="T23" fmla="*/ 136422 h 880"/>
                  <a:gd name="T24" fmla="*/ 13430956 w 1684"/>
                  <a:gd name="T25" fmla="*/ 166381 h 880"/>
                  <a:gd name="T26" fmla="*/ 12027898 w 1684"/>
                  <a:gd name="T27" fmla="*/ 161782 h 880"/>
                  <a:gd name="T28" fmla="*/ 10373560 w 1684"/>
                  <a:gd name="T29" fmla="*/ 167129 h 880"/>
                  <a:gd name="T30" fmla="*/ 10679727 w 1684"/>
                  <a:gd name="T31" fmla="*/ 133502 h 880"/>
                  <a:gd name="T32" fmla="*/ 11389049 w 1684"/>
                  <a:gd name="T33" fmla="*/ 110597 h 880"/>
                  <a:gd name="T34" fmla="*/ 10558653 w 1684"/>
                  <a:gd name="T35" fmla="*/ 113455 h 880"/>
                  <a:gd name="T36" fmla="*/ 9914893 w 1684"/>
                  <a:gd name="T37" fmla="*/ 135354 h 880"/>
                  <a:gd name="T38" fmla="*/ 9696103 w 1684"/>
                  <a:gd name="T39" fmla="*/ 162635 h 880"/>
                  <a:gd name="T40" fmla="*/ 911775 w 1684"/>
                  <a:gd name="T41" fmla="*/ 63694 h 880"/>
                  <a:gd name="T42" fmla="*/ 678852 w 1684"/>
                  <a:gd name="T43" fmla="*/ 44125 h 880"/>
                  <a:gd name="T44" fmla="*/ 876221 w 1684"/>
                  <a:gd name="T45" fmla="*/ 19649 h 880"/>
                  <a:gd name="T46" fmla="*/ 1844006 w 1684"/>
                  <a:gd name="T47" fmla="*/ 0 h 880"/>
                  <a:gd name="T48" fmla="*/ 1327103 w 1684"/>
                  <a:gd name="T49" fmla="*/ 0 h 880"/>
                  <a:gd name="T50" fmla="*/ 1327103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2075" name="Freeform 9">
                <a:extLst>
                  <a:ext uri="{FF2B5EF4-FFF2-40B4-BE49-F238E27FC236}">
                    <a16:creationId xmlns:a16="http://schemas.microsoft.com/office/drawing/2014/main" id="{D2C70034-DB1D-B88C-72F6-7EE1D146EDC2}"/>
                  </a:ext>
                </a:extLst>
              </p:cNvPr>
              <p:cNvSpPr>
                <a:spLocks noChangeArrowheads="1"/>
              </p:cNvSpPr>
              <p:nvPr/>
            </p:nvSpPr>
            <p:spPr bwMode="auto">
              <a:xfrm>
                <a:off x="324" y="158"/>
                <a:ext cx="1683" cy="611"/>
              </a:xfrm>
              <a:custGeom>
                <a:avLst/>
                <a:gdLst>
                  <a:gd name="T0" fmla="*/ 847693 w 1190"/>
                  <a:gd name="T1" fmla="*/ 0 h 500"/>
                  <a:gd name="T2" fmla="*/ 10075500 w 1190"/>
                  <a:gd name="T3" fmla="*/ 98084 h 500"/>
                  <a:gd name="T4" fmla="*/ 9104067 w 1190"/>
                  <a:gd name="T5" fmla="*/ 100074 h 500"/>
                  <a:gd name="T6" fmla="*/ 0 w 1190"/>
                  <a:gd name="T7" fmla="*/ 5395 h 500"/>
                  <a:gd name="T8" fmla="*/ 847693 w 1190"/>
                  <a:gd name="T9" fmla="*/ 0 h 500"/>
                  <a:gd name="T10" fmla="*/ 847693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2" name="Freeform 10">
                <a:extLst>
                  <a:ext uri="{FF2B5EF4-FFF2-40B4-BE49-F238E27FC236}">
                    <a16:creationId xmlns:a16="http://schemas.microsoft.com/office/drawing/2014/main" id="{7E10E39A-8F6C-8F71-C5C2-26D8C010F2DD}"/>
                  </a:ext>
                </a:extLst>
              </p:cNvPr>
              <p:cNvSpPr>
                <a:spLocks noChangeArrowheads="1"/>
              </p:cNvSpPr>
              <p:nvPr/>
            </p:nvSpPr>
            <p:spPr bwMode="auto">
              <a:xfrm>
                <a:off x="409" y="251"/>
                <a:ext cx="224" cy="407"/>
              </a:xfrm>
              <a:custGeom>
                <a:avLst/>
                <a:gdLst>
                  <a:gd name="T0" fmla="*/ 926345 w 160"/>
                  <a:gd name="T1" fmla="*/ 0 h 335"/>
                  <a:gd name="T2" fmla="*/ 151696 w 160"/>
                  <a:gd name="T3" fmla="*/ 19167 h 335"/>
                  <a:gd name="T4" fmla="*/ 0 w 160"/>
                  <a:gd name="T5" fmla="*/ 41280 h 335"/>
                  <a:gd name="T6" fmla="*/ 265824 w 160"/>
                  <a:gd name="T7" fmla="*/ 56430 h 335"/>
                  <a:gd name="T8" fmla="*/ 746906 w 160"/>
                  <a:gd name="T9" fmla="*/ 60166 h 335"/>
                  <a:gd name="T10" fmla="*/ 606413 w 160"/>
                  <a:gd name="T11" fmla="*/ 27559 h 335"/>
                  <a:gd name="T12" fmla="*/ 1274230 w 160"/>
                  <a:gd name="T13" fmla="*/ 3143 h 335"/>
                  <a:gd name="T14" fmla="*/ 926345 w 160"/>
                  <a:gd name="T15" fmla="*/ 0 h 335"/>
                  <a:gd name="T16" fmla="*/ 926345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2077" name="Freeform 11">
                <a:extLst>
                  <a:ext uri="{FF2B5EF4-FFF2-40B4-BE49-F238E27FC236}">
                    <a16:creationId xmlns:a16="http://schemas.microsoft.com/office/drawing/2014/main" id="{A53CA549-CEF6-304F-CEDA-C2F9B34BB015}"/>
                  </a:ext>
                </a:extLst>
              </p:cNvPr>
              <p:cNvSpPr>
                <a:spLocks noChangeArrowheads="1"/>
              </p:cNvSpPr>
              <p:nvPr/>
            </p:nvSpPr>
            <p:spPr bwMode="auto">
              <a:xfrm>
                <a:off x="846" y="536"/>
                <a:ext cx="688" cy="361"/>
              </a:xfrm>
              <a:custGeom>
                <a:avLst/>
                <a:gdLst>
                  <a:gd name="T0" fmla="*/ 110889 w 489"/>
                  <a:gd name="T1" fmla="*/ 6941 h 296"/>
                  <a:gd name="T2" fmla="*/ 1235735 w 489"/>
                  <a:gd name="T3" fmla="*/ 13397 h 296"/>
                  <a:gd name="T4" fmla="*/ 2507458 w 489"/>
                  <a:gd name="T5" fmla="*/ 27708 h 296"/>
                  <a:gd name="T6" fmla="*/ 3405414 w 489"/>
                  <a:gd name="T7" fmla="*/ 49139 h 296"/>
                  <a:gd name="T8" fmla="*/ 2522648 w 489"/>
                  <a:gd name="T9" fmla="*/ 46467 h 296"/>
                  <a:gd name="T10" fmla="*/ 1072651 w 489"/>
                  <a:gd name="T11" fmla="*/ 29526 h 296"/>
                  <a:gd name="T12" fmla="*/ 385993 w 489"/>
                  <a:gd name="T13" fmla="*/ 16154 h 296"/>
                  <a:gd name="T14" fmla="*/ 825625 w 489"/>
                  <a:gd name="T15" fmla="*/ 32913 h 296"/>
                  <a:gd name="T16" fmla="*/ 2104318 w 489"/>
                  <a:gd name="T17" fmla="*/ 54473 h 296"/>
                  <a:gd name="T18" fmla="*/ 3604366 w 489"/>
                  <a:gd name="T19" fmla="*/ 59930 h 296"/>
                  <a:gd name="T20" fmla="*/ 3783118 w 489"/>
                  <a:gd name="T21" fmla="*/ 45240 h 296"/>
                  <a:gd name="T22" fmla="*/ 3049139 w 489"/>
                  <a:gd name="T23" fmla="*/ 24325 h 296"/>
                  <a:gd name="T24" fmla="*/ 1313886 w 489"/>
                  <a:gd name="T25" fmla="*/ 3504 h 296"/>
                  <a:gd name="T26" fmla="*/ 0 w 489"/>
                  <a:gd name="T27" fmla="*/ 0 h 296"/>
                  <a:gd name="T28" fmla="*/ 110889 w 489"/>
                  <a:gd name="T29" fmla="*/ 6941 h 296"/>
                  <a:gd name="T30" fmla="*/ 110889 w 489"/>
                  <a:gd name="T31" fmla="*/ 6941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grpSp>
      <p:grpSp>
        <p:nvGrpSpPr>
          <p:cNvPr id="2052" name="Group 12">
            <a:extLst>
              <a:ext uri="{FF2B5EF4-FFF2-40B4-BE49-F238E27FC236}">
                <a16:creationId xmlns:a16="http://schemas.microsoft.com/office/drawing/2014/main" id="{B7E0DF73-FA95-44A8-6C51-B8702F3E1603}"/>
              </a:ext>
            </a:extLst>
          </p:cNvPr>
          <p:cNvGrpSpPr>
            <a:grpSpLocks/>
          </p:cNvGrpSpPr>
          <p:nvPr/>
        </p:nvGrpSpPr>
        <p:grpSpPr bwMode="auto">
          <a:xfrm>
            <a:off x="7605713" y="4129088"/>
            <a:ext cx="1357312" cy="1531937"/>
            <a:chOff x="4791" y="2601"/>
            <a:chExt cx="855" cy="965"/>
          </a:xfrm>
        </p:grpSpPr>
        <p:sp>
          <p:nvSpPr>
            <p:cNvPr id="2060" name="Freeform 13">
              <a:extLst>
                <a:ext uri="{FF2B5EF4-FFF2-40B4-BE49-F238E27FC236}">
                  <a16:creationId xmlns:a16="http://schemas.microsoft.com/office/drawing/2014/main" id="{0971DFD8-746D-6C1C-197F-121C34CA8DCA}"/>
                </a:ext>
              </a:extLst>
            </p:cNvPr>
            <p:cNvSpPr>
              <a:spLocks noChangeArrowheads="1"/>
            </p:cNvSpPr>
            <p:nvPr/>
          </p:nvSpPr>
          <p:spPr bwMode="auto">
            <a:xfrm rot="7320000">
              <a:off x="4909" y="2934"/>
              <a:ext cx="626" cy="290"/>
            </a:xfrm>
            <a:custGeom>
              <a:avLst/>
              <a:gdLst>
                <a:gd name="T0" fmla="*/ 2 w 794"/>
                <a:gd name="T1" fmla="*/ 1 h 414"/>
                <a:gd name="T2" fmla="*/ 2 w 794"/>
                <a:gd name="T3" fmla="*/ 1 h 414"/>
                <a:gd name="T4" fmla="*/ 2 w 794"/>
                <a:gd name="T5" fmla="*/ 1 h 414"/>
                <a:gd name="T6" fmla="*/ 2 w 794"/>
                <a:gd name="T7" fmla="*/ 0 h 414"/>
                <a:gd name="T8" fmla="*/ 2 w 794"/>
                <a:gd name="T9" fmla="*/ 1 h 414"/>
                <a:gd name="T10" fmla="*/ 0 w 794"/>
                <a:gd name="T11" fmla="*/ 1 h 414"/>
                <a:gd name="T12" fmla="*/ 2 w 794"/>
                <a:gd name="T13" fmla="*/ 1 h 414"/>
                <a:gd name="T14" fmla="*/ 2 w 794"/>
                <a:gd name="T15" fmla="*/ 1 h 414"/>
                <a:gd name="T16" fmla="*/ 2 w 794"/>
                <a:gd name="T17" fmla="*/ 1 h 414"/>
                <a:gd name="T18" fmla="*/ 2 w 794"/>
                <a:gd name="T19" fmla="*/ 1 h 414"/>
                <a:gd name="T20" fmla="*/ 2 w 794"/>
                <a:gd name="T21" fmla="*/ 1 h 414"/>
                <a:gd name="T22" fmla="*/ 2 w 794"/>
                <a:gd name="T23" fmla="*/ 1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2061" name="Freeform 14">
              <a:extLst>
                <a:ext uri="{FF2B5EF4-FFF2-40B4-BE49-F238E27FC236}">
                  <a16:creationId xmlns:a16="http://schemas.microsoft.com/office/drawing/2014/main" id="{8F910B04-3208-2180-4F81-F3511566F2B7}"/>
                </a:ext>
              </a:extLst>
            </p:cNvPr>
            <p:cNvSpPr>
              <a:spLocks noChangeArrowheads="1"/>
            </p:cNvSpPr>
            <p:nvPr/>
          </p:nvSpPr>
          <p:spPr bwMode="auto">
            <a:xfrm rot="7320000">
              <a:off x="4894" y="2919"/>
              <a:ext cx="624" cy="287"/>
            </a:xfrm>
            <a:custGeom>
              <a:avLst/>
              <a:gdLst>
                <a:gd name="T0" fmla="*/ 0 w 1586"/>
                <a:gd name="T1" fmla="*/ 0 h 821"/>
                <a:gd name="T2" fmla="*/ 0 w 1586"/>
                <a:gd name="T3" fmla="*/ 0 h 821"/>
                <a:gd name="T4" fmla="*/ 0 w 1586"/>
                <a:gd name="T5" fmla="*/ 0 h 821"/>
                <a:gd name="T6" fmla="*/ 0 w 1586"/>
                <a:gd name="T7" fmla="*/ 0 h 821"/>
                <a:gd name="T8" fmla="*/ 0 w 1586"/>
                <a:gd name="T9" fmla="*/ 0 h 821"/>
                <a:gd name="T10" fmla="*/ 0 w 1586"/>
                <a:gd name="T11" fmla="*/ 0 h 821"/>
                <a:gd name="T12" fmla="*/ 0 w 1586"/>
                <a:gd name="T13" fmla="*/ 0 h 821"/>
                <a:gd name="T14" fmla="*/ 0 w 1586"/>
                <a:gd name="T15" fmla="*/ 0 h 821"/>
                <a:gd name="T16" fmla="*/ 0 w 1586"/>
                <a:gd name="T17" fmla="*/ 0 h 821"/>
                <a:gd name="T18" fmla="*/ 0 w 1586"/>
                <a:gd name="T19" fmla="*/ 0 h 821"/>
                <a:gd name="T20" fmla="*/ 0 w 1586"/>
                <a:gd name="T21" fmla="*/ 0 h 821"/>
                <a:gd name="T22" fmla="*/ 0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rgbClr val="703D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2062" name="Freeform 15">
              <a:extLst>
                <a:ext uri="{FF2B5EF4-FFF2-40B4-BE49-F238E27FC236}">
                  <a16:creationId xmlns:a16="http://schemas.microsoft.com/office/drawing/2014/main" id="{16567133-18CF-4B71-9958-FC78EAB1337C}"/>
                </a:ext>
              </a:extLst>
            </p:cNvPr>
            <p:cNvSpPr>
              <a:spLocks noChangeArrowheads="1"/>
            </p:cNvSpPr>
            <p:nvPr/>
          </p:nvSpPr>
          <p:spPr bwMode="auto">
            <a:xfrm rot="7320000">
              <a:off x="4999" y="2913"/>
              <a:ext cx="413" cy="262"/>
            </a:xfrm>
            <a:custGeom>
              <a:avLst/>
              <a:gdLst>
                <a:gd name="T0" fmla="*/ 0 w 1049"/>
                <a:gd name="T1" fmla="*/ 0 h 747"/>
                <a:gd name="T2" fmla="*/ 0 w 1049"/>
                <a:gd name="T3" fmla="*/ 0 h 747"/>
                <a:gd name="T4" fmla="*/ 0 w 1049"/>
                <a:gd name="T5" fmla="*/ 0 h 747"/>
                <a:gd name="T6" fmla="*/ 0 w 1049"/>
                <a:gd name="T7" fmla="*/ 0 h 747"/>
                <a:gd name="T8" fmla="*/ 0 w 1049"/>
                <a:gd name="T9" fmla="*/ 0 h 747"/>
                <a:gd name="T10" fmla="*/ 0 w 1049"/>
                <a:gd name="T11" fmla="*/ 0 h 747"/>
                <a:gd name="T12" fmla="*/ 0 w 1049"/>
                <a:gd name="T13" fmla="*/ 0 h 747"/>
                <a:gd name="T14" fmla="*/ 0 w 1049"/>
                <a:gd name="T15" fmla="*/ 0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rgbClr val="FFB8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nvGrpSpPr>
            <p:cNvPr id="2063" name="Group 16">
              <a:extLst>
                <a:ext uri="{FF2B5EF4-FFF2-40B4-BE49-F238E27FC236}">
                  <a16:creationId xmlns:a16="http://schemas.microsoft.com/office/drawing/2014/main" id="{FB6C77AD-95D6-8947-BA0B-0D3A0532E79D}"/>
                </a:ext>
              </a:extLst>
            </p:cNvPr>
            <p:cNvGrpSpPr>
              <a:grpSpLocks/>
            </p:cNvGrpSpPr>
            <p:nvPr/>
          </p:nvGrpSpPr>
          <p:grpSpPr bwMode="auto">
            <a:xfrm>
              <a:off x="4791" y="2601"/>
              <a:ext cx="855" cy="965"/>
              <a:chOff x="4791" y="2601"/>
              <a:chExt cx="855" cy="965"/>
            </a:xfrm>
          </p:grpSpPr>
          <p:sp>
            <p:nvSpPr>
              <p:cNvPr id="2064" name="Freeform 17">
                <a:extLst>
                  <a:ext uri="{FF2B5EF4-FFF2-40B4-BE49-F238E27FC236}">
                    <a16:creationId xmlns:a16="http://schemas.microsoft.com/office/drawing/2014/main" id="{21DA8A55-630E-3F7D-5010-914B0906987C}"/>
                  </a:ext>
                </a:extLst>
              </p:cNvPr>
              <p:cNvSpPr>
                <a:spLocks noChangeArrowheads="1"/>
              </p:cNvSpPr>
              <p:nvPr/>
            </p:nvSpPr>
            <p:spPr bwMode="auto">
              <a:xfrm rot="7320000">
                <a:off x="4865" y="3210"/>
                <a:ext cx="70" cy="92"/>
              </a:xfrm>
              <a:custGeom>
                <a:avLst/>
                <a:gdLst>
                  <a:gd name="T0" fmla="*/ 0 w 150"/>
                  <a:gd name="T1" fmla="*/ 0 h 173"/>
                  <a:gd name="T2" fmla="*/ 0 w 150"/>
                  <a:gd name="T3" fmla="*/ 0 h 173"/>
                  <a:gd name="T4" fmla="*/ 0 w 150"/>
                  <a:gd name="T5" fmla="*/ 0 h 173"/>
                  <a:gd name="T6" fmla="*/ 0 w 150"/>
                  <a:gd name="T7" fmla="*/ 0 h 173"/>
                  <a:gd name="T8" fmla="*/ 0 w 150"/>
                  <a:gd name="T9" fmla="*/ 0 h 173"/>
                  <a:gd name="T10" fmla="*/ 0 w 150"/>
                  <a:gd name="T11" fmla="*/ 0 h 173"/>
                  <a:gd name="T12" fmla="*/ 0 w 150"/>
                  <a:gd name="T13" fmla="*/ 0 h 173"/>
                  <a:gd name="T14" fmla="*/ 0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2065" name="Freeform 18">
                <a:extLst>
                  <a:ext uri="{FF2B5EF4-FFF2-40B4-BE49-F238E27FC236}">
                    <a16:creationId xmlns:a16="http://schemas.microsoft.com/office/drawing/2014/main" id="{B7C15119-932B-2783-9E8B-A8AA23B0FD14}"/>
                  </a:ext>
                </a:extLst>
              </p:cNvPr>
              <p:cNvSpPr>
                <a:spLocks noChangeArrowheads="1"/>
              </p:cNvSpPr>
              <p:nvPr/>
            </p:nvSpPr>
            <p:spPr bwMode="auto">
              <a:xfrm rot="7320000">
                <a:off x="4802" y="2840"/>
                <a:ext cx="833" cy="488"/>
              </a:xfrm>
              <a:custGeom>
                <a:avLst/>
                <a:gdLst>
                  <a:gd name="T0" fmla="*/ 0 w 1684"/>
                  <a:gd name="T1" fmla="*/ 0 h 880"/>
                  <a:gd name="T2" fmla="*/ 0 w 1684"/>
                  <a:gd name="T3" fmla="*/ 0 h 880"/>
                  <a:gd name="T4" fmla="*/ 0 w 1684"/>
                  <a:gd name="T5" fmla="*/ 0 h 880"/>
                  <a:gd name="T6" fmla="*/ 0 w 1684"/>
                  <a:gd name="T7" fmla="*/ 0 h 880"/>
                  <a:gd name="T8" fmla="*/ 0 w 1684"/>
                  <a:gd name="T9" fmla="*/ 0 h 880"/>
                  <a:gd name="T10" fmla="*/ 0 w 1684"/>
                  <a:gd name="T11" fmla="*/ 0 h 880"/>
                  <a:gd name="T12" fmla="*/ 0 w 1684"/>
                  <a:gd name="T13" fmla="*/ 0 h 880"/>
                  <a:gd name="T14" fmla="*/ 0 w 1684"/>
                  <a:gd name="T15" fmla="*/ 0 h 880"/>
                  <a:gd name="T16" fmla="*/ 0 w 1684"/>
                  <a:gd name="T17" fmla="*/ 0 h 880"/>
                  <a:gd name="T18" fmla="*/ 0 w 1684"/>
                  <a:gd name="T19" fmla="*/ 0 h 880"/>
                  <a:gd name="T20" fmla="*/ 0 w 1684"/>
                  <a:gd name="T21" fmla="*/ 0 h 880"/>
                  <a:gd name="T22" fmla="*/ 0 w 1684"/>
                  <a:gd name="T23" fmla="*/ 0 h 880"/>
                  <a:gd name="T24" fmla="*/ 0 w 1684"/>
                  <a:gd name="T25" fmla="*/ 0 h 880"/>
                  <a:gd name="T26" fmla="*/ 0 w 1684"/>
                  <a:gd name="T27" fmla="*/ 0 h 880"/>
                  <a:gd name="T28" fmla="*/ 0 w 1684"/>
                  <a:gd name="T29" fmla="*/ 0 h 880"/>
                  <a:gd name="T30" fmla="*/ 0 w 1684"/>
                  <a:gd name="T31" fmla="*/ 0 h 880"/>
                  <a:gd name="T32" fmla="*/ 0 w 1684"/>
                  <a:gd name="T33" fmla="*/ 0 h 880"/>
                  <a:gd name="T34" fmla="*/ 0 w 1684"/>
                  <a:gd name="T35" fmla="*/ 0 h 880"/>
                  <a:gd name="T36" fmla="*/ 0 w 1684"/>
                  <a:gd name="T37" fmla="*/ 0 h 880"/>
                  <a:gd name="T38" fmla="*/ 0 w 1684"/>
                  <a:gd name="T39" fmla="*/ 0 h 880"/>
                  <a:gd name="T40" fmla="*/ 0 w 1684"/>
                  <a:gd name="T41" fmla="*/ 0 h 880"/>
                  <a:gd name="T42" fmla="*/ 0 w 1684"/>
                  <a:gd name="T43" fmla="*/ 0 h 880"/>
                  <a:gd name="T44" fmla="*/ 0 w 1684"/>
                  <a:gd name="T45" fmla="*/ 0 h 880"/>
                  <a:gd name="T46" fmla="*/ 0 w 1684"/>
                  <a:gd name="T47" fmla="*/ 0 h 880"/>
                  <a:gd name="T48" fmla="*/ 0 w 1684"/>
                  <a:gd name="T49" fmla="*/ 0 h 880"/>
                  <a:gd name="T50" fmla="*/ 0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2066" name="Freeform 19">
                <a:extLst>
                  <a:ext uri="{FF2B5EF4-FFF2-40B4-BE49-F238E27FC236}">
                    <a16:creationId xmlns:a16="http://schemas.microsoft.com/office/drawing/2014/main" id="{289E9FF2-B289-1227-268F-615E652A4CCD}"/>
                  </a:ext>
                </a:extLst>
              </p:cNvPr>
              <p:cNvSpPr>
                <a:spLocks noChangeArrowheads="1"/>
              </p:cNvSpPr>
              <p:nvPr/>
            </p:nvSpPr>
            <p:spPr bwMode="auto">
              <a:xfrm rot="7320000">
                <a:off x="5049" y="2943"/>
                <a:ext cx="587" cy="274"/>
              </a:xfrm>
              <a:custGeom>
                <a:avLst/>
                <a:gdLst>
                  <a:gd name="T0" fmla="*/ 0 w 1190"/>
                  <a:gd name="T1" fmla="*/ 0 h 500"/>
                  <a:gd name="T2" fmla="*/ 0 w 1190"/>
                  <a:gd name="T3" fmla="*/ 0 h 500"/>
                  <a:gd name="T4" fmla="*/ 0 w 1190"/>
                  <a:gd name="T5" fmla="*/ 0 h 500"/>
                  <a:gd name="T6" fmla="*/ 0 w 1190"/>
                  <a:gd name="T7" fmla="*/ 0 h 500"/>
                  <a:gd name="T8" fmla="*/ 0 w 1190"/>
                  <a:gd name="T9" fmla="*/ 0 h 500"/>
                  <a:gd name="T10" fmla="*/ 0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2067" name="Freeform 20">
                <a:extLst>
                  <a:ext uri="{FF2B5EF4-FFF2-40B4-BE49-F238E27FC236}">
                    <a16:creationId xmlns:a16="http://schemas.microsoft.com/office/drawing/2014/main" id="{5373F8BD-2042-F24D-258A-EE9C94263C6F}"/>
                  </a:ext>
                </a:extLst>
              </p:cNvPr>
              <p:cNvSpPr>
                <a:spLocks noChangeArrowheads="1"/>
              </p:cNvSpPr>
              <p:nvPr/>
            </p:nvSpPr>
            <p:spPr bwMode="auto">
              <a:xfrm rot="7320000">
                <a:off x="5456" y="2803"/>
                <a:ext cx="76" cy="182"/>
              </a:xfrm>
              <a:custGeom>
                <a:avLst/>
                <a:gdLst>
                  <a:gd name="T0" fmla="*/ 0 w 160"/>
                  <a:gd name="T1" fmla="*/ 0 h 335"/>
                  <a:gd name="T2" fmla="*/ 0 w 160"/>
                  <a:gd name="T3" fmla="*/ 0 h 335"/>
                  <a:gd name="T4" fmla="*/ 0 w 160"/>
                  <a:gd name="T5" fmla="*/ 0 h 335"/>
                  <a:gd name="T6" fmla="*/ 0 w 160"/>
                  <a:gd name="T7" fmla="*/ 0 h 335"/>
                  <a:gd name="T8" fmla="*/ 0 w 160"/>
                  <a:gd name="T9" fmla="*/ 0 h 335"/>
                  <a:gd name="T10" fmla="*/ 0 w 160"/>
                  <a:gd name="T11" fmla="*/ 0 h 335"/>
                  <a:gd name="T12" fmla="*/ 0 w 160"/>
                  <a:gd name="T13" fmla="*/ 0 h 335"/>
                  <a:gd name="T14" fmla="*/ 0 w 160"/>
                  <a:gd name="T15" fmla="*/ 0 h 335"/>
                  <a:gd name="T16" fmla="*/ 0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2068" name="Freeform 21">
                <a:extLst>
                  <a:ext uri="{FF2B5EF4-FFF2-40B4-BE49-F238E27FC236}">
                    <a16:creationId xmlns:a16="http://schemas.microsoft.com/office/drawing/2014/main" id="{061D41C8-E4B8-B97E-56C1-1161DA0BF4E3}"/>
                  </a:ext>
                </a:extLst>
              </p:cNvPr>
              <p:cNvSpPr>
                <a:spLocks noChangeArrowheads="1"/>
              </p:cNvSpPr>
              <p:nvPr/>
            </p:nvSpPr>
            <p:spPr bwMode="auto">
              <a:xfrm rot="7320000">
                <a:off x="5120" y="2962"/>
                <a:ext cx="238" cy="160"/>
              </a:xfrm>
              <a:custGeom>
                <a:avLst/>
                <a:gdLst>
                  <a:gd name="T0" fmla="*/ 0 w 489"/>
                  <a:gd name="T1" fmla="*/ 0 h 296"/>
                  <a:gd name="T2" fmla="*/ 0 w 489"/>
                  <a:gd name="T3" fmla="*/ 0 h 296"/>
                  <a:gd name="T4" fmla="*/ 0 w 489"/>
                  <a:gd name="T5" fmla="*/ 0 h 296"/>
                  <a:gd name="T6" fmla="*/ 0 w 489"/>
                  <a:gd name="T7" fmla="*/ 0 h 296"/>
                  <a:gd name="T8" fmla="*/ 0 w 489"/>
                  <a:gd name="T9" fmla="*/ 0 h 296"/>
                  <a:gd name="T10" fmla="*/ 0 w 489"/>
                  <a:gd name="T11" fmla="*/ 0 h 296"/>
                  <a:gd name="T12" fmla="*/ 0 w 489"/>
                  <a:gd name="T13" fmla="*/ 0 h 296"/>
                  <a:gd name="T14" fmla="*/ 0 w 489"/>
                  <a:gd name="T15" fmla="*/ 0 h 296"/>
                  <a:gd name="T16" fmla="*/ 0 w 489"/>
                  <a:gd name="T17" fmla="*/ 0 h 296"/>
                  <a:gd name="T18" fmla="*/ 0 w 489"/>
                  <a:gd name="T19" fmla="*/ 0 h 296"/>
                  <a:gd name="T20" fmla="*/ 0 w 489"/>
                  <a:gd name="T21" fmla="*/ 0 h 296"/>
                  <a:gd name="T22" fmla="*/ 0 w 489"/>
                  <a:gd name="T23" fmla="*/ 0 h 296"/>
                  <a:gd name="T24" fmla="*/ 0 w 489"/>
                  <a:gd name="T25" fmla="*/ 0 h 296"/>
                  <a:gd name="T26" fmla="*/ 0 w 489"/>
                  <a:gd name="T27" fmla="*/ 0 h 296"/>
                  <a:gd name="T28" fmla="*/ 0 w 489"/>
                  <a:gd name="T29" fmla="*/ 0 h 296"/>
                  <a:gd name="T30" fmla="*/ 0 w 489"/>
                  <a:gd name="T31" fmla="*/ 0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rgbClr val="0000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grpSp>
      <p:sp>
        <p:nvSpPr>
          <p:cNvPr id="2053" name="Freeform 22">
            <a:extLst>
              <a:ext uri="{FF2B5EF4-FFF2-40B4-BE49-F238E27FC236}">
                <a16:creationId xmlns:a16="http://schemas.microsoft.com/office/drawing/2014/main" id="{37D3799E-2F4E-2E47-3988-15490BF1EC42}"/>
              </a:ext>
            </a:extLst>
          </p:cNvPr>
          <p:cNvSpPr>
            <a:spLocks noChangeArrowheads="1"/>
          </p:cNvSpPr>
          <p:nvPr/>
        </p:nvSpPr>
        <p:spPr bwMode="auto">
          <a:xfrm>
            <a:off x="901700" y="5054600"/>
            <a:ext cx="6807200" cy="728663"/>
          </a:xfrm>
          <a:custGeom>
            <a:avLst/>
            <a:gdLst>
              <a:gd name="T0" fmla="*/ 0 w 4288"/>
              <a:gd name="T1" fmla="*/ 0 h 459"/>
              <a:gd name="T2" fmla="*/ 2147483646 w 4288"/>
              <a:gd name="T3" fmla="*/ 2147483646 h 459"/>
              <a:gd name="T4" fmla="*/ 2147483646 w 4288"/>
              <a:gd name="T5" fmla="*/ 2147483646 h 459"/>
              <a:gd name="T6" fmla="*/ 2147483646 w 4288"/>
              <a:gd name="T7" fmla="*/ 2147483646 h 459"/>
              <a:gd name="T8" fmla="*/ 2147483646 w 4288"/>
              <a:gd name="T9" fmla="*/ 2147483646 h 459"/>
              <a:gd name="T10" fmla="*/ 2147483646 w 4288"/>
              <a:gd name="T11" fmla="*/ 2147483646 h 459"/>
              <a:gd name="T12" fmla="*/ 2147483646 w 4288"/>
              <a:gd name="T13" fmla="*/ 2147483646 h 4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320" cap="flat">
            <a:solidFill>
              <a:srgbClr val="703DFF"/>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2054" name="Freeform 23">
            <a:extLst>
              <a:ext uri="{FF2B5EF4-FFF2-40B4-BE49-F238E27FC236}">
                <a16:creationId xmlns:a16="http://schemas.microsoft.com/office/drawing/2014/main" id="{686CECE6-9B6C-9DBC-FC65-C898143B198F}"/>
              </a:ext>
            </a:extLst>
          </p:cNvPr>
          <p:cNvSpPr>
            <a:spLocks noChangeArrowheads="1"/>
          </p:cNvSpPr>
          <p:nvPr/>
        </p:nvSpPr>
        <p:spPr bwMode="auto">
          <a:xfrm>
            <a:off x="4076700" y="1930400"/>
            <a:ext cx="889000" cy="381000"/>
          </a:xfrm>
          <a:custGeom>
            <a:avLst/>
            <a:gdLst>
              <a:gd name="T0" fmla="*/ 0 w 560"/>
              <a:gd name="T1" fmla="*/ 2147483646 h 240"/>
              <a:gd name="T2" fmla="*/ 2147483646 w 560"/>
              <a:gd name="T3" fmla="*/ 2147483646 h 240"/>
              <a:gd name="T4" fmla="*/ 2147483646 w 560"/>
              <a:gd name="T5" fmla="*/ 2147483646 h 240"/>
              <a:gd name="T6" fmla="*/ 2147483646 w 560"/>
              <a:gd name="T7" fmla="*/ 2147483646 h 2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480" cap="sq">
            <a:solidFill>
              <a:srgbClr val="FF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2055" name="Rectangle 24">
            <a:extLst>
              <a:ext uri="{FF2B5EF4-FFF2-40B4-BE49-F238E27FC236}">
                <a16:creationId xmlns:a16="http://schemas.microsoft.com/office/drawing/2014/main" id="{276FC629-73B1-A13F-E628-AFDD79C61B8A}"/>
              </a:ext>
            </a:extLst>
          </p:cNvPr>
          <p:cNvSpPr>
            <a:spLocks noGrp="1" noChangeArrowheads="1"/>
          </p:cNvSpPr>
          <p:nvPr>
            <p:ph type="title"/>
          </p:nvPr>
        </p:nvSpPr>
        <p:spPr bwMode="auto">
          <a:xfrm>
            <a:off x="685800" y="152400"/>
            <a:ext cx="6865938" cy="159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000" tIns="46800" rIns="90000" bIns="46800" numCol="1" anchor="b" anchorCtr="0" compatLnSpc="1">
            <a:prstTxWarp prst="textNoShape">
              <a:avLst/>
            </a:prstTxWarp>
          </a:bodyPr>
          <a:lstStyle/>
          <a:p>
            <a:pPr lvl="0"/>
            <a:r>
              <a:rPr lang="en-GB" altLang="en-US"/>
              <a:t>Click to edit the title text format</a:t>
            </a:r>
          </a:p>
        </p:txBody>
      </p:sp>
      <p:sp>
        <p:nvSpPr>
          <p:cNvPr id="2056" name="Rectangle 25">
            <a:extLst>
              <a:ext uri="{FF2B5EF4-FFF2-40B4-BE49-F238E27FC236}">
                <a16:creationId xmlns:a16="http://schemas.microsoft.com/office/drawing/2014/main" id="{1A1E2B36-CFC0-F7D9-BAC3-7DBEEDDDB6CE}"/>
              </a:ext>
            </a:extLst>
          </p:cNvPr>
          <p:cNvSpPr>
            <a:spLocks noGrp="1" noChangeArrowheads="1"/>
          </p:cNvSpPr>
          <p:nvPr>
            <p:ph type="body" idx="1"/>
          </p:nvPr>
        </p:nvSpPr>
        <p:spPr bwMode="auto">
          <a:xfrm>
            <a:off x="685800" y="1828800"/>
            <a:ext cx="7691438" cy="365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000" tIns="46800" rIns="90000" bIns="46800" numCol="1" anchor="t" anchorCtr="0" compatLnSpc="1">
            <a:prstTxWarp prst="textNoShape">
              <a:avLst/>
            </a:prstTxWarp>
          </a:bodyPr>
          <a:lstStyle/>
          <a:p>
            <a:pPr lvl="0"/>
            <a:r>
              <a:rPr lang="en-GB" altLang="en-US"/>
              <a:t>Click to edit the outline text format</a:t>
            </a:r>
          </a:p>
          <a:p>
            <a:pPr lvl="1"/>
            <a:r>
              <a:rPr lang="en-GB" altLang="en-US"/>
              <a:t>Second Outline Level</a:t>
            </a:r>
          </a:p>
          <a:p>
            <a:pPr lvl="2"/>
            <a:r>
              <a:rPr lang="en-GB" altLang="en-US"/>
              <a:t>Third Outline Level</a:t>
            </a:r>
          </a:p>
          <a:p>
            <a:pPr lvl="3"/>
            <a:r>
              <a:rPr lang="en-GB" altLang="en-US"/>
              <a:t>Fourth Outline Level</a:t>
            </a:r>
          </a:p>
          <a:p>
            <a:pPr lvl="4"/>
            <a:r>
              <a:rPr lang="en-GB" altLang="en-US"/>
              <a:t>Fifth Outline Level</a:t>
            </a:r>
          </a:p>
          <a:p>
            <a:pPr lvl="4"/>
            <a:r>
              <a:rPr lang="en-GB" altLang="en-US"/>
              <a:t>Sixth Outline Level</a:t>
            </a:r>
          </a:p>
          <a:p>
            <a:pPr lvl="4"/>
            <a:r>
              <a:rPr lang="en-GB" altLang="en-US"/>
              <a:t>Seventh Outline Level</a:t>
            </a:r>
          </a:p>
        </p:txBody>
      </p:sp>
      <p:sp>
        <p:nvSpPr>
          <p:cNvPr id="2057" name="Text Box 26">
            <a:extLst>
              <a:ext uri="{FF2B5EF4-FFF2-40B4-BE49-F238E27FC236}">
                <a16:creationId xmlns:a16="http://schemas.microsoft.com/office/drawing/2014/main" id="{FD29564E-89EF-AB52-11FA-CB7C50EBA20D}"/>
              </a:ext>
            </a:extLst>
          </p:cNvPr>
          <p:cNvSpPr txBox="1">
            <a:spLocks noChangeArrowheads="1"/>
          </p:cNvSpPr>
          <p:nvPr/>
        </p:nvSpPr>
        <p:spPr bwMode="auto">
          <a:xfrm>
            <a:off x="685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2058" name="Text Box 27">
            <a:extLst>
              <a:ext uri="{FF2B5EF4-FFF2-40B4-BE49-F238E27FC236}">
                <a16:creationId xmlns:a16="http://schemas.microsoft.com/office/drawing/2014/main" id="{2601B241-D931-A7A4-4663-52E245CCDF76}"/>
              </a:ext>
            </a:extLst>
          </p:cNvPr>
          <p:cNvSpPr txBox="1">
            <a:spLocks noChangeArrowheads="1"/>
          </p:cNvSpPr>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2076" name="Rectangle 28">
            <a:extLst>
              <a:ext uri="{FF2B5EF4-FFF2-40B4-BE49-F238E27FC236}">
                <a16:creationId xmlns:a16="http://schemas.microsoft.com/office/drawing/2014/main" id="{DD7366CA-4907-B610-8E30-1B630042E98E}"/>
              </a:ext>
            </a:extLst>
          </p:cNvPr>
          <p:cNvSpPr>
            <a:spLocks noGrp="1" noChangeArrowheads="1"/>
          </p:cNvSpPr>
          <p:nvPr>
            <p:ph type="sldNum"/>
          </p:nvPr>
        </p:nvSpPr>
        <p:spPr bwMode="auto">
          <a:xfrm>
            <a:off x="6553200" y="6248400"/>
            <a:ext cx="1900238" cy="452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algn="r" eaLnBrk="1" hangingPunct="1">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defRPr>
            </a:lvl1pPr>
          </a:lstStyle>
          <a:p>
            <a:fld id="{64F06641-63C2-48FA-8170-07EAAD010C28}"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mj-lt"/>
          <a:ea typeface="MS PGothic" panose="020B0600070205080204" pitchFamily="34" charset="-128"/>
          <a:cs typeface="+mj-cs"/>
        </a:defRPr>
      </a:lvl1pPr>
      <a:lvl2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omic Sans MS" pitchFamily="64" charset="0"/>
          <a:ea typeface="MS PGothic" panose="020B0600070205080204" pitchFamily="34" charset="-128"/>
          <a:cs typeface="Arial" charset="0"/>
        </a:defRPr>
      </a:lvl2pPr>
      <a:lvl3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omic Sans MS" pitchFamily="64" charset="0"/>
          <a:ea typeface="MS PGothic" panose="020B0600070205080204" pitchFamily="34" charset="-128"/>
          <a:cs typeface="Arial" charset="0"/>
        </a:defRPr>
      </a:lvl3pPr>
      <a:lvl4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omic Sans MS" pitchFamily="64" charset="0"/>
          <a:ea typeface="MS PGothic" panose="020B0600070205080204" pitchFamily="34" charset="-128"/>
          <a:cs typeface="Arial" charset="0"/>
        </a:defRPr>
      </a:lvl4pPr>
      <a:lvl5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omic Sans MS" pitchFamily="64" charset="0"/>
          <a:ea typeface="MS PGothic" panose="020B0600070205080204" pitchFamily="34" charset="-128"/>
          <a:cs typeface="Arial" charset="0"/>
        </a:defRPr>
      </a:lvl5pPr>
      <a:lvl6pPr marL="25146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omic Sans MS" pitchFamily="64" charset="0"/>
          <a:cs typeface="Arial" charset="0"/>
        </a:defRPr>
      </a:lvl6pPr>
      <a:lvl7pPr marL="29718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omic Sans MS" pitchFamily="64" charset="0"/>
          <a:cs typeface="Arial" charset="0"/>
        </a:defRPr>
      </a:lvl7pPr>
      <a:lvl8pPr marL="34290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omic Sans MS" pitchFamily="64" charset="0"/>
          <a:cs typeface="Arial" charset="0"/>
        </a:defRPr>
      </a:lvl8pPr>
      <a:lvl9pPr marL="38862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omic Sans MS" pitchFamily="64" charset="0"/>
          <a:cs typeface="Arial" charset="0"/>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anose="02020603050405020304" pitchFamily="18" charset="0"/>
        <a:defRPr sz="3200">
          <a:solidFill>
            <a:srgbClr val="000000"/>
          </a:solidFill>
          <a:latin typeface="+mn-lt"/>
          <a:ea typeface="MS PGothic" panose="020B0600070205080204" pitchFamily="34" charset="-128"/>
          <a:cs typeface="+mn-cs"/>
        </a:defRPr>
      </a:lvl1pPr>
      <a:lvl2pPr marL="742950" indent="-285750" algn="l" defTabSz="449263" rtl="0" eaLnBrk="0" fontAlgn="base" hangingPunct="0">
        <a:spcBef>
          <a:spcPts val="700"/>
        </a:spcBef>
        <a:spcAft>
          <a:spcPct val="0"/>
        </a:spcAft>
        <a:buClr>
          <a:srgbClr val="000000"/>
        </a:buClr>
        <a:buSzPct val="100000"/>
        <a:buFont typeface="Times New Roman" panose="02020603050405020304" pitchFamily="18" charset="0"/>
        <a:defRPr sz="2800">
          <a:solidFill>
            <a:srgbClr val="000000"/>
          </a:solidFill>
          <a:latin typeface="+mn-lt"/>
          <a:ea typeface="Arial" charset="0"/>
          <a:cs typeface="+mn-cs"/>
        </a:defRPr>
      </a:lvl2pPr>
      <a:lvl3pPr marL="1143000" indent="-228600" algn="l" defTabSz="449263" rtl="0" eaLnBrk="0" fontAlgn="base" hangingPunct="0">
        <a:spcBef>
          <a:spcPts val="600"/>
        </a:spcBef>
        <a:spcAft>
          <a:spcPct val="0"/>
        </a:spcAft>
        <a:buClr>
          <a:srgbClr val="000000"/>
        </a:buClr>
        <a:buSzPct val="100000"/>
        <a:buFont typeface="Times New Roman" panose="02020603050405020304" pitchFamily="18" charset="0"/>
        <a:defRPr sz="2400">
          <a:solidFill>
            <a:srgbClr val="000000"/>
          </a:solidFill>
          <a:latin typeface="+mn-lt"/>
          <a:ea typeface="Arial" charset="0"/>
          <a:cs typeface="+mn-cs"/>
        </a:defRPr>
      </a:lvl3pPr>
      <a:lvl4pPr marL="1600200" indent="-228600" algn="l" defTabSz="449263" rtl="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mn-lt"/>
          <a:ea typeface="Arial" charset="0"/>
          <a:cs typeface="+mn-cs"/>
        </a:defRPr>
      </a:lvl4pPr>
      <a:lvl5pPr marL="2057400" indent="-228600" algn="l" defTabSz="449263" rtl="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mn-lt"/>
          <a:ea typeface="Arial" charset="0"/>
          <a:cs typeface="+mn-cs"/>
        </a:defRPr>
      </a:lvl5pPr>
      <a:lvl6pPr marL="25146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cs typeface="+mn-cs"/>
        </a:defRPr>
      </a:lvl6pPr>
      <a:lvl7pPr marL="29718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cs typeface="+mn-cs"/>
        </a:defRPr>
      </a:lvl7pPr>
      <a:lvl8pPr marL="34290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cs typeface="+mn-cs"/>
        </a:defRPr>
      </a:lvl8pPr>
      <a:lvl9pPr marL="38862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png"/><Relationship Id="rId9"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5" Type="http://schemas.openxmlformats.org/officeDocument/2006/relationships/image" Target="../media/image30.jpeg"/><Relationship Id="rId4" Type="http://schemas.openxmlformats.org/officeDocument/2006/relationships/image" Target="../media/image29.jpeg"/></Relationships>
</file>

<file path=ppt/slides/_rels/slide12.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jpeg"/><Relationship Id="rId7" Type="http://schemas.openxmlformats.org/officeDocument/2006/relationships/image" Target="../media/image35.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34.jpeg"/><Relationship Id="rId5" Type="http://schemas.openxmlformats.org/officeDocument/2006/relationships/image" Target="../media/image33.png"/><Relationship Id="rId4" Type="http://schemas.openxmlformats.org/officeDocument/2006/relationships/image" Target="../media/image32.png"/></Relationships>
</file>

<file path=ppt/slides/_rels/slide1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42.jpeg"/><Relationship Id="rId4" Type="http://schemas.openxmlformats.org/officeDocument/2006/relationships/image" Target="../media/image41.jpeg"/></Relationships>
</file>

<file path=ppt/slides/_rels/slide1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Text Box 1">
            <a:extLst>
              <a:ext uri="{FF2B5EF4-FFF2-40B4-BE49-F238E27FC236}">
                <a16:creationId xmlns:a16="http://schemas.microsoft.com/office/drawing/2014/main" id="{974820CC-A56C-C19A-DE04-91E8BBBDA3D8}"/>
              </a:ext>
            </a:extLst>
          </p:cNvPr>
          <p:cNvSpPr txBox="1">
            <a:spLocks noChangeArrowheads="1"/>
          </p:cNvSpPr>
          <p:nvPr/>
        </p:nvSpPr>
        <p:spPr bwMode="auto">
          <a:xfrm>
            <a:off x="398463" y="144463"/>
            <a:ext cx="7305675" cy="2132012"/>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4400">
                <a:solidFill>
                  <a:srgbClr val="FFF200"/>
                </a:solidFill>
              </a:rPr>
              <a:t>Welcome to</a:t>
            </a:r>
            <a:br>
              <a:rPr lang="en-GB" altLang="en-US" sz="4400">
                <a:solidFill>
                  <a:srgbClr val="FFF200"/>
                </a:solidFill>
              </a:rPr>
            </a:br>
            <a:r>
              <a:rPr lang="en-GB" altLang="en-US" sz="4400">
                <a:solidFill>
                  <a:srgbClr val="FFF200"/>
                </a:solidFill>
              </a:rPr>
              <a:t>Cooper Perry Primary School</a:t>
            </a:r>
          </a:p>
        </p:txBody>
      </p:sp>
      <p:pic>
        <p:nvPicPr>
          <p:cNvPr id="4099" name="Picture 2">
            <a:extLst>
              <a:ext uri="{FF2B5EF4-FFF2-40B4-BE49-F238E27FC236}">
                <a16:creationId xmlns:a16="http://schemas.microsoft.com/office/drawing/2014/main" id="{115E0F3F-CDD4-C1F0-71D1-09AC38ADE3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1275" y="4581525"/>
            <a:ext cx="1795463" cy="202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descr="pic 3.jpeg">
            <a:extLst>
              <a:ext uri="{FF2B5EF4-FFF2-40B4-BE49-F238E27FC236}">
                <a16:creationId xmlns:a16="http://schemas.microsoft.com/office/drawing/2014/main" id="{8B682AC6-B9CF-76F9-6306-96943EB37944}"/>
              </a:ext>
            </a:extLst>
          </p:cNvPr>
          <p:cNvPicPr>
            <a:picLocks noChangeAspect="1"/>
          </p:cNvPicPr>
          <p:nvPr/>
        </p:nvPicPr>
        <p:blipFill>
          <a:blip r:embed="rId4"/>
          <a:srcRect t="18620" b="10167"/>
          <a:stretch>
            <a:fillRect/>
          </a:stretch>
        </p:blipFill>
        <p:spPr bwMode="auto">
          <a:xfrm>
            <a:off x="323850" y="2420938"/>
            <a:ext cx="2325688" cy="2943225"/>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pic 2.jpeg">
            <a:extLst>
              <a:ext uri="{FF2B5EF4-FFF2-40B4-BE49-F238E27FC236}">
                <a16:creationId xmlns:a16="http://schemas.microsoft.com/office/drawing/2014/main" id="{2A6B2062-A80C-6730-4E16-3E87FE5A7599}"/>
              </a:ext>
            </a:extLst>
          </p:cNvPr>
          <p:cNvPicPr>
            <a:picLocks noChangeAspect="1"/>
          </p:cNvPicPr>
          <p:nvPr/>
        </p:nvPicPr>
        <p:blipFill>
          <a:blip r:embed="rId5"/>
          <a:srcRect t="20566" b="34416"/>
          <a:stretch>
            <a:fillRect/>
          </a:stretch>
        </p:blipFill>
        <p:spPr bwMode="auto">
          <a:xfrm>
            <a:off x="3059113" y="2420938"/>
            <a:ext cx="2520950" cy="2017712"/>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pic 1.jpeg">
            <a:extLst>
              <a:ext uri="{FF2B5EF4-FFF2-40B4-BE49-F238E27FC236}">
                <a16:creationId xmlns:a16="http://schemas.microsoft.com/office/drawing/2014/main" id="{8306541A-0B7A-8410-7400-B593F8E2790D}"/>
              </a:ext>
            </a:extLst>
          </p:cNvPr>
          <p:cNvPicPr>
            <a:picLocks noChangeAspect="1"/>
          </p:cNvPicPr>
          <p:nvPr/>
        </p:nvPicPr>
        <p:blipFill>
          <a:blip r:embed="rId6"/>
          <a:srcRect/>
          <a:stretch>
            <a:fillRect/>
          </a:stretch>
        </p:blipFill>
        <p:spPr bwMode="auto">
          <a:xfrm>
            <a:off x="6011863" y="2565400"/>
            <a:ext cx="2246312" cy="3992563"/>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6" name="Text Box 1">
            <a:extLst>
              <a:ext uri="{FF2B5EF4-FFF2-40B4-BE49-F238E27FC236}">
                <a16:creationId xmlns:a16="http://schemas.microsoft.com/office/drawing/2014/main" id="{B503C073-3991-1EEE-0DA2-301904C283EA}"/>
              </a:ext>
            </a:extLst>
          </p:cNvPr>
          <p:cNvSpPr txBox="1">
            <a:spLocks noChangeArrowheads="1"/>
          </p:cNvSpPr>
          <p:nvPr/>
        </p:nvSpPr>
        <p:spPr bwMode="auto">
          <a:xfrm>
            <a:off x="287338" y="1308100"/>
            <a:ext cx="7669212" cy="5027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nchor="t"/>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eaLnBrk="1" hangingPunct="1">
              <a:buSzPct val="100000"/>
            </a:pPr>
            <a:r>
              <a:rPr lang="en-GB" altLang="en-US">
                <a:solidFill>
                  <a:srgbClr val="ED1C24"/>
                </a:solidFill>
                <a:latin typeface="Comic Sans MS"/>
                <a:ea typeface="MS PGothic"/>
              </a:rPr>
              <a:t>Welcome</a:t>
            </a:r>
            <a:r>
              <a:rPr lang="en-GB" altLang="en-US" dirty="0">
                <a:solidFill>
                  <a:srgbClr val="ED1C24"/>
                </a:solidFill>
                <a:latin typeface="Comic Sans MS"/>
                <a:ea typeface="MS PGothic"/>
              </a:rPr>
              <a:t>! It is so lovely to have you all here and to share our slides with you in person rather than over zoom!  During the presentation we will cover:</a:t>
            </a:r>
            <a:endParaRPr lang="en-GB" altLang="en-US" dirty="0">
              <a:solidFill>
                <a:srgbClr val="ED1C24"/>
              </a:solidFill>
            </a:endParaRPr>
          </a:p>
          <a:p>
            <a:pPr eaLnBrk="1" hangingPunct="1">
              <a:buSzPct val="100000"/>
            </a:pPr>
            <a:endParaRPr lang="en-GB" altLang="en-US">
              <a:solidFill>
                <a:srgbClr val="ED1C24"/>
              </a:solidFill>
            </a:endParaRPr>
          </a:p>
          <a:p>
            <a:pPr eaLnBrk="1" hangingPunct="1">
              <a:buSzPct val="100000"/>
            </a:pPr>
            <a:r>
              <a:rPr lang="en-GB" altLang="en-US" dirty="0">
                <a:solidFill>
                  <a:srgbClr val="ED1C24"/>
                </a:solidFill>
                <a:latin typeface="Comic Sans MS"/>
                <a:ea typeface="MS PGothic"/>
              </a:rPr>
              <a:t>*Staff</a:t>
            </a:r>
          </a:p>
          <a:p>
            <a:pPr eaLnBrk="1" hangingPunct="1">
              <a:buSzPct val="100000"/>
            </a:pPr>
            <a:r>
              <a:rPr lang="en-GB" altLang="en-US" dirty="0">
                <a:solidFill>
                  <a:srgbClr val="ED1C24"/>
                </a:solidFill>
                <a:latin typeface="Comic Sans MS"/>
                <a:ea typeface="MS PGothic"/>
              </a:rPr>
              <a:t>*School hours</a:t>
            </a:r>
          </a:p>
          <a:p>
            <a:pPr eaLnBrk="1" hangingPunct="1">
              <a:buSzPct val="100000"/>
            </a:pPr>
            <a:r>
              <a:rPr lang="en-GB" altLang="en-US" dirty="0">
                <a:solidFill>
                  <a:srgbClr val="ED1C24"/>
                </a:solidFill>
                <a:latin typeface="Comic Sans MS"/>
                <a:ea typeface="MS PGothic"/>
              </a:rPr>
              <a:t>*Learning Environments  </a:t>
            </a:r>
          </a:p>
          <a:p>
            <a:pPr eaLnBrk="1" hangingPunct="1">
              <a:buSzPct val="100000"/>
            </a:pPr>
            <a:r>
              <a:rPr lang="en-GB" altLang="en-US" dirty="0">
                <a:solidFill>
                  <a:srgbClr val="ED1C24"/>
                </a:solidFill>
                <a:latin typeface="Comic Sans MS"/>
                <a:ea typeface="MS PGothic"/>
              </a:rPr>
              <a:t>*Uniform</a:t>
            </a:r>
          </a:p>
          <a:p>
            <a:pPr eaLnBrk="1" hangingPunct="1">
              <a:buSzPct val="100000"/>
            </a:pPr>
            <a:r>
              <a:rPr lang="en-GB" altLang="en-US" dirty="0">
                <a:solidFill>
                  <a:srgbClr val="ED1C24"/>
                </a:solidFill>
                <a:latin typeface="Comic Sans MS"/>
                <a:ea typeface="MS PGothic"/>
              </a:rPr>
              <a:t>*Bringing and collecting children</a:t>
            </a:r>
          </a:p>
          <a:p>
            <a:pPr eaLnBrk="1" hangingPunct="1">
              <a:buSzPct val="100000"/>
            </a:pPr>
            <a:r>
              <a:rPr lang="en-GB" altLang="en-US" dirty="0">
                <a:solidFill>
                  <a:srgbClr val="ED1C24"/>
                </a:solidFill>
                <a:latin typeface="Comic Sans MS"/>
                <a:ea typeface="MS PGothic"/>
              </a:rPr>
              <a:t>*Buses</a:t>
            </a:r>
          </a:p>
          <a:p>
            <a:pPr eaLnBrk="1" hangingPunct="1">
              <a:buSzPct val="100000"/>
            </a:pPr>
            <a:r>
              <a:rPr lang="en-GB" altLang="en-US" dirty="0">
                <a:solidFill>
                  <a:srgbClr val="ED1C24"/>
                </a:solidFill>
                <a:latin typeface="Comic Sans MS"/>
                <a:ea typeface="MS PGothic"/>
              </a:rPr>
              <a:t>*Lunchtime</a:t>
            </a:r>
          </a:p>
          <a:p>
            <a:pPr eaLnBrk="1" hangingPunct="1">
              <a:buSzPct val="100000"/>
            </a:pPr>
            <a:r>
              <a:rPr lang="en-GB" altLang="en-US" dirty="0">
                <a:solidFill>
                  <a:srgbClr val="ED1C24"/>
                </a:solidFill>
                <a:latin typeface="Comic Sans MS"/>
                <a:ea typeface="MS PGothic"/>
              </a:rPr>
              <a:t>*Contact with parents</a:t>
            </a:r>
          </a:p>
          <a:p>
            <a:pPr eaLnBrk="1" hangingPunct="1">
              <a:buSzPct val="100000"/>
            </a:pPr>
            <a:r>
              <a:rPr lang="en-GB" altLang="en-US" dirty="0">
                <a:solidFill>
                  <a:srgbClr val="ED1C24"/>
                </a:solidFill>
                <a:latin typeface="Comic Sans MS"/>
                <a:ea typeface="MS PGothic"/>
              </a:rPr>
              <a:t>                     *Behaviour and Independence </a:t>
            </a:r>
            <a:endParaRPr lang="en-GB" altLang="en-US" dirty="0">
              <a:solidFill>
                <a:srgbClr val="ED1C24"/>
              </a:solidFill>
            </a:endParaRPr>
          </a:p>
          <a:p>
            <a:pPr eaLnBrk="1" hangingPunct="1">
              <a:buSzPct val="100000"/>
            </a:pPr>
            <a:r>
              <a:rPr lang="en-GB" altLang="en-US" dirty="0">
                <a:solidFill>
                  <a:srgbClr val="ED1C24"/>
                </a:solidFill>
                <a:latin typeface="Comic Sans MS"/>
                <a:ea typeface="MS PGothic"/>
              </a:rPr>
              <a:t>                     * Before and After School Club</a:t>
            </a:r>
          </a:p>
          <a:p>
            <a:pPr eaLnBrk="1" hangingPunct="1">
              <a:buSzPct val="100000"/>
            </a:pPr>
            <a:r>
              <a:rPr lang="en-GB" altLang="en-US" dirty="0">
                <a:solidFill>
                  <a:srgbClr val="ED1C24"/>
                </a:solidFill>
                <a:latin typeface="Comic Sans MS"/>
                <a:ea typeface="MS PGothic"/>
              </a:rPr>
              <a:t>                      *Transition </a:t>
            </a:r>
            <a:endParaRPr lang="en-GB" altLang="en-US" dirty="0">
              <a:solidFill>
                <a:srgbClr val="ED1C24"/>
              </a:solidFill>
            </a:endParaRPr>
          </a:p>
        </p:txBody>
      </p:sp>
      <p:sp>
        <p:nvSpPr>
          <p:cNvPr id="6147" name="Text Box 2">
            <a:extLst>
              <a:ext uri="{FF2B5EF4-FFF2-40B4-BE49-F238E27FC236}">
                <a16:creationId xmlns:a16="http://schemas.microsoft.com/office/drawing/2014/main" id="{6E0BD085-540E-3AC5-A40A-1672CA6702CF}"/>
              </a:ext>
            </a:extLst>
          </p:cNvPr>
          <p:cNvSpPr txBox="1">
            <a:spLocks noChangeArrowheads="1"/>
          </p:cNvSpPr>
          <p:nvPr/>
        </p:nvSpPr>
        <p:spPr bwMode="auto">
          <a:xfrm>
            <a:off x="684213" y="260350"/>
            <a:ext cx="6870700" cy="915988"/>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4400">
                <a:solidFill>
                  <a:srgbClr val="FFCC00"/>
                </a:solidFill>
              </a:rPr>
              <a:t>Information</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4" name="Text Box 1">
            <a:extLst>
              <a:ext uri="{FF2B5EF4-FFF2-40B4-BE49-F238E27FC236}">
                <a16:creationId xmlns:a16="http://schemas.microsoft.com/office/drawing/2014/main" id="{18AFCE84-B494-2C30-900A-18416D8FE70B}"/>
              </a:ext>
            </a:extLst>
          </p:cNvPr>
          <p:cNvSpPr txBox="1">
            <a:spLocks noChangeArrowheads="1"/>
          </p:cNvSpPr>
          <p:nvPr/>
        </p:nvSpPr>
        <p:spPr bwMode="auto">
          <a:xfrm>
            <a:off x="182563" y="73025"/>
            <a:ext cx="7305675" cy="86360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4400">
                <a:solidFill>
                  <a:srgbClr val="FFF200"/>
                </a:solidFill>
              </a:rPr>
              <a:t>Staff</a:t>
            </a:r>
          </a:p>
        </p:txBody>
      </p:sp>
      <p:pic>
        <p:nvPicPr>
          <p:cNvPr id="8195" name="Picture 2">
            <a:extLst>
              <a:ext uri="{FF2B5EF4-FFF2-40B4-BE49-F238E27FC236}">
                <a16:creationId xmlns:a16="http://schemas.microsoft.com/office/drawing/2014/main" id="{419F32A4-D9A5-2583-E7B6-2FCF63582C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052513"/>
            <a:ext cx="1098550" cy="165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ext Box 3">
            <a:extLst>
              <a:ext uri="{FF2B5EF4-FFF2-40B4-BE49-F238E27FC236}">
                <a16:creationId xmlns:a16="http://schemas.microsoft.com/office/drawing/2014/main" id="{B116EB5D-BF63-39C9-B39D-FBA0EE78F6C9}"/>
              </a:ext>
            </a:extLst>
          </p:cNvPr>
          <p:cNvSpPr txBox="1">
            <a:spLocks noChangeArrowheads="1"/>
          </p:cNvSpPr>
          <p:nvPr/>
        </p:nvSpPr>
        <p:spPr bwMode="auto">
          <a:xfrm>
            <a:off x="1331913" y="1125538"/>
            <a:ext cx="1728787"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eaLnBrk="1" hangingPunct="1">
              <a:buSzPct val="100000"/>
            </a:pPr>
            <a:r>
              <a:rPr lang="en-GB" altLang="en-US" sz="1400">
                <a:solidFill>
                  <a:srgbClr val="FF0000"/>
                </a:solidFill>
              </a:rPr>
              <a:t>Mrs Proffitt</a:t>
            </a:r>
          </a:p>
          <a:p>
            <a:pPr eaLnBrk="1" hangingPunct="1">
              <a:buSzPct val="100000"/>
            </a:pPr>
            <a:r>
              <a:rPr lang="en-GB" altLang="en-US" sz="1400" i="1">
                <a:solidFill>
                  <a:srgbClr val="FF0000"/>
                </a:solidFill>
              </a:rPr>
              <a:t>Headteacher </a:t>
            </a:r>
          </a:p>
        </p:txBody>
      </p:sp>
      <p:sp>
        <p:nvSpPr>
          <p:cNvPr id="8198" name="Text Box 5">
            <a:extLst>
              <a:ext uri="{FF2B5EF4-FFF2-40B4-BE49-F238E27FC236}">
                <a16:creationId xmlns:a16="http://schemas.microsoft.com/office/drawing/2014/main" id="{AAF49733-6A84-58D3-A909-114B23D72F1A}"/>
              </a:ext>
            </a:extLst>
          </p:cNvPr>
          <p:cNvSpPr txBox="1">
            <a:spLocks noChangeArrowheads="1"/>
          </p:cNvSpPr>
          <p:nvPr/>
        </p:nvSpPr>
        <p:spPr bwMode="auto">
          <a:xfrm>
            <a:off x="3925948" y="1124400"/>
            <a:ext cx="1728787" cy="91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nchor="t"/>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eaLnBrk="1" hangingPunct="1">
              <a:buSzPct val="100000"/>
            </a:pPr>
            <a:r>
              <a:rPr lang="en-GB" altLang="en-US" sz="1400" dirty="0">
                <a:solidFill>
                  <a:srgbClr val="FF0000"/>
                </a:solidFill>
                <a:latin typeface="Comic Sans MS"/>
                <a:ea typeface="MS PGothic"/>
              </a:rPr>
              <a:t>Miss Fletcher</a:t>
            </a:r>
          </a:p>
          <a:p>
            <a:pPr eaLnBrk="1" hangingPunct="1">
              <a:buSzPct val="100000"/>
            </a:pPr>
            <a:r>
              <a:rPr lang="en-GB" altLang="en-US" sz="1400" i="1" dirty="0">
                <a:solidFill>
                  <a:srgbClr val="FF0000"/>
                </a:solidFill>
                <a:latin typeface="Comic Sans MS"/>
                <a:ea typeface="MS PGothic"/>
              </a:rPr>
              <a:t>Deputy Head</a:t>
            </a:r>
          </a:p>
          <a:p>
            <a:pPr eaLnBrk="1" hangingPunct="1">
              <a:buSzPct val="100000"/>
            </a:pPr>
            <a:r>
              <a:rPr lang="en-GB" altLang="en-US" sz="1400" i="1" dirty="0">
                <a:solidFill>
                  <a:srgbClr val="FF0000"/>
                </a:solidFill>
                <a:latin typeface="Comic Sans MS"/>
                <a:ea typeface="MS PGothic"/>
              </a:rPr>
              <a:t>Senco  </a:t>
            </a:r>
            <a:endParaRPr lang="en-GB" altLang="en-US" sz="1400" i="1" dirty="0">
              <a:solidFill>
                <a:srgbClr val="FF0000"/>
              </a:solidFill>
            </a:endParaRPr>
          </a:p>
        </p:txBody>
      </p:sp>
      <p:pic>
        <p:nvPicPr>
          <p:cNvPr id="8199" name="Picture 8">
            <a:extLst>
              <a:ext uri="{FF2B5EF4-FFF2-40B4-BE49-F238E27FC236}">
                <a16:creationId xmlns:a16="http://schemas.microsoft.com/office/drawing/2014/main" id="{617EDE0E-CC91-329A-9B4F-C7BB75C451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8591" b="16988"/>
          <a:stretch>
            <a:fillRect/>
          </a:stretch>
        </p:blipFill>
        <p:spPr bwMode="auto">
          <a:xfrm>
            <a:off x="611287" y="2866665"/>
            <a:ext cx="1368425"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0" name="Text Box 9">
            <a:extLst>
              <a:ext uri="{FF2B5EF4-FFF2-40B4-BE49-F238E27FC236}">
                <a16:creationId xmlns:a16="http://schemas.microsoft.com/office/drawing/2014/main" id="{7A5964F4-EFCA-414D-4F92-D20AD05BB388}"/>
              </a:ext>
            </a:extLst>
          </p:cNvPr>
          <p:cNvSpPr txBox="1">
            <a:spLocks noChangeArrowheads="1"/>
          </p:cNvSpPr>
          <p:nvPr/>
        </p:nvSpPr>
        <p:spPr bwMode="auto">
          <a:xfrm>
            <a:off x="610965" y="4365104"/>
            <a:ext cx="1728787" cy="91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eaLnBrk="1" hangingPunct="1">
              <a:buSzPct val="100000"/>
            </a:pPr>
            <a:r>
              <a:rPr lang="en-GB" altLang="en-US" sz="1400" dirty="0">
                <a:solidFill>
                  <a:srgbClr val="FF0000"/>
                </a:solidFill>
              </a:rPr>
              <a:t>Mrs Dollin</a:t>
            </a:r>
          </a:p>
          <a:p>
            <a:pPr eaLnBrk="1" hangingPunct="1">
              <a:buSzPct val="100000"/>
            </a:pPr>
            <a:r>
              <a:rPr lang="en-GB" altLang="en-US" sz="1400" i="1" dirty="0">
                <a:solidFill>
                  <a:srgbClr val="FF0000"/>
                </a:solidFill>
              </a:rPr>
              <a:t>Nursery Teacher </a:t>
            </a:r>
          </a:p>
        </p:txBody>
      </p:sp>
      <p:sp>
        <p:nvSpPr>
          <p:cNvPr id="8202" name="Text Box 11">
            <a:extLst>
              <a:ext uri="{FF2B5EF4-FFF2-40B4-BE49-F238E27FC236}">
                <a16:creationId xmlns:a16="http://schemas.microsoft.com/office/drawing/2014/main" id="{CC9488E6-9AEE-3D7F-6710-41129E01C67C}"/>
              </a:ext>
            </a:extLst>
          </p:cNvPr>
          <p:cNvSpPr txBox="1">
            <a:spLocks noChangeArrowheads="1"/>
          </p:cNvSpPr>
          <p:nvPr/>
        </p:nvSpPr>
        <p:spPr bwMode="auto">
          <a:xfrm>
            <a:off x="6673671" y="6091418"/>
            <a:ext cx="1728788"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nchor="t"/>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eaLnBrk="1" hangingPunct="1">
              <a:buSzPct val="100000"/>
            </a:pPr>
            <a:r>
              <a:rPr lang="en-GB" altLang="en-US" sz="1400" dirty="0">
                <a:solidFill>
                  <a:srgbClr val="FF0000"/>
                </a:solidFill>
                <a:latin typeface="Comic Sans MS"/>
                <a:ea typeface="MS PGothic"/>
              </a:rPr>
              <a:t>Mrs James</a:t>
            </a:r>
            <a:endParaRPr lang="en-GB" altLang="en-US" sz="1400" dirty="0">
              <a:solidFill>
                <a:srgbClr val="FF0000"/>
              </a:solidFill>
            </a:endParaRPr>
          </a:p>
          <a:p>
            <a:pPr eaLnBrk="1" hangingPunct="1">
              <a:buSzPct val="100000"/>
            </a:pPr>
            <a:r>
              <a:rPr lang="en-GB" altLang="en-US" sz="1400" i="1" dirty="0">
                <a:solidFill>
                  <a:srgbClr val="FF0000"/>
                </a:solidFill>
                <a:latin typeface="Comic Sans MS"/>
                <a:ea typeface="MS PGothic"/>
              </a:rPr>
              <a:t>Nursery TA </a:t>
            </a:r>
            <a:endParaRPr lang="en-GB" altLang="en-US" sz="1400" i="1" dirty="0">
              <a:solidFill>
                <a:srgbClr val="FF0000"/>
              </a:solidFill>
            </a:endParaRPr>
          </a:p>
        </p:txBody>
      </p:sp>
      <p:pic>
        <p:nvPicPr>
          <p:cNvPr id="8203" name="Picture 6">
            <a:extLst>
              <a:ext uri="{FF2B5EF4-FFF2-40B4-BE49-F238E27FC236}">
                <a16:creationId xmlns:a16="http://schemas.microsoft.com/office/drawing/2014/main" id="{EEB70879-B662-7B01-9C12-BA57C624D97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12105" y="1112627"/>
            <a:ext cx="1169987"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4" name="Text Box 7">
            <a:extLst>
              <a:ext uri="{FF2B5EF4-FFF2-40B4-BE49-F238E27FC236}">
                <a16:creationId xmlns:a16="http://schemas.microsoft.com/office/drawing/2014/main" id="{3D736288-BB66-942B-47D4-DAEFAF3B98BB}"/>
              </a:ext>
            </a:extLst>
          </p:cNvPr>
          <p:cNvSpPr txBox="1">
            <a:spLocks noChangeArrowheads="1"/>
          </p:cNvSpPr>
          <p:nvPr/>
        </p:nvSpPr>
        <p:spPr bwMode="auto">
          <a:xfrm>
            <a:off x="6550894" y="1315289"/>
            <a:ext cx="1728787" cy="91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eaLnBrk="1" hangingPunct="1">
              <a:buSzPct val="100000"/>
            </a:pPr>
            <a:r>
              <a:rPr lang="en-GB" altLang="en-US" sz="1400">
                <a:solidFill>
                  <a:srgbClr val="FF0000"/>
                </a:solidFill>
              </a:rPr>
              <a:t>Mrs Batten</a:t>
            </a:r>
          </a:p>
          <a:p>
            <a:pPr eaLnBrk="1" hangingPunct="1">
              <a:buSzPct val="100000"/>
            </a:pPr>
            <a:r>
              <a:rPr lang="en-GB" altLang="en-US" sz="1400" i="1">
                <a:solidFill>
                  <a:srgbClr val="FF0000"/>
                </a:solidFill>
              </a:rPr>
              <a:t>Reception Teacher</a:t>
            </a:r>
            <a:r>
              <a:rPr lang="en-GB" altLang="en-US" sz="1100" i="1">
                <a:solidFill>
                  <a:srgbClr val="FF0000"/>
                </a:solidFill>
              </a:rPr>
              <a:t>/</a:t>
            </a:r>
            <a:r>
              <a:rPr lang="en-GB" altLang="en-US" sz="1400" i="1">
                <a:solidFill>
                  <a:srgbClr val="FF0000"/>
                </a:solidFill>
              </a:rPr>
              <a:t>EYFS Lead </a:t>
            </a:r>
          </a:p>
        </p:txBody>
      </p:sp>
      <p:pic>
        <p:nvPicPr>
          <p:cNvPr id="8205" name="Picture 12">
            <a:extLst>
              <a:ext uri="{FF2B5EF4-FFF2-40B4-BE49-F238E27FC236}">
                <a16:creationId xmlns:a16="http://schemas.microsoft.com/office/drawing/2014/main" id="{69EAF391-DE5C-5CFB-B068-89DB17AFE201}"/>
              </a:ext>
            </a:extLst>
          </p:cNvPr>
          <p:cNvPicPr>
            <a:picLocks noChangeAspect="1" noChangeArrowheads="1"/>
          </p:cNvPicPr>
          <p:nvPr/>
        </p:nvPicPr>
        <p:blipFill>
          <a:blip r:embed="rId6"/>
          <a:srcRect/>
          <a:stretch>
            <a:fillRect/>
          </a:stretch>
        </p:blipFill>
        <p:spPr bwMode="auto">
          <a:xfrm>
            <a:off x="2914828" y="2869721"/>
            <a:ext cx="1151380" cy="1910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6" name="Text Box 13">
            <a:extLst>
              <a:ext uri="{FF2B5EF4-FFF2-40B4-BE49-F238E27FC236}">
                <a16:creationId xmlns:a16="http://schemas.microsoft.com/office/drawing/2014/main" id="{D38EBFB1-5ACD-FF20-BB0B-E4F3FC5FF55D}"/>
              </a:ext>
            </a:extLst>
          </p:cNvPr>
          <p:cNvSpPr txBox="1">
            <a:spLocks noChangeArrowheads="1"/>
          </p:cNvSpPr>
          <p:nvPr/>
        </p:nvSpPr>
        <p:spPr bwMode="auto">
          <a:xfrm>
            <a:off x="4067349" y="3188090"/>
            <a:ext cx="1728787"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eaLnBrk="1" hangingPunct="1">
              <a:buSzPct val="100000"/>
            </a:pPr>
            <a:r>
              <a:rPr lang="en-GB" altLang="en-US" sz="1400">
                <a:solidFill>
                  <a:srgbClr val="FF0000"/>
                </a:solidFill>
              </a:rPr>
              <a:t>Mrs Allman</a:t>
            </a:r>
          </a:p>
          <a:p>
            <a:pPr eaLnBrk="1" hangingPunct="1">
              <a:buSzPct val="100000"/>
            </a:pPr>
            <a:r>
              <a:rPr lang="en-GB" altLang="en-US" sz="1400" i="1">
                <a:solidFill>
                  <a:srgbClr val="FF0000"/>
                </a:solidFill>
              </a:rPr>
              <a:t>Reception TA </a:t>
            </a:r>
          </a:p>
        </p:txBody>
      </p:sp>
      <p:pic>
        <p:nvPicPr>
          <p:cNvPr id="8207" name="Picture 1">
            <a:extLst>
              <a:ext uri="{FF2B5EF4-FFF2-40B4-BE49-F238E27FC236}">
                <a16:creationId xmlns:a16="http://schemas.microsoft.com/office/drawing/2014/main" id="{6FB39493-628B-5CB2-1099-8301D7E6B000}"/>
              </a:ext>
            </a:extLst>
          </p:cNvPr>
          <p:cNvPicPr>
            <a:picLocks noChangeAspect="1"/>
          </p:cNvPicPr>
          <p:nvPr/>
        </p:nvPicPr>
        <p:blipFill>
          <a:blip r:embed="rId7"/>
          <a:srcRect/>
          <a:stretch>
            <a:fillRect/>
          </a:stretch>
        </p:blipFill>
        <p:spPr bwMode="auto">
          <a:xfrm>
            <a:off x="2299428" y="4880156"/>
            <a:ext cx="1192452" cy="1835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8" name="Rectangle 2">
            <a:extLst>
              <a:ext uri="{FF2B5EF4-FFF2-40B4-BE49-F238E27FC236}">
                <a16:creationId xmlns:a16="http://schemas.microsoft.com/office/drawing/2014/main" id="{33D1FB25-2C6D-B16C-694C-65A22578DB00}"/>
              </a:ext>
            </a:extLst>
          </p:cNvPr>
          <p:cNvSpPr>
            <a:spLocks noChangeArrowheads="1"/>
          </p:cNvSpPr>
          <p:nvPr/>
        </p:nvSpPr>
        <p:spPr bwMode="auto">
          <a:xfrm>
            <a:off x="3492302" y="6090908"/>
            <a:ext cx="1655762"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SzPct val="100000"/>
            </a:pPr>
            <a:r>
              <a:rPr lang="en-GB" altLang="en-US" sz="1400" dirty="0">
                <a:solidFill>
                  <a:srgbClr val="FF0000"/>
                </a:solidFill>
              </a:rPr>
              <a:t>Mrs Larner</a:t>
            </a:r>
          </a:p>
          <a:p>
            <a:pPr eaLnBrk="1" hangingPunct="1">
              <a:buSzPct val="100000"/>
            </a:pPr>
            <a:r>
              <a:rPr lang="en-GB" altLang="en-US" sz="1400" i="1" dirty="0">
                <a:solidFill>
                  <a:srgbClr val="FF0000"/>
                </a:solidFill>
              </a:rPr>
              <a:t>Nursery TA </a:t>
            </a:r>
          </a:p>
        </p:txBody>
      </p:sp>
      <p:pic>
        <p:nvPicPr>
          <p:cNvPr id="2" name="Picture 2">
            <a:extLst>
              <a:ext uri="{FF2B5EF4-FFF2-40B4-BE49-F238E27FC236}">
                <a16:creationId xmlns:a16="http://schemas.microsoft.com/office/drawing/2014/main" id="{49CAE1E2-6434-30C7-347A-EE8797ED8758}"/>
              </a:ext>
            </a:extLst>
          </p:cNvPr>
          <p:cNvPicPr>
            <a:picLocks noChangeAspect="1"/>
          </p:cNvPicPr>
          <p:nvPr/>
        </p:nvPicPr>
        <p:blipFill>
          <a:blip r:embed="rId8"/>
          <a:stretch>
            <a:fillRect/>
          </a:stretch>
        </p:blipFill>
        <p:spPr>
          <a:xfrm>
            <a:off x="2636918" y="1132575"/>
            <a:ext cx="1190625" cy="1628775"/>
          </a:xfrm>
          <a:prstGeom prst="rect">
            <a:avLst/>
          </a:prstGeom>
        </p:spPr>
      </p:pic>
      <p:pic>
        <p:nvPicPr>
          <p:cNvPr id="3" name="Picture 3" descr="A picture containing person, outdoor&#10;&#10;Description automatically generated">
            <a:extLst>
              <a:ext uri="{FF2B5EF4-FFF2-40B4-BE49-F238E27FC236}">
                <a16:creationId xmlns:a16="http://schemas.microsoft.com/office/drawing/2014/main" id="{74635DBD-4D04-56F7-25F3-5008AC112146}"/>
              </a:ext>
            </a:extLst>
          </p:cNvPr>
          <p:cNvPicPr>
            <a:picLocks noChangeAspect="1"/>
          </p:cNvPicPr>
          <p:nvPr/>
        </p:nvPicPr>
        <p:blipFill>
          <a:blip r:embed="rId9"/>
          <a:stretch>
            <a:fillRect/>
          </a:stretch>
        </p:blipFill>
        <p:spPr>
          <a:xfrm>
            <a:off x="5313872" y="4706902"/>
            <a:ext cx="1319842" cy="1962458"/>
          </a:xfrm>
          <a:prstGeom prst="rect">
            <a:avLst/>
          </a:prstGeom>
        </p:spPr>
      </p:pic>
      <p:pic>
        <p:nvPicPr>
          <p:cNvPr id="4" name="Picture 4">
            <a:extLst>
              <a:ext uri="{FF2B5EF4-FFF2-40B4-BE49-F238E27FC236}">
                <a16:creationId xmlns:a16="http://schemas.microsoft.com/office/drawing/2014/main" id="{EE4164B7-65F7-CCFA-F382-FF052C20EC41}"/>
              </a:ext>
            </a:extLst>
          </p:cNvPr>
          <p:cNvPicPr>
            <a:picLocks noChangeAspect="1"/>
          </p:cNvPicPr>
          <p:nvPr/>
        </p:nvPicPr>
        <p:blipFill>
          <a:blip r:embed="rId10"/>
          <a:stretch>
            <a:fillRect/>
          </a:stretch>
        </p:blipFill>
        <p:spPr>
          <a:xfrm>
            <a:off x="5644550" y="2820619"/>
            <a:ext cx="1233579" cy="1763103"/>
          </a:xfrm>
          <a:prstGeom prst="rect">
            <a:avLst/>
          </a:prstGeom>
        </p:spPr>
      </p:pic>
      <p:sp>
        <p:nvSpPr>
          <p:cNvPr id="5" name="TextBox 4">
            <a:extLst>
              <a:ext uri="{FF2B5EF4-FFF2-40B4-BE49-F238E27FC236}">
                <a16:creationId xmlns:a16="http://schemas.microsoft.com/office/drawing/2014/main" id="{1381FFAE-581A-FD6F-7D7E-211097FDB449}"/>
              </a:ext>
            </a:extLst>
          </p:cNvPr>
          <p:cNvSpPr txBox="1"/>
          <p:nvPr/>
        </p:nvSpPr>
        <p:spPr>
          <a:xfrm>
            <a:off x="6909758" y="3099758"/>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solidFill>
                  <a:srgbClr val="FF0000"/>
                </a:solidFill>
                <a:latin typeface="Comic Sans MS"/>
                <a:ea typeface="MS PGothic"/>
                <a:cs typeface="Segoe UI"/>
              </a:rPr>
              <a:t>Mrs Brown</a:t>
            </a:r>
            <a:r>
              <a:rPr lang="en-GB" sz="1400" dirty="0">
                <a:latin typeface="Comic Sans MS"/>
                <a:ea typeface="MS PGothic"/>
                <a:cs typeface="Segoe UI"/>
              </a:rPr>
              <a:t>​</a:t>
            </a:r>
          </a:p>
          <a:p>
            <a:r>
              <a:rPr lang="en-GB" sz="1400" i="1" dirty="0">
                <a:solidFill>
                  <a:srgbClr val="FF0000"/>
                </a:solidFill>
                <a:latin typeface="Comic Sans MS"/>
                <a:ea typeface="MS PGothic"/>
                <a:cs typeface="Segoe UI"/>
              </a:rPr>
              <a:t>Reception TA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2" name="Text Box 1">
            <a:extLst>
              <a:ext uri="{FF2B5EF4-FFF2-40B4-BE49-F238E27FC236}">
                <a16:creationId xmlns:a16="http://schemas.microsoft.com/office/drawing/2014/main" id="{685B5136-764C-B55F-A084-E393D691C82B}"/>
              </a:ext>
            </a:extLst>
          </p:cNvPr>
          <p:cNvSpPr txBox="1">
            <a:spLocks noChangeArrowheads="1"/>
          </p:cNvSpPr>
          <p:nvPr/>
        </p:nvSpPr>
        <p:spPr bwMode="auto">
          <a:xfrm>
            <a:off x="684213" y="260350"/>
            <a:ext cx="6870700" cy="915988"/>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4400">
                <a:solidFill>
                  <a:srgbClr val="FFCC00"/>
                </a:solidFill>
              </a:rPr>
              <a:t>Reception School Hours</a:t>
            </a:r>
          </a:p>
        </p:txBody>
      </p:sp>
      <p:sp>
        <p:nvSpPr>
          <p:cNvPr id="10243" name="Text Box 2">
            <a:extLst>
              <a:ext uri="{FF2B5EF4-FFF2-40B4-BE49-F238E27FC236}">
                <a16:creationId xmlns:a16="http://schemas.microsoft.com/office/drawing/2014/main" id="{225D09A2-F13A-33DB-0183-771BD3E6904E}"/>
              </a:ext>
            </a:extLst>
          </p:cNvPr>
          <p:cNvSpPr txBox="1">
            <a:spLocks noChangeArrowheads="1"/>
          </p:cNvSpPr>
          <p:nvPr/>
        </p:nvSpPr>
        <p:spPr bwMode="auto">
          <a:xfrm>
            <a:off x="2700338" y="1484313"/>
            <a:ext cx="5178425" cy="2303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t"/>
          <a:lstStyle>
            <a:lvl1pPr marL="342900" indent="-338138">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chemeClr val="bg1"/>
                </a:solidFill>
                <a:latin typeface="Comic Sans MS" panose="030F0702030302020204" pitchFamily="66" charset="0"/>
                <a:ea typeface="MS PGothic" panose="020B0600070205080204" pitchFamily="34" charset="-128"/>
              </a:defRPr>
            </a:lvl1pPr>
            <a:lvl2pP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chemeClr val="bg1"/>
                </a:solidFill>
                <a:latin typeface="Comic Sans MS" panose="030F0702030302020204" pitchFamily="66" charset="0"/>
                <a:ea typeface="MS PGothic" panose="020B0600070205080204" pitchFamily="34" charset="-128"/>
              </a:defRPr>
            </a:lvl2pPr>
            <a:lvl3pP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chemeClr val="bg1"/>
                </a:solidFill>
                <a:latin typeface="Comic Sans MS" panose="030F0702030302020204" pitchFamily="66" charset="0"/>
                <a:ea typeface="MS PGothic" panose="020B0600070205080204" pitchFamily="34" charset="-128"/>
              </a:defRPr>
            </a:lvl3pPr>
            <a:lvl4pP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chemeClr val="bg1"/>
                </a:solidFill>
                <a:latin typeface="Comic Sans MS" panose="030F0702030302020204" pitchFamily="66" charset="0"/>
                <a:ea typeface="MS PGothic" panose="020B0600070205080204" pitchFamily="34" charset="-128"/>
              </a:defRPr>
            </a:lvl4pPr>
            <a:lvl5pP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chemeClr val="bg1"/>
                </a:solidFill>
                <a:latin typeface="Comic Sans MS" panose="030F0702030302020204" pitchFamily="66" charset="0"/>
                <a:ea typeface="MS PGothic" panose="020B0600070205080204" pitchFamily="34" charset="-128"/>
              </a:defRPr>
            </a:lvl9pPr>
          </a:lstStyle>
          <a:p>
            <a:pPr indent="-337820" algn="just" eaLnBrk="1" hangingPunct="1">
              <a:lnSpc>
                <a:spcPct val="90000"/>
              </a:lnSpc>
              <a:spcBef>
                <a:spcPts val="600"/>
              </a:spcBef>
              <a:buSzPct val="100000"/>
            </a:pPr>
            <a:endParaRPr lang="en-GB" altLang="en-US" sz="2400">
              <a:solidFill>
                <a:srgbClr val="00CC00"/>
              </a:solidFill>
            </a:endParaRPr>
          </a:p>
          <a:p>
            <a:pPr indent="-337820" algn="just" eaLnBrk="1" hangingPunct="1">
              <a:lnSpc>
                <a:spcPct val="90000"/>
              </a:lnSpc>
              <a:spcBef>
                <a:spcPts val="800"/>
              </a:spcBef>
              <a:buClr>
                <a:srgbClr val="FF0000"/>
              </a:buClr>
              <a:buSzPct val="100000"/>
              <a:buFont typeface="Comic Sans MS" panose="030F0702030302020204" pitchFamily="66" charset="0"/>
              <a:buChar char="•"/>
            </a:pPr>
            <a:r>
              <a:rPr lang="en-GB" altLang="en-US" sz="2000" dirty="0">
                <a:solidFill>
                  <a:srgbClr val="FF0000"/>
                </a:solidFill>
                <a:latin typeface="Comic Sans MS"/>
                <a:ea typeface="MS PGothic"/>
              </a:rPr>
              <a:t>Children in Reception are expected to be at school full time every day.</a:t>
            </a:r>
          </a:p>
          <a:p>
            <a:pPr indent="-337820" algn="just" eaLnBrk="1" hangingPunct="1">
              <a:lnSpc>
                <a:spcPct val="90000"/>
              </a:lnSpc>
              <a:spcBef>
                <a:spcPts val="800"/>
              </a:spcBef>
              <a:buClr>
                <a:srgbClr val="FF0000"/>
              </a:buClr>
              <a:buSzPct val="100000"/>
              <a:buFont typeface="Comic Sans MS" panose="030F0702030302020204" pitchFamily="66" charset="0"/>
              <a:buChar char="•"/>
            </a:pPr>
            <a:r>
              <a:rPr lang="en-GB" altLang="en-US" sz="2000" dirty="0">
                <a:solidFill>
                  <a:srgbClr val="FF0000"/>
                </a:solidFill>
                <a:latin typeface="Comic Sans MS"/>
                <a:ea typeface="MS PGothic"/>
              </a:rPr>
              <a:t>8.50am – 3.30pm are the school hours.</a:t>
            </a:r>
          </a:p>
          <a:p>
            <a:pPr indent="-337820" algn="just" eaLnBrk="1" hangingPunct="1">
              <a:lnSpc>
                <a:spcPct val="90000"/>
              </a:lnSpc>
              <a:spcBef>
                <a:spcPts val="800"/>
              </a:spcBef>
              <a:buClr>
                <a:srgbClr val="FF0000"/>
              </a:buClr>
              <a:buSzPct val="100000"/>
              <a:buFont typeface="Comic Sans MS" panose="030F0702030302020204" pitchFamily="66" charset="0"/>
              <a:buChar char="•"/>
            </a:pPr>
            <a:r>
              <a:rPr lang="en-GB" altLang="en-US" sz="2000" dirty="0">
                <a:solidFill>
                  <a:srgbClr val="FF0000"/>
                </a:solidFill>
                <a:latin typeface="Comic Sans MS"/>
                <a:ea typeface="MS PGothic"/>
              </a:rPr>
              <a:t>Children who live in the village and walk will come through the front entrance in the mornings and walk around the school building to the reception double doors.</a:t>
            </a:r>
          </a:p>
          <a:p>
            <a:pPr indent="-337820" algn="just" eaLnBrk="1" hangingPunct="1">
              <a:lnSpc>
                <a:spcPct val="90000"/>
              </a:lnSpc>
              <a:spcBef>
                <a:spcPts val="800"/>
              </a:spcBef>
              <a:buClr>
                <a:srgbClr val="FF0000"/>
              </a:buClr>
              <a:buSzPct val="100000"/>
              <a:buFont typeface="Comic Sans MS" panose="030F0702030302020204" pitchFamily="66" charset="0"/>
              <a:buChar char="•"/>
            </a:pPr>
            <a:r>
              <a:rPr lang="en-GB" altLang="en-US" sz="2000" dirty="0">
                <a:solidFill>
                  <a:srgbClr val="FF0000"/>
                </a:solidFill>
                <a:latin typeface="Comic Sans MS"/>
                <a:ea typeface="MS PGothic"/>
              </a:rPr>
              <a:t>The children who travel in by car (and park in the parent car park) must always be accompanied by an adult and walked around to the reception double doors. </a:t>
            </a:r>
            <a:endParaRPr lang="en-GB" altLang="en-US" sz="2000" dirty="0">
              <a:solidFill>
                <a:srgbClr val="FF0000"/>
              </a:solidFill>
            </a:endParaRPr>
          </a:p>
          <a:p>
            <a:pPr indent="-337820" algn="just" eaLnBrk="1" hangingPunct="1">
              <a:lnSpc>
                <a:spcPct val="90000"/>
              </a:lnSpc>
              <a:spcBef>
                <a:spcPts val="800"/>
              </a:spcBef>
              <a:buClr>
                <a:srgbClr val="FF0000"/>
              </a:buClr>
              <a:buSzPct val="100000"/>
              <a:buFont typeface="Comic Sans MS" panose="030F0702030302020204" pitchFamily="66" charset="0"/>
              <a:buChar char="•"/>
            </a:pPr>
            <a:r>
              <a:rPr lang="en-GB" altLang="en-US" sz="2000" dirty="0">
                <a:solidFill>
                  <a:srgbClr val="FF0000"/>
                </a:solidFill>
                <a:latin typeface="Comic Sans MS"/>
                <a:ea typeface="MS PGothic"/>
              </a:rPr>
              <a:t>Buses will be mentioned a little bit later!</a:t>
            </a:r>
          </a:p>
          <a:p>
            <a:pPr indent="-337820" algn="just" eaLnBrk="1" hangingPunct="1">
              <a:lnSpc>
                <a:spcPct val="90000"/>
              </a:lnSpc>
              <a:spcBef>
                <a:spcPts val="600"/>
              </a:spcBef>
              <a:buSzPct val="100000"/>
            </a:pPr>
            <a:endParaRPr lang="en-GB" altLang="en-US" sz="2400">
              <a:solidFill>
                <a:srgbClr val="FF0000"/>
              </a:solidFill>
            </a:endParaRPr>
          </a:p>
          <a:p>
            <a:pPr indent="-337820" algn="just" eaLnBrk="1" hangingPunct="1">
              <a:lnSpc>
                <a:spcPct val="90000"/>
              </a:lnSpc>
              <a:spcBef>
                <a:spcPts val="600"/>
              </a:spcBef>
              <a:buSzPct val="100000"/>
            </a:pPr>
            <a:endParaRPr lang="en-GB" altLang="en-US" sz="2400">
              <a:solidFill>
                <a:srgbClr val="0000FF"/>
              </a:solidFill>
            </a:endParaRPr>
          </a:p>
          <a:p>
            <a:pPr indent="-337820" algn="just" eaLnBrk="1" hangingPunct="1">
              <a:lnSpc>
                <a:spcPct val="90000"/>
              </a:lnSpc>
              <a:spcBef>
                <a:spcPts val="600"/>
              </a:spcBef>
              <a:buSzPct val="100000"/>
            </a:pPr>
            <a:endParaRPr lang="en-GB" altLang="en-US" sz="2400">
              <a:solidFill>
                <a:srgbClr val="0000FF"/>
              </a:solidFill>
            </a:endParaRPr>
          </a:p>
        </p:txBody>
      </p:sp>
      <p:pic>
        <p:nvPicPr>
          <p:cNvPr id="10244" name="Picture 3">
            <a:extLst>
              <a:ext uri="{FF2B5EF4-FFF2-40B4-BE49-F238E27FC236}">
                <a16:creationId xmlns:a16="http://schemas.microsoft.com/office/drawing/2014/main" id="{A824F20F-BD3B-8C7F-3693-ABDC91346B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2205038"/>
            <a:ext cx="2233613"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Text Box 1">
            <a:extLst>
              <a:ext uri="{FF2B5EF4-FFF2-40B4-BE49-F238E27FC236}">
                <a16:creationId xmlns:a16="http://schemas.microsoft.com/office/drawing/2014/main" id="{47301B41-5045-9789-BD9E-42C97396AF05}"/>
              </a:ext>
            </a:extLst>
          </p:cNvPr>
          <p:cNvSpPr txBox="1">
            <a:spLocks noChangeArrowheads="1"/>
          </p:cNvSpPr>
          <p:nvPr/>
        </p:nvSpPr>
        <p:spPr bwMode="auto">
          <a:xfrm>
            <a:off x="684213" y="260350"/>
            <a:ext cx="6870700" cy="915988"/>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4400">
                <a:solidFill>
                  <a:srgbClr val="FFCC00"/>
                </a:solidFill>
              </a:rPr>
              <a:t>Nursery School Hours</a:t>
            </a:r>
          </a:p>
        </p:txBody>
      </p:sp>
      <p:sp>
        <p:nvSpPr>
          <p:cNvPr id="34819" name="Text Box 2">
            <a:extLst>
              <a:ext uri="{FF2B5EF4-FFF2-40B4-BE49-F238E27FC236}">
                <a16:creationId xmlns:a16="http://schemas.microsoft.com/office/drawing/2014/main" id="{FDA0E1D5-AF14-585A-A4A9-05EAEE043F4E}"/>
              </a:ext>
            </a:extLst>
          </p:cNvPr>
          <p:cNvSpPr txBox="1">
            <a:spLocks noChangeArrowheads="1"/>
          </p:cNvSpPr>
          <p:nvPr/>
        </p:nvSpPr>
        <p:spPr bwMode="auto">
          <a:xfrm>
            <a:off x="2447925" y="1295400"/>
            <a:ext cx="6048375" cy="4895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marL="457200" indent="-282575">
              <a:tabLst>
                <a:tab pos="174625" algn="l"/>
                <a:tab pos="622300" algn="l"/>
                <a:tab pos="1071563" algn="l"/>
                <a:tab pos="1520825" algn="l"/>
                <a:tab pos="1970088" algn="l"/>
                <a:tab pos="2419350" algn="l"/>
                <a:tab pos="2868613" algn="l"/>
                <a:tab pos="3317875" algn="l"/>
                <a:tab pos="3767138" algn="l"/>
                <a:tab pos="4216400" algn="l"/>
                <a:tab pos="4665663" algn="l"/>
                <a:tab pos="5114925" algn="l"/>
                <a:tab pos="5564188" algn="l"/>
                <a:tab pos="6013450" algn="l"/>
                <a:tab pos="6462713" algn="l"/>
                <a:tab pos="6911975" algn="l"/>
                <a:tab pos="7361238" algn="l"/>
                <a:tab pos="7810500" algn="l"/>
                <a:tab pos="8259763" algn="l"/>
                <a:tab pos="8709025" algn="l"/>
                <a:tab pos="9158288" algn="l"/>
              </a:tabLst>
              <a:defRPr sz="2400">
                <a:solidFill>
                  <a:schemeClr val="bg1"/>
                </a:solidFill>
                <a:latin typeface="Comic Sans MS" panose="030F0702030302020204" pitchFamily="66" charset="0"/>
                <a:ea typeface="MS PGothic" panose="020B0600070205080204" pitchFamily="34" charset="-128"/>
              </a:defRPr>
            </a:lvl1pPr>
            <a:lvl2pPr marL="174625">
              <a:tabLst>
                <a:tab pos="174625" algn="l"/>
                <a:tab pos="622300" algn="l"/>
                <a:tab pos="1071563" algn="l"/>
                <a:tab pos="1520825" algn="l"/>
                <a:tab pos="1970088" algn="l"/>
                <a:tab pos="2419350" algn="l"/>
                <a:tab pos="2868613" algn="l"/>
                <a:tab pos="3317875" algn="l"/>
                <a:tab pos="3767138" algn="l"/>
                <a:tab pos="4216400" algn="l"/>
                <a:tab pos="4665663" algn="l"/>
                <a:tab pos="5114925" algn="l"/>
                <a:tab pos="5564188" algn="l"/>
                <a:tab pos="6013450" algn="l"/>
                <a:tab pos="6462713" algn="l"/>
                <a:tab pos="6911975" algn="l"/>
                <a:tab pos="7361238" algn="l"/>
                <a:tab pos="7810500" algn="l"/>
                <a:tab pos="8259763" algn="l"/>
                <a:tab pos="8709025" algn="l"/>
                <a:tab pos="9158288" algn="l"/>
              </a:tabLst>
              <a:defRPr sz="2400">
                <a:solidFill>
                  <a:schemeClr val="bg1"/>
                </a:solidFill>
                <a:latin typeface="Comic Sans MS" panose="030F0702030302020204" pitchFamily="66" charset="0"/>
                <a:ea typeface="MS PGothic" panose="020B0600070205080204" pitchFamily="34" charset="-128"/>
              </a:defRPr>
            </a:lvl2pPr>
            <a:lvl3pPr>
              <a:tabLst>
                <a:tab pos="174625" algn="l"/>
                <a:tab pos="622300" algn="l"/>
                <a:tab pos="1071563" algn="l"/>
                <a:tab pos="1520825" algn="l"/>
                <a:tab pos="1970088" algn="l"/>
                <a:tab pos="2419350" algn="l"/>
                <a:tab pos="2868613" algn="l"/>
                <a:tab pos="3317875" algn="l"/>
                <a:tab pos="3767138" algn="l"/>
                <a:tab pos="4216400" algn="l"/>
                <a:tab pos="4665663" algn="l"/>
                <a:tab pos="5114925" algn="l"/>
                <a:tab pos="5564188" algn="l"/>
                <a:tab pos="6013450" algn="l"/>
                <a:tab pos="6462713" algn="l"/>
                <a:tab pos="6911975" algn="l"/>
                <a:tab pos="7361238" algn="l"/>
                <a:tab pos="7810500" algn="l"/>
                <a:tab pos="8259763" algn="l"/>
                <a:tab pos="8709025" algn="l"/>
                <a:tab pos="9158288" algn="l"/>
              </a:tabLst>
              <a:defRPr sz="2400">
                <a:solidFill>
                  <a:schemeClr val="bg1"/>
                </a:solidFill>
                <a:latin typeface="Comic Sans MS" panose="030F0702030302020204" pitchFamily="66" charset="0"/>
                <a:ea typeface="MS PGothic" panose="020B0600070205080204" pitchFamily="34" charset="-128"/>
              </a:defRPr>
            </a:lvl3pPr>
            <a:lvl4pPr>
              <a:tabLst>
                <a:tab pos="174625" algn="l"/>
                <a:tab pos="622300" algn="l"/>
                <a:tab pos="1071563" algn="l"/>
                <a:tab pos="1520825" algn="l"/>
                <a:tab pos="1970088" algn="l"/>
                <a:tab pos="2419350" algn="l"/>
                <a:tab pos="2868613" algn="l"/>
                <a:tab pos="3317875" algn="l"/>
                <a:tab pos="3767138" algn="l"/>
                <a:tab pos="4216400" algn="l"/>
                <a:tab pos="4665663" algn="l"/>
                <a:tab pos="5114925" algn="l"/>
                <a:tab pos="5564188" algn="l"/>
                <a:tab pos="6013450" algn="l"/>
                <a:tab pos="6462713" algn="l"/>
                <a:tab pos="6911975" algn="l"/>
                <a:tab pos="7361238" algn="l"/>
                <a:tab pos="7810500" algn="l"/>
                <a:tab pos="8259763" algn="l"/>
                <a:tab pos="8709025" algn="l"/>
                <a:tab pos="9158288" algn="l"/>
              </a:tabLst>
              <a:defRPr sz="2400">
                <a:solidFill>
                  <a:schemeClr val="bg1"/>
                </a:solidFill>
                <a:latin typeface="Comic Sans MS" panose="030F0702030302020204" pitchFamily="66" charset="0"/>
                <a:ea typeface="MS PGothic" panose="020B0600070205080204" pitchFamily="34" charset="-128"/>
              </a:defRPr>
            </a:lvl4pPr>
            <a:lvl5pPr>
              <a:tabLst>
                <a:tab pos="174625" algn="l"/>
                <a:tab pos="622300" algn="l"/>
                <a:tab pos="1071563" algn="l"/>
                <a:tab pos="1520825" algn="l"/>
                <a:tab pos="1970088" algn="l"/>
                <a:tab pos="2419350" algn="l"/>
                <a:tab pos="2868613" algn="l"/>
                <a:tab pos="3317875" algn="l"/>
                <a:tab pos="3767138" algn="l"/>
                <a:tab pos="4216400" algn="l"/>
                <a:tab pos="4665663" algn="l"/>
                <a:tab pos="5114925" algn="l"/>
                <a:tab pos="5564188" algn="l"/>
                <a:tab pos="6013450" algn="l"/>
                <a:tab pos="6462713" algn="l"/>
                <a:tab pos="6911975" algn="l"/>
                <a:tab pos="7361238" algn="l"/>
                <a:tab pos="7810500" algn="l"/>
                <a:tab pos="8259763" algn="l"/>
                <a:tab pos="8709025" algn="l"/>
                <a:tab pos="9158288" algn="l"/>
              </a:tabLst>
              <a:defRPr sz="2400">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174625" algn="l"/>
                <a:tab pos="622300" algn="l"/>
                <a:tab pos="1071563" algn="l"/>
                <a:tab pos="1520825" algn="l"/>
                <a:tab pos="1970088" algn="l"/>
                <a:tab pos="2419350" algn="l"/>
                <a:tab pos="2868613" algn="l"/>
                <a:tab pos="3317875" algn="l"/>
                <a:tab pos="3767138" algn="l"/>
                <a:tab pos="4216400" algn="l"/>
                <a:tab pos="4665663" algn="l"/>
                <a:tab pos="5114925" algn="l"/>
                <a:tab pos="5564188" algn="l"/>
                <a:tab pos="6013450" algn="l"/>
                <a:tab pos="6462713" algn="l"/>
                <a:tab pos="6911975" algn="l"/>
                <a:tab pos="7361238" algn="l"/>
                <a:tab pos="7810500" algn="l"/>
                <a:tab pos="8259763" algn="l"/>
                <a:tab pos="8709025" algn="l"/>
                <a:tab pos="9158288" algn="l"/>
              </a:tabLst>
              <a:defRPr sz="2400">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174625" algn="l"/>
                <a:tab pos="622300" algn="l"/>
                <a:tab pos="1071563" algn="l"/>
                <a:tab pos="1520825" algn="l"/>
                <a:tab pos="1970088" algn="l"/>
                <a:tab pos="2419350" algn="l"/>
                <a:tab pos="2868613" algn="l"/>
                <a:tab pos="3317875" algn="l"/>
                <a:tab pos="3767138" algn="l"/>
                <a:tab pos="4216400" algn="l"/>
                <a:tab pos="4665663" algn="l"/>
                <a:tab pos="5114925" algn="l"/>
                <a:tab pos="5564188" algn="l"/>
                <a:tab pos="6013450" algn="l"/>
                <a:tab pos="6462713" algn="l"/>
                <a:tab pos="6911975" algn="l"/>
                <a:tab pos="7361238" algn="l"/>
                <a:tab pos="7810500" algn="l"/>
                <a:tab pos="8259763" algn="l"/>
                <a:tab pos="8709025" algn="l"/>
                <a:tab pos="9158288" algn="l"/>
              </a:tabLst>
              <a:defRPr sz="2400">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174625" algn="l"/>
                <a:tab pos="622300" algn="l"/>
                <a:tab pos="1071563" algn="l"/>
                <a:tab pos="1520825" algn="l"/>
                <a:tab pos="1970088" algn="l"/>
                <a:tab pos="2419350" algn="l"/>
                <a:tab pos="2868613" algn="l"/>
                <a:tab pos="3317875" algn="l"/>
                <a:tab pos="3767138" algn="l"/>
                <a:tab pos="4216400" algn="l"/>
                <a:tab pos="4665663" algn="l"/>
                <a:tab pos="5114925" algn="l"/>
                <a:tab pos="5564188" algn="l"/>
                <a:tab pos="6013450" algn="l"/>
                <a:tab pos="6462713" algn="l"/>
                <a:tab pos="6911975" algn="l"/>
                <a:tab pos="7361238" algn="l"/>
                <a:tab pos="7810500" algn="l"/>
                <a:tab pos="8259763" algn="l"/>
                <a:tab pos="8709025" algn="l"/>
                <a:tab pos="9158288" algn="l"/>
              </a:tabLst>
              <a:defRPr sz="2400">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174625" algn="l"/>
                <a:tab pos="622300" algn="l"/>
                <a:tab pos="1071563" algn="l"/>
                <a:tab pos="1520825" algn="l"/>
                <a:tab pos="1970088" algn="l"/>
                <a:tab pos="2419350" algn="l"/>
                <a:tab pos="2868613" algn="l"/>
                <a:tab pos="3317875" algn="l"/>
                <a:tab pos="3767138" algn="l"/>
                <a:tab pos="4216400" algn="l"/>
                <a:tab pos="4665663" algn="l"/>
                <a:tab pos="5114925" algn="l"/>
                <a:tab pos="5564188" algn="l"/>
                <a:tab pos="6013450" algn="l"/>
                <a:tab pos="6462713" algn="l"/>
                <a:tab pos="6911975" algn="l"/>
                <a:tab pos="7361238" algn="l"/>
                <a:tab pos="7810500" algn="l"/>
                <a:tab pos="8259763" algn="l"/>
                <a:tab pos="8709025" algn="l"/>
                <a:tab pos="9158288" algn="l"/>
              </a:tabLst>
              <a:defRPr sz="2400">
                <a:solidFill>
                  <a:schemeClr val="bg1"/>
                </a:solidFill>
                <a:latin typeface="Comic Sans MS" panose="030F0702030302020204" pitchFamily="66" charset="0"/>
                <a:ea typeface="MS PGothic" panose="020B0600070205080204" pitchFamily="34" charset="-128"/>
              </a:defRPr>
            </a:lvl9pPr>
          </a:lstStyle>
          <a:p>
            <a:pPr lvl="1" indent="0" eaLnBrk="1" hangingPunct="1">
              <a:spcBef>
                <a:spcPts val="500"/>
              </a:spcBef>
              <a:buSzPct val="100000"/>
              <a:defRPr/>
            </a:pPr>
            <a:r>
              <a:rPr lang="en-GB" altLang="en-US" sz="1800" dirty="0">
                <a:solidFill>
                  <a:srgbClr val="0000FF"/>
                </a:solidFill>
              </a:rPr>
              <a:t>The sessions offered to nursery children are as follows:</a:t>
            </a:r>
          </a:p>
          <a:p>
            <a:pPr lvl="1" indent="0" eaLnBrk="1" hangingPunct="1">
              <a:spcBef>
                <a:spcPts val="350"/>
              </a:spcBef>
              <a:buSzPct val="100000"/>
              <a:defRPr/>
            </a:pPr>
            <a:endParaRPr lang="en-GB" altLang="en-US" sz="1400" dirty="0">
              <a:solidFill>
                <a:srgbClr val="0000FF"/>
              </a:solidFill>
            </a:endParaRPr>
          </a:p>
          <a:p>
            <a:pPr eaLnBrk="1" hangingPunct="1">
              <a:spcBef>
                <a:spcPts val="500"/>
              </a:spcBef>
              <a:buClr>
                <a:srgbClr val="0000FF"/>
              </a:buClr>
              <a:buSzPct val="100000"/>
              <a:buFont typeface="Comic Sans MS" panose="030F0702030302020204" pitchFamily="66" charset="0"/>
              <a:buChar char="•"/>
              <a:defRPr/>
            </a:pPr>
            <a:r>
              <a:rPr lang="en-GB" altLang="en-US" sz="1800" dirty="0">
                <a:solidFill>
                  <a:srgbClr val="0000FF"/>
                </a:solidFill>
              </a:rPr>
              <a:t>For children eligible for Universal 15 hours free childcare – </a:t>
            </a:r>
            <a:r>
              <a:rPr lang="en-GB" altLang="en-US" sz="1800" b="1" dirty="0">
                <a:solidFill>
                  <a:srgbClr val="0000FF"/>
                </a:solidFill>
              </a:rPr>
              <a:t>six hours every Monday and Tuesday (8.50am – 2.50pm) and three hours every Wednesday (8.50am – 11.50am).</a:t>
            </a:r>
            <a:r>
              <a:rPr lang="en-GB" altLang="en-US" sz="1800" dirty="0">
                <a:solidFill>
                  <a:srgbClr val="0000FF"/>
                </a:solidFill>
              </a:rPr>
              <a:t>  These hours can be ‘topped up´ if spaces are available.  Additional sessions can also be purchased for the rest of the week</a:t>
            </a:r>
            <a:r>
              <a:rPr lang="en-GB" altLang="en-US" sz="1800" b="1" i="1" dirty="0">
                <a:solidFill>
                  <a:srgbClr val="0000FF"/>
                </a:solidFill>
              </a:rPr>
              <a:t>.</a:t>
            </a:r>
            <a:r>
              <a:rPr lang="en-GB" altLang="en-US" sz="1800" dirty="0">
                <a:solidFill>
                  <a:srgbClr val="0000FF"/>
                </a:solidFill>
              </a:rPr>
              <a:t> </a:t>
            </a:r>
          </a:p>
          <a:p>
            <a:pPr eaLnBrk="1" hangingPunct="1">
              <a:spcBef>
                <a:spcPts val="350"/>
              </a:spcBef>
              <a:buSzPct val="100000"/>
              <a:defRPr/>
            </a:pPr>
            <a:endParaRPr lang="en-GB" altLang="en-US" sz="1400" dirty="0">
              <a:solidFill>
                <a:srgbClr val="0000FF"/>
              </a:solidFill>
            </a:endParaRPr>
          </a:p>
          <a:p>
            <a:pPr eaLnBrk="1" hangingPunct="1">
              <a:spcBef>
                <a:spcPts val="500"/>
              </a:spcBef>
              <a:buClr>
                <a:srgbClr val="0000FF"/>
              </a:buClr>
              <a:buSzPct val="100000"/>
              <a:buFont typeface="Comic Sans MS" panose="030F0702030302020204" pitchFamily="66" charset="0"/>
              <a:buChar char="•"/>
              <a:defRPr/>
            </a:pPr>
            <a:r>
              <a:rPr lang="en-GB" altLang="en-US" sz="1800" dirty="0">
                <a:solidFill>
                  <a:srgbClr val="0000FF"/>
                </a:solidFill>
              </a:rPr>
              <a:t>For children eligible for 30 hours free childcare – </a:t>
            </a:r>
            <a:r>
              <a:rPr lang="en-GB" altLang="en-US" sz="1800" b="1" dirty="0">
                <a:solidFill>
                  <a:srgbClr val="0000FF"/>
                </a:solidFill>
              </a:rPr>
              <a:t>six hours daily</a:t>
            </a:r>
            <a:r>
              <a:rPr lang="en-GB" altLang="en-US" sz="1800" dirty="0">
                <a:solidFill>
                  <a:srgbClr val="0000FF"/>
                </a:solidFill>
              </a:rPr>
              <a:t> </a:t>
            </a:r>
            <a:r>
              <a:rPr lang="en-GB" altLang="en-US" sz="1800" b="1" dirty="0">
                <a:solidFill>
                  <a:srgbClr val="0000FF"/>
                </a:solidFill>
              </a:rPr>
              <a:t>between the hours of 8.50am and 2.50pm.</a:t>
            </a:r>
            <a:r>
              <a:rPr lang="en-GB" altLang="en-US" sz="1800" dirty="0">
                <a:solidFill>
                  <a:srgbClr val="0000FF"/>
                </a:solidFill>
              </a:rPr>
              <a:t>  These hours can be ‘topped up´ if spaces are available.</a:t>
            </a:r>
          </a:p>
          <a:p>
            <a:pPr marL="174625" indent="0" eaLnBrk="1" hangingPunct="1">
              <a:spcBef>
                <a:spcPts val="500"/>
              </a:spcBef>
              <a:buClr>
                <a:srgbClr val="0000FF"/>
              </a:buClr>
              <a:buSzPct val="100000"/>
              <a:defRPr/>
            </a:pPr>
            <a:endParaRPr lang="en-GB" altLang="en-US" sz="1800" dirty="0">
              <a:solidFill>
                <a:srgbClr val="0000FF"/>
              </a:solidFill>
            </a:endParaRPr>
          </a:p>
          <a:p>
            <a:pPr eaLnBrk="1" hangingPunct="1">
              <a:spcBef>
                <a:spcPts val="500"/>
              </a:spcBef>
              <a:buSzPct val="100000"/>
              <a:defRPr/>
            </a:pPr>
            <a:endParaRPr lang="en-GB" altLang="en-US" sz="1400" dirty="0">
              <a:solidFill>
                <a:srgbClr val="0000FF"/>
              </a:solidFill>
            </a:endParaRPr>
          </a:p>
          <a:p>
            <a:pPr eaLnBrk="1" hangingPunct="1">
              <a:spcBef>
                <a:spcPts val="500"/>
              </a:spcBef>
              <a:buSzPct val="100000"/>
              <a:defRPr/>
            </a:pPr>
            <a:endParaRPr lang="en-GB" altLang="en-US" sz="1400" dirty="0">
              <a:solidFill>
                <a:srgbClr val="0000FF"/>
              </a:solidFill>
            </a:endParaRPr>
          </a:p>
        </p:txBody>
      </p:sp>
      <p:pic>
        <p:nvPicPr>
          <p:cNvPr id="12292" name="Picture 3">
            <a:extLst>
              <a:ext uri="{FF2B5EF4-FFF2-40B4-BE49-F238E27FC236}">
                <a16:creationId xmlns:a16="http://schemas.microsoft.com/office/drawing/2014/main" id="{B4A4B036-A46C-E864-D05A-E0955C3D5B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1423"/>
          <a:stretch>
            <a:fillRect/>
          </a:stretch>
        </p:blipFill>
        <p:spPr bwMode="auto">
          <a:xfrm>
            <a:off x="95250" y="1844675"/>
            <a:ext cx="2532063" cy="285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Text Box 4">
            <a:extLst>
              <a:ext uri="{FF2B5EF4-FFF2-40B4-BE49-F238E27FC236}">
                <a16:creationId xmlns:a16="http://schemas.microsoft.com/office/drawing/2014/main" id="{98B97821-5E4F-B98F-DEE6-622F2DCEB680}"/>
              </a:ext>
            </a:extLst>
          </p:cNvPr>
          <p:cNvSpPr txBox="1">
            <a:spLocks noChangeArrowheads="1"/>
          </p:cNvSpPr>
          <p:nvPr/>
        </p:nvSpPr>
        <p:spPr bwMode="auto">
          <a:xfrm>
            <a:off x="1692275" y="5822950"/>
            <a:ext cx="7127875"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eaLnBrk="1" hangingPunct="1">
              <a:buSzPct val="100000"/>
            </a:pPr>
            <a:r>
              <a:rPr lang="en-GB" altLang="en-US" sz="1500" b="1">
                <a:solidFill>
                  <a:srgbClr val="ED1C24"/>
                </a:solidFill>
              </a:rPr>
              <a:t>The universal 15 hours will be the ‘core hours’ and the main teaching focussed element, with the end of the week being follow up extensions.</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338" name="Text Box 1">
            <a:extLst>
              <a:ext uri="{FF2B5EF4-FFF2-40B4-BE49-F238E27FC236}">
                <a16:creationId xmlns:a16="http://schemas.microsoft.com/office/drawing/2014/main" id="{3F8CDB55-9F5D-91EF-4648-223EA4BD9CC7}"/>
              </a:ext>
            </a:extLst>
          </p:cNvPr>
          <p:cNvSpPr txBox="1">
            <a:spLocks noChangeArrowheads="1"/>
          </p:cNvSpPr>
          <p:nvPr/>
        </p:nvSpPr>
        <p:spPr bwMode="auto">
          <a:xfrm>
            <a:off x="179388" y="260350"/>
            <a:ext cx="7488237" cy="915988"/>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4400">
                <a:solidFill>
                  <a:srgbClr val="FFCC00"/>
                </a:solidFill>
              </a:rPr>
              <a:t>Nursery Additional Hours</a:t>
            </a:r>
          </a:p>
        </p:txBody>
      </p:sp>
      <p:pic>
        <p:nvPicPr>
          <p:cNvPr id="14339" name="Picture 2">
            <a:extLst>
              <a:ext uri="{FF2B5EF4-FFF2-40B4-BE49-F238E27FC236}">
                <a16:creationId xmlns:a16="http://schemas.microsoft.com/office/drawing/2014/main" id="{315EE5FC-FCE2-FE7B-9AB4-967C8B89D4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0071" r="11423"/>
          <a:stretch>
            <a:fillRect/>
          </a:stretch>
        </p:blipFill>
        <p:spPr bwMode="auto">
          <a:xfrm>
            <a:off x="23813" y="1816100"/>
            <a:ext cx="2244725" cy="285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8" name="Text Box 3">
            <a:extLst>
              <a:ext uri="{FF2B5EF4-FFF2-40B4-BE49-F238E27FC236}">
                <a16:creationId xmlns:a16="http://schemas.microsoft.com/office/drawing/2014/main" id="{B608F36F-DADF-FF63-40FC-EB6F228A3859}"/>
              </a:ext>
            </a:extLst>
          </p:cNvPr>
          <p:cNvSpPr txBox="1">
            <a:spLocks noChangeArrowheads="1"/>
          </p:cNvSpPr>
          <p:nvPr/>
        </p:nvSpPr>
        <p:spPr bwMode="auto">
          <a:xfrm>
            <a:off x="1554778" y="1211263"/>
            <a:ext cx="6833572" cy="5327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t"/>
          <a:lstStyle>
            <a:lvl1pPr marL="457200" indent="-282575">
              <a:tabLst>
                <a:tab pos="174625" algn="l"/>
                <a:tab pos="622300" algn="l"/>
                <a:tab pos="1071563" algn="l"/>
                <a:tab pos="1520825" algn="l"/>
                <a:tab pos="1970088" algn="l"/>
                <a:tab pos="2419350" algn="l"/>
                <a:tab pos="2868613" algn="l"/>
                <a:tab pos="3317875" algn="l"/>
                <a:tab pos="3767138" algn="l"/>
                <a:tab pos="4216400" algn="l"/>
                <a:tab pos="4665663" algn="l"/>
                <a:tab pos="5114925" algn="l"/>
                <a:tab pos="5564188" algn="l"/>
                <a:tab pos="6013450" algn="l"/>
                <a:tab pos="6462713" algn="l"/>
                <a:tab pos="6911975" algn="l"/>
                <a:tab pos="7361238" algn="l"/>
                <a:tab pos="7810500" algn="l"/>
                <a:tab pos="8259763" algn="l"/>
                <a:tab pos="8709025" algn="l"/>
                <a:tab pos="9158288" algn="l"/>
              </a:tabLst>
              <a:defRPr sz="2400">
                <a:solidFill>
                  <a:schemeClr val="bg1"/>
                </a:solidFill>
                <a:latin typeface="Comic Sans MS" panose="030F0702030302020204" pitchFamily="66" charset="0"/>
                <a:ea typeface="MS PGothic" panose="020B0600070205080204" pitchFamily="34" charset="-128"/>
              </a:defRPr>
            </a:lvl1pPr>
            <a:lvl2pPr marL="174625">
              <a:tabLst>
                <a:tab pos="174625" algn="l"/>
                <a:tab pos="622300" algn="l"/>
                <a:tab pos="1071563" algn="l"/>
                <a:tab pos="1520825" algn="l"/>
                <a:tab pos="1970088" algn="l"/>
                <a:tab pos="2419350" algn="l"/>
                <a:tab pos="2868613" algn="l"/>
                <a:tab pos="3317875" algn="l"/>
                <a:tab pos="3767138" algn="l"/>
                <a:tab pos="4216400" algn="l"/>
                <a:tab pos="4665663" algn="l"/>
                <a:tab pos="5114925" algn="l"/>
                <a:tab pos="5564188" algn="l"/>
                <a:tab pos="6013450" algn="l"/>
                <a:tab pos="6462713" algn="l"/>
                <a:tab pos="6911975" algn="l"/>
                <a:tab pos="7361238" algn="l"/>
                <a:tab pos="7810500" algn="l"/>
                <a:tab pos="8259763" algn="l"/>
                <a:tab pos="8709025" algn="l"/>
                <a:tab pos="9158288" algn="l"/>
              </a:tabLst>
              <a:defRPr sz="2400">
                <a:solidFill>
                  <a:schemeClr val="bg1"/>
                </a:solidFill>
                <a:latin typeface="Comic Sans MS" panose="030F0702030302020204" pitchFamily="66" charset="0"/>
                <a:ea typeface="MS PGothic" panose="020B0600070205080204" pitchFamily="34" charset="-128"/>
              </a:defRPr>
            </a:lvl2pPr>
            <a:lvl3pPr>
              <a:tabLst>
                <a:tab pos="174625" algn="l"/>
                <a:tab pos="622300" algn="l"/>
                <a:tab pos="1071563" algn="l"/>
                <a:tab pos="1520825" algn="l"/>
                <a:tab pos="1970088" algn="l"/>
                <a:tab pos="2419350" algn="l"/>
                <a:tab pos="2868613" algn="l"/>
                <a:tab pos="3317875" algn="l"/>
                <a:tab pos="3767138" algn="l"/>
                <a:tab pos="4216400" algn="l"/>
                <a:tab pos="4665663" algn="l"/>
                <a:tab pos="5114925" algn="l"/>
                <a:tab pos="5564188" algn="l"/>
                <a:tab pos="6013450" algn="l"/>
                <a:tab pos="6462713" algn="l"/>
                <a:tab pos="6911975" algn="l"/>
                <a:tab pos="7361238" algn="l"/>
                <a:tab pos="7810500" algn="l"/>
                <a:tab pos="8259763" algn="l"/>
                <a:tab pos="8709025" algn="l"/>
                <a:tab pos="9158288" algn="l"/>
              </a:tabLst>
              <a:defRPr sz="2400">
                <a:solidFill>
                  <a:schemeClr val="bg1"/>
                </a:solidFill>
                <a:latin typeface="Comic Sans MS" panose="030F0702030302020204" pitchFamily="66" charset="0"/>
                <a:ea typeface="MS PGothic" panose="020B0600070205080204" pitchFamily="34" charset="-128"/>
              </a:defRPr>
            </a:lvl3pPr>
            <a:lvl4pPr>
              <a:tabLst>
                <a:tab pos="174625" algn="l"/>
                <a:tab pos="622300" algn="l"/>
                <a:tab pos="1071563" algn="l"/>
                <a:tab pos="1520825" algn="l"/>
                <a:tab pos="1970088" algn="l"/>
                <a:tab pos="2419350" algn="l"/>
                <a:tab pos="2868613" algn="l"/>
                <a:tab pos="3317875" algn="l"/>
                <a:tab pos="3767138" algn="l"/>
                <a:tab pos="4216400" algn="l"/>
                <a:tab pos="4665663" algn="l"/>
                <a:tab pos="5114925" algn="l"/>
                <a:tab pos="5564188" algn="l"/>
                <a:tab pos="6013450" algn="l"/>
                <a:tab pos="6462713" algn="l"/>
                <a:tab pos="6911975" algn="l"/>
                <a:tab pos="7361238" algn="l"/>
                <a:tab pos="7810500" algn="l"/>
                <a:tab pos="8259763" algn="l"/>
                <a:tab pos="8709025" algn="l"/>
                <a:tab pos="9158288" algn="l"/>
              </a:tabLst>
              <a:defRPr sz="2400">
                <a:solidFill>
                  <a:schemeClr val="bg1"/>
                </a:solidFill>
                <a:latin typeface="Comic Sans MS" panose="030F0702030302020204" pitchFamily="66" charset="0"/>
                <a:ea typeface="MS PGothic" panose="020B0600070205080204" pitchFamily="34" charset="-128"/>
              </a:defRPr>
            </a:lvl4pPr>
            <a:lvl5pPr>
              <a:tabLst>
                <a:tab pos="174625" algn="l"/>
                <a:tab pos="622300" algn="l"/>
                <a:tab pos="1071563" algn="l"/>
                <a:tab pos="1520825" algn="l"/>
                <a:tab pos="1970088" algn="l"/>
                <a:tab pos="2419350" algn="l"/>
                <a:tab pos="2868613" algn="l"/>
                <a:tab pos="3317875" algn="l"/>
                <a:tab pos="3767138" algn="l"/>
                <a:tab pos="4216400" algn="l"/>
                <a:tab pos="4665663" algn="l"/>
                <a:tab pos="5114925" algn="l"/>
                <a:tab pos="5564188" algn="l"/>
                <a:tab pos="6013450" algn="l"/>
                <a:tab pos="6462713" algn="l"/>
                <a:tab pos="6911975" algn="l"/>
                <a:tab pos="7361238" algn="l"/>
                <a:tab pos="7810500" algn="l"/>
                <a:tab pos="8259763" algn="l"/>
                <a:tab pos="8709025" algn="l"/>
                <a:tab pos="9158288" algn="l"/>
              </a:tabLst>
              <a:defRPr sz="2400">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174625" algn="l"/>
                <a:tab pos="622300" algn="l"/>
                <a:tab pos="1071563" algn="l"/>
                <a:tab pos="1520825" algn="l"/>
                <a:tab pos="1970088" algn="l"/>
                <a:tab pos="2419350" algn="l"/>
                <a:tab pos="2868613" algn="l"/>
                <a:tab pos="3317875" algn="l"/>
                <a:tab pos="3767138" algn="l"/>
                <a:tab pos="4216400" algn="l"/>
                <a:tab pos="4665663" algn="l"/>
                <a:tab pos="5114925" algn="l"/>
                <a:tab pos="5564188" algn="l"/>
                <a:tab pos="6013450" algn="l"/>
                <a:tab pos="6462713" algn="l"/>
                <a:tab pos="6911975" algn="l"/>
                <a:tab pos="7361238" algn="l"/>
                <a:tab pos="7810500" algn="l"/>
                <a:tab pos="8259763" algn="l"/>
                <a:tab pos="8709025" algn="l"/>
                <a:tab pos="9158288" algn="l"/>
              </a:tabLst>
              <a:defRPr sz="2400">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174625" algn="l"/>
                <a:tab pos="622300" algn="l"/>
                <a:tab pos="1071563" algn="l"/>
                <a:tab pos="1520825" algn="l"/>
                <a:tab pos="1970088" algn="l"/>
                <a:tab pos="2419350" algn="l"/>
                <a:tab pos="2868613" algn="l"/>
                <a:tab pos="3317875" algn="l"/>
                <a:tab pos="3767138" algn="l"/>
                <a:tab pos="4216400" algn="l"/>
                <a:tab pos="4665663" algn="l"/>
                <a:tab pos="5114925" algn="l"/>
                <a:tab pos="5564188" algn="l"/>
                <a:tab pos="6013450" algn="l"/>
                <a:tab pos="6462713" algn="l"/>
                <a:tab pos="6911975" algn="l"/>
                <a:tab pos="7361238" algn="l"/>
                <a:tab pos="7810500" algn="l"/>
                <a:tab pos="8259763" algn="l"/>
                <a:tab pos="8709025" algn="l"/>
                <a:tab pos="9158288" algn="l"/>
              </a:tabLst>
              <a:defRPr sz="2400">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174625" algn="l"/>
                <a:tab pos="622300" algn="l"/>
                <a:tab pos="1071563" algn="l"/>
                <a:tab pos="1520825" algn="l"/>
                <a:tab pos="1970088" algn="l"/>
                <a:tab pos="2419350" algn="l"/>
                <a:tab pos="2868613" algn="l"/>
                <a:tab pos="3317875" algn="l"/>
                <a:tab pos="3767138" algn="l"/>
                <a:tab pos="4216400" algn="l"/>
                <a:tab pos="4665663" algn="l"/>
                <a:tab pos="5114925" algn="l"/>
                <a:tab pos="5564188" algn="l"/>
                <a:tab pos="6013450" algn="l"/>
                <a:tab pos="6462713" algn="l"/>
                <a:tab pos="6911975" algn="l"/>
                <a:tab pos="7361238" algn="l"/>
                <a:tab pos="7810500" algn="l"/>
                <a:tab pos="8259763" algn="l"/>
                <a:tab pos="8709025" algn="l"/>
                <a:tab pos="9158288" algn="l"/>
              </a:tabLst>
              <a:defRPr sz="2400">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174625" algn="l"/>
                <a:tab pos="622300" algn="l"/>
                <a:tab pos="1071563" algn="l"/>
                <a:tab pos="1520825" algn="l"/>
                <a:tab pos="1970088" algn="l"/>
                <a:tab pos="2419350" algn="l"/>
                <a:tab pos="2868613" algn="l"/>
                <a:tab pos="3317875" algn="l"/>
                <a:tab pos="3767138" algn="l"/>
                <a:tab pos="4216400" algn="l"/>
                <a:tab pos="4665663" algn="l"/>
                <a:tab pos="5114925" algn="l"/>
                <a:tab pos="5564188" algn="l"/>
                <a:tab pos="6013450" algn="l"/>
                <a:tab pos="6462713" algn="l"/>
                <a:tab pos="6911975" algn="l"/>
                <a:tab pos="7361238" algn="l"/>
                <a:tab pos="7810500" algn="l"/>
                <a:tab pos="8259763" algn="l"/>
                <a:tab pos="8709025" algn="l"/>
                <a:tab pos="9158288" algn="l"/>
              </a:tabLst>
              <a:defRPr sz="2400">
                <a:solidFill>
                  <a:schemeClr val="bg1"/>
                </a:solidFill>
                <a:latin typeface="Comic Sans MS" panose="030F0702030302020204" pitchFamily="66" charset="0"/>
                <a:ea typeface="MS PGothic" panose="020B0600070205080204" pitchFamily="34" charset="-128"/>
              </a:defRPr>
            </a:lvl9pPr>
          </a:lstStyle>
          <a:p>
            <a:pPr lvl="1" indent="0" algn="just" eaLnBrk="1" hangingPunct="1">
              <a:buSzPct val="100000"/>
              <a:defRPr/>
            </a:pPr>
            <a:r>
              <a:rPr lang="en-GB" altLang="en-US" sz="1600" dirty="0">
                <a:solidFill>
                  <a:srgbClr val="0000FF"/>
                </a:solidFill>
                <a:latin typeface="Comic Sans MS"/>
                <a:ea typeface="MS PGothic"/>
              </a:rPr>
              <a:t>The nursery is able to charge additional costs as part of a </a:t>
            </a:r>
            <a:endParaRPr lang="en-GB" altLang="en-US" sz="1600" dirty="0">
              <a:solidFill>
                <a:srgbClr val="0000FF"/>
              </a:solidFill>
            </a:endParaRPr>
          </a:p>
          <a:p>
            <a:pPr lvl="1" indent="0" algn="just" eaLnBrk="1" hangingPunct="1">
              <a:buSzPct val="100000"/>
              <a:defRPr/>
            </a:pPr>
            <a:r>
              <a:rPr lang="en-GB" altLang="en-US" sz="1600" dirty="0">
                <a:solidFill>
                  <a:srgbClr val="0000FF"/>
                </a:solidFill>
              </a:rPr>
              <a:t>free entitlement place – this includes, but is not limited to, </a:t>
            </a:r>
          </a:p>
          <a:p>
            <a:pPr lvl="1" indent="0" algn="just" eaLnBrk="1" hangingPunct="1">
              <a:buSzPct val="100000"/>
              <a:defRPr/>
            </a:pPr>
            <a:r>
              <a:rPr lang="en-GB" altLang="en-US" sz="1600" dirty="0">
                <a:solidFill>
                  <a:srgbClr val="0000FF"/>
                </a:solidFill>
              </a:rPr>
              <a:t>the following:</a:t>
            </a:r>
          </a:p>
          <a:p>
            <a:pPr lvl="1" indent="0" algn="just" eaLnBrk="1" hangingPunct="1">
              <a:buSzPct val="100000"/>
              <a:defRPr/>
            </a:pPr>
            <a:endParaRPr lang="en-GB" altLang="en-US" sz="1600" dirty="0">
              <a:solidFill>
                <a:srgbClr val="0000FF"/>
              </a:solidFill>
            </a:endParaRPr>
          </a:p>
          <a:p>
            <a:pPr algn="just" eaLnBrk="1" hangingPunct="1">
              <a:buClr>
                <a:srgbClr val="0000FF"/>
              </a:buClr>
              <a:buSzPct val="100000"/>
              <a:buFont typeface="Comic Sans MS" panose="030F0702030302020204" pitchFamily="66" charset="0"/>
              <a:buChar char="•"/>
              <a:defRPr/>
            </a:pPr>
            <a:r>
              <a:rPr lang="en-GB" altLang="en-US" sz="1600" dirty="0">
                <a:solidFill>
                  <a:srgbClr val="0000FF"/>
                </a:solidFill>
                <a:latin typeface="Comic Sans MS"/>
                <a:ea typeface="MS PGothic"/>
              </a:rPr>
              <a:t>Children eligible for </a:t>
            </a:r>
            <a:r>
              <a:rPr lang="en-GB" altLang="en-US" sz="1600" b="1" dirty="0">
                <a:solidFill>
                  <a:srgbClr val="0000FF"/>
                </a:solidFill>
                <a:latin typeface="Comic Sans MS"/>
                <a:ea typeface="MS PGothic"/>
              </a:rPr>
              <a:t>15 hours</a:t>
            </a:r>
            <a:r>
              <a:rPr lang="en-GB" altLang="en-US" sz="1600" dirty="0">
                <a:solidFill>
                  <a:srgbClr val="0000FF"/>
                </a:solidFill>
                <a:latin typeface="Comic Sans MS"/>
                <a:ea typeface="MS PGothic"/>
              </a:rPr>
              <a:t> free childcare per week can </a:t>
            </a:r>
            <a:endParaRPr lang="en-GB" altLang="en-US" sz="1600" dirty="0">
              <a:solidFill>
                <a:srgbClr val="0000FF"/>
              </a:solidFill>
            </a:endParaRPr>
          </a:p>
          <a:p>
            <a:pPr algn="just" eaLnBrk="1" hangingPunct="1">
              <a:buClr>
                <a:srgbClr val="0000FF"/>
              </a:buClr>
              <a:buSzPct val="100000"/>
              <a:buFont typeface="Comic Sans MS" panose="030F0702030302020204" pitchFamily="66" charset="0"/>
              <a:buChar char="•"/>
              <a:defRPr/>
            </a:pPr>
            <a:r>
              <a:rPr lang="en-GB" altLang="en-US" sz="1600" dirty="0">
                <a:solidFill>
                  <a:srgbClr val="0000FF"/>
                </a:solidFill>
                <a:latin typeface="Comic Sans MS"/>
                <a:ea typeface="MS PGothic"/>
              </a:rPr>
              <a:t>pay for additional sessions at a cost of £14.50 per morning session (8.50am – 11.50am) or £14.50 per afternoon session (11.50pm – 2.50pm).  ‘Top up’ sessions from 2.50pm – 3.30pm are also available to book at a cost of £3 per session. </a:t>
            </a:r>
            <a:endParaRPr lang="en-GB" altLang="en-US" sz="1600" dirty="0">
              <a:solidFill>
                <a:srgbClr val="0000FF"/>
              </a:solidFill>
            </a:endParaRPr>
          </a:p>
          <a:p>
            <a:pPr algn="just" eaLnBrk="1" hangingPunct="1">
              <a:buSzPct val="100000"/>
              <a:defRPr/>
            </a:pPr>
            <a:r>
              <a:rPr lang="en-GB" altLang="en-US" sz="1600" dirty="0">
                <a:solidFill>
                  <a:srgbClr val="0000FF"/>
                </a:solidFill>
              </a:rPr>
              <a:t> </a:t>
            </a:r>
          </a:p>
          <a:p>
            <a:pPr algn="just" eaLnBrk="1" hangingPunct="1">
              <a:buClr>
                <a:srgbClr val="0000FF"/>
              </a:buClr>
              <a:buSzPct val="100000"/>
              <a:buFont typeface="Comic Sans MS" panose="030F0702030302020204" pitchFamily="66" charset="0"/>
              <a:buChar char="•"/>
              <a:defRPr/>
            </a:pPr>
            <a:r>
              <a:rPr lang="en-GB" altLang="en-US" sz="1600" dirty="0">
                <a:solidFill>
                  <a:srgbClr val="0000FF"/>
                </a:solidFill>
                <a:latin typeface="Comic Sans MS"/>
                <a:ea typeface="MS PGothic"/>
              </a:rPr>
              <a:t>Children eligible for </a:t>
            </a:r>
            <a:r>
              <a:rPr lang="en-GB" altLang="en-US" sz="1600" b="1" dirty="0">
                <a:solidFill>
                  <a:srgbClr val="0000FF"/>
                </a:solidFill>
                <a:latin typeface="Comic Sans MS"/>
                <a:ea typeface="MS PGothic"/>
              </a:rPr>
              <a:t>30 hours</a:t>
            </a:r>
            <a:r>
              <a:rPr lang="en-GB" altLang="en-US" sz="1600" dirty="0">
                <a:solidFill>
                  <a:srgbClr val="0000FF"/>
                </a:solidFill>
                <a:latin typeface="Comic Sans MS"/>
                <a:ea typeface="MS PGothic"/>
              </a:rPr>
              <a:t> free childcare per week (Mondays to Fridays from 8.50am – 2.50pm) can pay for daily ‘top up’ sessions (2.50pm – 3.30pm) if they require a full school day, at a cost of £3 per ‘top up’ session.  This is the maximum you would </a:t>
            </a:r>
            <a:r>
              <a:rPr lang="en-GB" altLang="en-US" sz="1600" dirty="0" smtClean="0">
                <a:solidFill>
                  <a:srgbClr val="0000FF"/>
                </a:solidFill>
                <a:latin typeface="Comic Sans MS"/>
                <a:ea typeface="MS PGothic"/>
              </a:rPr>
              <a:t>pay. </a:t>
            </a:r>
            <a:endParaRPr lang="en-GB" altLang="en-US" sz="1600" strike="sngStrike" dirty="0">
              <a:solidFill>
                <a:srgbClr val="0000FF"/>
              </a:solidFill>
              <a:latin typeface="Comic Sans MS"/>
              <a:ea typeface="MS PGothic"/>
            </a:endParaRPr>
          </a:p>
          <a:p>
            <a:pPr algn="just" eaLnBrk="1" hangingPunct="1">
              <a:buClr>
                <a:srgbClr val="0000FF"/>
              </a:buClr>
              <a:buSzPct val="100000"/>
              <a:buFont typeface="Comic Sans MS" panose="030F0702030302020204" pitchFamily="66" charset="0"/>
              <a:buChar char="•"/>
              <a:defRPr/>
            </a:pPr>
            <a:endParaRPr lang="en-GB" sz="1400" dirty="0">
              <a:solidFill>
                <a:srgbClr val="FF0000"/>
              </a:solidFill>
            </a:endParaRPr>
          </a:p>
          <a:p>
            <a:pPr algn="just" eaLnBrk="1" hangingPunct="1">
              <a:buClr>
                <a:srgbClr val="0000FF"/>
              </a:buClr>
              <a:buSzPct val="100000"/>
              <a:buFont typeface="Comic Sans MS" panose="030F0702030302020204" pitchFamily="66" charset="0"/>
              <a:buChar char="•"/>
              <a:defRPr/>
            </a:pPr>
            <a:r>
              <a:rPr lang="en-GB" sz="1400" b="1" dirty="0">
                <a:solidFill>
                  <a:srgbClr val="FF0000"/>
                </a:solidFill>
                <a:latin typeface="Comic Sans MS"/>
                <a:ea typeface="MS PGothic"/>
              </a:rPr>
              <a:t>Nursery parents must return their parental declaration form on the 12</a:t>
            </a:r>
            <a:r>
              <a:rPr lang="en-GB" sz="1400" b="1" baseline="30000" dirty="0">
                <a:solidFill>
                  <a:srgbClr val="FF0000"/>
                </a:solidFill>
                <a:latin typeface="Comic Sans MS"/>
                <a:ea typeface="MS PGothic"/>
              </a:rPr>
              <a:t>th</a:t>
            </a:r>
            <a:r>
              <a:rPr lang="en-GB" sz="1400" b="1" dirty="0">
                <a:solidFill>
                  <a:srgbClr val="FF0000"/>
                </a:solidFill>
                <a:latin typeface="Comic Sans MS"/>
                <a:ea typeface="MS PGothic"/>
              </a:rPr>
              <a:t> July (with all other paperwork in your pack from tonight) as this will confirm their 30 hour eligibility code which is needed before the end of term to confirm their funding in the Autumn Term.</a:t>
            </a:r>
            <a:endParaRPr lang="en-GB" altLang="en-US" sz="1050" b="1" dirty="0">
              <a:solidFill>
                <a:srgbClr val="FF0000"/>
              </a:solidFill>
              <a:latin typeface="Comic Sans MS"/>
              <a:ea typeface="MS PGothic"/>
            </a:endParaRPr>
          </a:p>
          <a:p>
            <a:pPr algn="just" eaLnBrk="1" hangingPunct="1">
              <a:buSzPct val="100000"/>
              <a:defRPr/>
            </a:pPr>
            <a:endParaRPr lang="en-GB" altLang="en-US" sz="1600" dirty="0">
              <a:solidFill>
                <a:srgbClr val="0000FF"/>
              </a:solidFill>
            </a:endParaRPr>
          </a:p>
          <a:p>
            <a:pPr algn="just" eaLnBrk="1" hangingPunct="1">
              <a:buClr>
                <a:srgbClr val="0000FF"/>
              </a:buClr>
              <a:buSzPct val="100000"/>
              <a:buFont typeface="Comic Sans MS" panose="030F0702030302020204" pitchFamily="66" charset="0"/>
              <a:buChar char="•"/>
              <a:defRPr/>
            </a:pPr>
            <a:r>
              <a:rPr lang="en-GB" altLang="en-US" sz="1600" dirty="0">
                <a:solidFill>
                  <a:srgbClr val="0000FF"/>
                </a:solidFill>
                <a:latin typeface="Comic Sans MS"/>
                <a:ea typeface="MS PGothic"/>
              </a:rPr>
              <a:t>School dinners £2.40 per day</a:t>
            </a:r>
          </a:p>
          <a:p>
            <a:pPr lvl="1" indent="0" algn="just" eaLnBrk="1" hangingPunct="1">
              <a:spcBef>
                <a:spcPts val="400"/>
              </a:spcBef>
              <a:buSzPct val="100000"/>
              <a:defRPr/>
            </a:pPr>
            <a:endParaRPr lang="en-GB" altLang="en-US" sz="1600" dirty="0">
              <a:solidFill>
                <a:srgbClr val="0000FF"/>
              </a:solidFill>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6" name="Text Box 1">
            <a:extLst>
              <a:ext uri="{FF2B5EF4-FFF2-40B4-BE49-F238E27FC236}">
                <a16:creationId xmlns:a16="http://schemas.microsoft.com/office/drawing/2014/main" id="{88A2D54D-592D-A68E-C908-850B9F73F369}"/>
              </a:ext>
            </a:extLst>
          </p:cNvPr>
          <p:cNvSpPr txBox="1">
            <a:spLocks noChangeArrowheads="1"/>
          </p:cNvSpPr>
          <p:nvPr/>
        </p:nvSpPr>
        <p:spPr bwMode="auto">
          <a:xfrm>
            <a:off x="684213" y="115888"/>
            <a:ext cx="6870700" cy="649287"/>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3200">
                <a:solidFill>
                  <a:srgbClr val="FFCC00"/>
                </a:solidFill>
              </a:rPr>
              <a:t>Nursery Booking Forms</a:t>
            </a:r>
          </a:p>
        </p:txBody>
      </p:sp>
      <p:sp>
        <p:nvSpPr>
          <p:cNvPr id="16387" name="Text Box 2">
            <a:extLst>
              <a:ext uri="{FF2B5EF4-FFF2-40B4-BE49-F238E27FC236}">
                <a16:creationId xmlns:a16="http://schemas.microsoft.com/office/drawing/2014/main" id="{EC88CDCD-E769-2355-A057-8FB84F06BDCF}"/>
              </a:ext>
            </a:extLst>
          </p:cNvPr>
          <p:cNvSpPr txBox="1">
            <a:spLocks noChangeArrowheads="1"/>
          </p:cNvSpPr>
          <p:nvPr/>
        </p:nvSpPr>
        <p:spPr bwMode="auto">
          <a:xfrm>
            <a:off x="3203575" y="1412875"/>
            <a:ext cx="5178425" cy="431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lstStyle>
            <a:lvl1pPr marL="341313" indent="-338138">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chemeClr val="bg1"/>
                </a:solidFill>
                <a:latin typeface="Comic Sans MS" panose="030F0702030302020204" pitchFamily="66" charset="0"/>
                <a:ea typeface="MS PGothic" panose="020B0600070205080204" pitchFamily="34" charset="-128"/>
              </a:defRPr>
            </a:lvl1pPr>
            <a:lvl2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chemeClr val="bg1"/>
                </a:solidFill>
                <a:latin typeface="Comic Sans MS" panose="030F0702030302020204" pitchFamily="66" charset="0"/>
                <a:ea typeface="MS PGothic" panose="020B0600070205080204" pitchFamily="34" charset="-128"/>
              </a:defRPr>
            </a:lvl2pPr>
            <a:lvl3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chemeClr val="bg1"/>
                </a:solidFill>
                <a:latin typeface="Comic Sans MS" panose="030F0702030302020204" pitchFamily="66" charset="0"/>
                <a:ea typeface="MS PGothic" panose="020B0600070205080204" pitchFamily="34" charset="-128"/>
              </a:defRPr>
            </a:lvl3pPr>
            <a:lvl4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chemeClr val="bg1"/>
                </a:solidFill>
                <a:latin typeface="Comic Sans MS" panose="030F0702030302020204" pitchFamily="66" charset="0"/>
                <a:ea typeface="MS PGothic" panose="020B0600070205080204" pitchFamily="34" charset="-128"/>
              </a:defRPr>
            </a:lvl4pPr>
            <a:lvl5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chemeClr val="bg1"/>
                </a:solidFill>
                <a:latin typeface="Comic Sans MS" panose="030F0702030302020204" pitchFamily="66" charset="0"/>
                <a:ea typeface="MS PGothic" panose="020B0600070205080204" pitchFamily="34" charset="-128"/>
              </a:defRPr>
            </a:lvl9pPr>
          </a:lstStyle>
          <a:p>
            <a:pPr algn="just" eaLnBrk="1" hangingPunct="1">
              <a:lnSpc>
                <a:spcPct val="90000"/>
              </a:lnSpc>
              <a:spcBef>
                <a:spcPts val="600"/>
              </a:spcBef>
              <a:buSzPct val="100000"/>
            </a:pPr>
            <a:endParaRPr lang="en-GB" altLang="en-US" sz="2400">
              <a:solidFill>
                <a:srgbClr val="0000FF"/>
              </a:solidFill>
            </a:endParaRPr>
          </a:p>
          <a:p>
            <a:pPr algn="just" eaLnBrk="1" hangingPunct="1">
              <a:lnSpc>
                <a:spcPct val="90000"/>
              </a:lnSpc>
              <a:spcBef>
                <a:spcPts val="600"/>
              </a:spcBef>
              <a:buSzPct val="100000"/>
            </a:pPr>
            <a:endParaRPr lang="en-GB" altLang="en-US" sz="2400">
              <a:solidFill>
                <a:srgbClr val="0000FF"/>
              </a:solidFill>
            </a:endParaRPr>
          </a:p>
        </p:txBody>
      </p:sp>
      <p:sp>
        <p:nvSpPr>
          <p:cNvPr id="16388" name="Text Box 3">
            <a:extLst>
              <a:ext uri="{FF2B5EF4-FFF2-40B4-BE49-F238E27FC236}">
                <a16:creationId xmlns:a16="http://schemas.microsoft.com/office/drawing/2014/main" id="{C67B078E-18FB-8610-8248-0DAC799B951D}"/>
              </a:ext>
            </a:extLst>
          </p:cNvPr>
          <p:cNvSpPr txBox="1">
            <a:spLocks noChangeArrowheads="1"/>
          </p:cNvSpPr>
          <p:nvPr/>
        </p:nvSpPr>
        <p:spPr bwMode="auto">
          <a:xfrm>
            <a:off x="179388" y="2443163"/>
            <a:ext cx="259238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eaLnBrk="1" hangingPunct="1">
              <a:buSzPct val="100000"/>
            </a:pPr>
            <a:r>
              <a:rPr lang="en-GB" altLang="en-US" sz="1600" b="1">
                <a:solidFill>
                  <a:srgbClr val="FF0000"/>
                </a:solidFill>
              </a:rPr>
              <a:t>15 hours booking form </a:t>
            </a:r>
          </a:p>
        </p:txBody>
      </p:sp>
      <p:sp>
        <p:nvSpPr>
          <p:cNvPr id="16389" name="Text Box 4">
            <a:extLst>
              <a:ext uri="{FF2B5EF4-FFF2-40B4-BE49-F238E27FC236}">
                <a16:creationId xmlns:a16="http://schemas.microsoft.com/office/drawing/2014/main" id="{6A704D26-6943-9AFC-4A10-E11DF526A7F5}"/>
              </a:ext>
            </a:extLst>
          </p:cNvPr>
          <p:cNvSpPr txBox="1">
            <a:spLocks noChangeArrowheads="1"/>
          </p:cNvSpPr>
          <p:nvPr/>
        </p:nvSpPr>
        <p:spPr bwMode="auto">
          <a:xfrm>
            <a:off x="179388" y="4891088"/>
            <a:ext cx="259238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eaLnBrk="1" hangingPunct="1">
              <a:buSzPct val="100000"/>
            </a:pPr>
            <a:r>
              <a:rPr lang="en-GB" altLang="en-US" sz="1600" b="1">
                <a:solidFill>
                  <a:srgbClr val="0000FF"/>
                </a:solidFill>
              </a:rPr>
              <a:t>30 hours booking form</a:t>
            </a:r>
          </a:p>
        </p:txBody>
      </p:sp>
      <p:sp>
        <p:nvSpPr>
          <p:cNvPr id="16390" name="Text Box 108">
            <a:extLst>
              <a:ext uri="{FF2B5EF4-FFF2-40B4-BE49-F238E27FC236}">
                <a16:creationId xmlns:a16="http://schemas.microsoft.com/office/drawing/2014/main" id="{491ED351-EBF0-4F20-E08F-BC8C1E308F72}"/>
              </a:ext>
            </a:extLst>
          </p:cNvPr>
          <p:cNvSpPr txBox="1">
            <a:spLocks noChangeArrowheads="1"/>
          </p:cNvSpPr>
          <p:nvPr/>
        </p:nvSpPr>
        <p:spPr bwMode="auto">
          <a:xfrm>
            <a:off x="179388" y="836613"/>
            <a:ext cx="7632700" cy="15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just" eaLnBrk="1" hangingPunct="1">
              <a:buSzPct val="100000"/>
            </a:pPr>
            <a:r>
              <a:rPr lang="en-GB" altLang="en-US" sz="1600" b="1">
                <a:solidFill>
                  <a:srgbClr val="0000FF"/>
                </a:solidFill>
              </a:rPr>
              <a:t>Nursery sessions are booked on a half termly basis.  Nursery parents/carers will receive a booking form every half term (either 15 hours or 30 hours) and they will be required to tick the sessions they would like to book for the whole of that half term.  Any additional sessions are subject to places being available and payment will need to be made via parentpay.</a:t>
            </a:r>
          </a:p>
        </p:txBody>
      </p:sp>
      <p:sp>
        <p:nvSpPr>
          <p:cNvPr id="16391" name="TextBox 1">
            <a:extLst>
              <a:ext uri="{FF2B5EF4-FFF2-40B4-BE49-F238E27FC236}">
                <a16:creationId xmlns:a16="http://schemas.microsoft.com/office/drawing/2014/main" id="{152B055C-582C-FCA5-374D-203FAA5CDBF3}"/>
              </a:ext>
            </a:extLst>
          </p:cNvPr>
          <p:cNvSpPr txBox="1">
            <a:spLocks noChangeArrowheads="1"/>
          </p:cNvSpPr>
          <p:nvPr/>
        </p:nvSpPr>
        <p:spPr bwMode="auto">
          <a:xfrm>
            <a:off x="0" y="5373688"/>
            <a:ext cx="1908175" cy="14763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Clr>
                <a:srgbClr val="000000"/>
              </a:buClr>
              <a:buSzPct val="100000"/>
              <a:buFont typeface="Times New Roman" panose="02020603050405020304" pitchFamily="18" charset="0"/>
              <a:buNone/>
            </a:pPr>
            <a:endParaRPr lang="en-GB" altLang="en-US"/>
          </a:p>
          <a:p>
            <a:pPr eaLnBrk="1" hangingPunct="1">
              <a:buClr>
                <a:srgbClr val="000000"/>
              </a:buClr>
              <a:buSzPct val="100000"/>
              <a:buFont typeface="Times New Roman" panose="02020603050405020304" pitchFamily="18" charset="0"/>
              <a:buNone/>
            </a:pPr>
            <a:endParaRPr lang="en-GB" altLang="en-US"/>
          </a:p>
          <a:p>
            <a:pPr eaLnBrk="1" hangingPunct="1">
              <a:buClr>
                <a:srgbClr val="000000"/>
              </a:buClr>
              <a:buSzPct val="100000"/>
              <a:buFont typeface="Times New Roman" panose="02020603050405020304" pitchFamily="18" charset="0"/>
              <a:buNone/>
            </a:pPr>
            <a:endParaRPr lang="en-GB" altLang="en-US"/>
          </a:p>
          <a:p>
            <a:pPr eaLnBrk="1" hangingPunct="1">
              <a:buClr>
                <a:srgbClr val="000000"/>
              </a:buClr>
              <a:buSzPct val="100000"/>
              <a:buFont typeface="Times New Roman" panose="02020603050405020304" pitchFamily="18" charset="0"/>
              <a:buNone/>
            </a:pPr>
            <a:endParaRPr lang="en-GB" altLang="en-US"/>
          </a:p>
          <a:p>
            <a:pPr eaLnBrk="1" hangingPunct="1">
              <a:buClr>
                <a:srgbClr val="000000"/>
              </a:buClr>
              <a:buSzPct val="100000"/>
              <a:buFont typeface="Times New Roman" panose="02020603050405020304" pitchFamily="18" charset="0"/>
              <a:buNone/>
            </a:pPr>
            <a:endParaRPr lang="en-GB" altLang="en-US"/>
          </a:p>
        </p:txBody>
      </p:sp>
      <p:graphicFrame>
        <p:nvGraphicFramePr>
          <p:cNvPr id="10246" name="Group 6">
            <a:extLst>
              <a:ext uri="{FF2B5EF4-FFF2-40B4-BE49-F238E27FC236}">
                <a16:creationId xmlns:a16="http://schemas.microsoft.com/office/drawing/2014/main" id="{F56F95FF-F94F-B26C-C62B-638F0C3A31EF}"/>
              </a:ext>
            </a:extLst>
          </p:cNvPr>
          <p:cNvGraphicFramePr>
            <a:graphicFrameLocks noGrp="1"/>
          </p:cNvGraphicFramePr>
          <p:nvPr/>
        </p:nvGraphicFramePr>
        <p:xfrm>
          <a:off x="615950" y="5349875"/>
          <a:ext cx="7699375" cy="1319213"/>
        </p:xfrm>
        <a:graphic>
          <a:graphicData uri="http://schemas.openxmlformats.org/drawingml/2006/table">
            <a:tbl>
              <a:tblPr/>
              <a:tblGrid>
                <a:gridCol w="1531938">
                  <a:extLst>
                    <a:ext uri="{9D8B030D-6E8A-4147-A177-3AD203B41FA5}">
                      <a16:colId xmlns:a16="http://schemas.microsoft.com/office/drawing/2014/main" val="1119888291"/>
                    </a:ext>
                  </a:extLst>
                </a:gridCol>
                <a:gridCol w="1546225">
                  <a:extLst>
                    <a:ext uri="{9D8B030D-6E8A-4147-A177-3AD203B41FA5}">
                      <a16:colId xmlns:a16="http://schemas.microsoft.com/office/drawing/2014/main" val="4009893424"/>
                    </a:ext>
                  </a:extLst>
                </a:gridCol>
                <a:gridCol w="1441450">
                  <a:extLst>
                    <a:ext uri="{9D8B030D-6E8A-4147-A177-3AD203B41FA5}">
                      <a16:colId xmlns:a16="http://schemas.microsoft.com/office/drawing/2014/main" val="2964138251"/>
                    </a:ext>
                  </a:extLst>
                </a:gridCol>
                <a:gridCol w="1514475">
                  <a:extLst>
                    <a:ext uri="{9D8B030D-6E8A-4147-A177-3AD203B41FA5}">
                      <a16:colId xmlns:a16="http://schemas.microsoft.com/office/drawing/2014/main" val="482291234"/>
                    </a:ext>
                  </a:extLst>
                </a:gridCol>
                <a:gridCol w="1665287">
                  <a:extLst>
                    <a:ext uri="{9D8B030D-6E8A-4147-A177-3AD203B41FA5}">
                      <a16:colId xmlns:a16="http://schemas.microsoft.com/office/drawing/2014/main" val="1502012946"/>
                    </a:ext>
                  </a:extLst>
                </a:gridCol>
              </a:tblGrid>
              <a:tr h="495300">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2</a:t>
                      </a:r>
                      <a:r>
                        <a:rPr kumimoji="0" lang="en-GB" altLang="en-US" sz="900" b="1" i="0" u="none" strike="noStrike" cap="none" normalizeH="0" baseline="30000">
                          <a:ln>
                            <a:noFill/>
                          </a:ln>
                          <a:solidFill>
                            <a:srgbClr val="000000"/>
                          </a:solidFill>
                          <a:effectLst/>
                          <a:latin typeface="Arial" panose="020B0604020202020204" pitchFamily="34" charset="0"/>
                          <a:ea typeface="MS PGothic" panose="020B0600070205080204" pitchFamily="34" charset="-128"/>
                        </a:rPr>
                        <a:t>nd</a:t>
                      </a: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 September – 23</a:t>
                      </a:r>
                      <a:r>
                        <a:rPr kumimoji="0" lang="en-GB" altLang="en-US" sz="900" b="1" i="0" u="none" strike="noStrike" cap="none" normalizeH="0" baseline="30000">
                          <a:ln>
                            <a:noFill/>
                          </a:ln>
                          <a:solidFill>
                            <a:srgbClr val="000000"/>
                          </a:solidFill>
                          <a:effectLst/>
                          <a:latin typeface="Arial" panose="020B0604020202020204" pitchFamily="34" charset="0"/>
                          <a:ea typeface="MS PGothic" panose="020B0600070205080204" pitchFamily="34" charset="-128"/>
                        </a:rPr>
                        <a:t>rd</a:t>
                      </a: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 October 2020 (9 weeks)</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Nursery 15 hours universal</a:t>
                      </a:r>
                    </a:p>
                    <a:p>
                      <a:pPr marL="0" marR="0" lvl="0" indent="0" algn="ctr" defTabSz="449263" rtl="0" eaLnBrk="1" fontAlgn="base" latinLnBrk="0" hangingPunct="1">
                        <a:lnSpc>
                          <a:spcPct val="91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8.50am – 11.50am</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Lunch </a:t>
                      </a:r>
                      <a:r>
                        <a:rPr kumimoji="0" lang="en-GB" altLang="en-US" sz="900" b="1" i="0" u="none" strike="noStrike" cap="none" normalizeH="0" baseline="0">
                          <a:ln>
                            <a:noFill/>
                          </a:ln>
                          <a:solidFill>
                            <a:srgbClr val="FF0000"/>
                          </a:solidFill>
                          <a:effectLst/>
                          <a:latin typeface="Arial" panose="020B0604020202020204" pitchFamily="34" charset="0"/>
                          <a:ea typeface="MS PGothic" panose="020B0600070205080204" pitchFamily="34" charset="-128"/>
                        </a:rPr>
                        <a:t>(£2.30)</a:t>
                      </a:r>
                    </a:p>
                    <a:p>
                      <a:pPr marL="0" marR="0" lvl="0" indent="0" algn="ctr" defTabSz="449263" rtl="0" eaLnBrk="1" fontAlgn="base" latinLnBrk="0" hangingPunct="1">
                        <a:lnSpc>
                          <a:spcPct val="91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11.50am – 12.30pm</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Nursery extended 15 hours</a:t>
                      </a:r>
                    </a:p>
                    <a:p>
                      <a:pPr marL="0" marR="0" lvl="0" indent="0" algn="ctr" defTabSz="449263" rtl="0" eaLnBrk="1" fontAlgn="base" latinLnBrk="0" hangingPunct="1">
                        <a:lnSpc>
                          <a:spcPct val="91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11.50am – 2.50pm</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Top up for afternoon </a:t>
                      </a:r>
                      <a:r>
                        <a:rPr kumimoji="0" lang="en-GB" altLang="en-US" sz="900" b="1" i="0" u="none" strike="noStrike" cap="none" normalizeH="0" baseline="0">
                          <a:ln>
                            <a:noFill/>
                          </a:ln>
                          <a:solidFill>
                            <a:srgbClr val="FF0000"/>
                          </a:solidFill>
                          <a:effectLst/>
                          <a:latin typeface="Arial" panose="020B0604020202020204" pitchFamily="34" charset="0"/>
                          <a:ea typeface="MS PGothic" panose="020B0600070205080204" pitchFamily="34" charset="-128"/>
                        </a:rPr>
                        <a:t>(£3.00)</a:t>
                      </a:r>
                    </a:p>
                    <a:p>
                      <a:pPr marL="0" marR="0" lvl="0" indent="0" algn="ctr" defTabSz="449263" rtl="0" eaLnBrk="1" fontAlgn="base" latinLnBrk="0" hangingPunct="1">
                        <a:lnSpc>
                          <a:spcPct val="91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2.50pm – 3.30pm</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202763744"/>
                  </a:ext>
                </a:extLst>
              </a:tr>
              <a:tr h="165100">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l"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Monday</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 </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 </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 </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 </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160091897"/>
                  </a:ext>
                </a:extLst>
              </a:tr>
              <a:tr h="165100">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l"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Tuesday</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 </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 </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 </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 </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522918963"/>
                  </a:ext>
                </a:extLst>
              </a:tr>
              <a:tr h="165100">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l"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Wednesday</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 </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 </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 </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 </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94663491"/>
                  </a:ext>
                </a:extLst>
              </a:tr>
              <a:tr h="165100">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l"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Thursday</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 </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 </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 </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 </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18472678"/>
                  </a:ext>
                </a:extLst>
              </a:tr>
              <a:tr h="163513">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l"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Friday</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 </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 </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 </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lvl1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Comic Sans MS" panose="030F0702030302020204" pitchFamily="66" charset="0"/>
                          <a:ea typeface="MS PGothic" panose="020B0600070205080204" pitchFamily="34" charset="-128"/>
                        </a:defRPr>
                      </a:lvl1pPr>
                      <a:lvl2pPr>
                        <a:spcBef>
                          <a:spcPts val="7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omic Sans MS" panose="030F0702030302020204" pitchFamily="66" charset="0"/>
                          <a:ea typeface="Arial" panose="020B0604020202020204" pitchFamily="34" charset="0"/>
                          <a:cs typeface="Arial" panose="020B0604020202020204" pitchFamily="34" charset="0"/>
                        </a:defRPr>
                      </a:lvl2pPr>
                      <a:lvl3pPr>
                        <a:spcBef>
                          <a:spcPts val="6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omic Sans MS" panose="030F0702030302020204" pitchFamily="66" charset="0"/>
                          <a:ea typeface="Arial" panose="020B0604020202020204" pitchFamily="34" charset="0"/>
                          <a:cs typeface="Arial" panose="020B0604020202020204" pitchFamily="34" charset="0"/>
                        </a:defRPr>
                      </a:lvl3pPr>
                      <a:lvl4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4pPr>
                      <a:lvl5pPr>
                        <a:spcBef>
                          <a:spcPts val="5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omic Sans MS" panose="030F0702030302020204" pitchFamily="66" charset="0"/>
                          <a:ea typeface="Arial" panose="020B0604020202020204" pitchFamily="34" charset="0"/>
                          <a:cs typeface="Arial" panose="020B0604020202020204" pitchFamily="34" charset="0"/>
                        </a:defRPr>
                      </a:lvl9pPr>
                    </a:lstStyle>
                    <a:p>
                      <a:pPr marL="0" marR="0" lvl="0" indent="0" algn="ctr" defTabSz="449263" rtl="0" eaLnBrk="1" fontAlgn="base" latinLnBrk="0" hangingPunct="1">
                        <a:lnSpc>
                          <a:spcPct val="8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en-US" sz="900" b="1" i="0" u="none" strike="noStrike" cap="none" normalizeH="0" baseline="0">
                          <a:ln>
                            <a:noFill/>
                          </a:ln>
                          <a:solidFill>
                            <a:srgbClr val="000000"/>
                          </a:solidFill>
                          <a:effectLst/>
                          <a:latin typeface="Arial" panose="020B0604020202020204" pitchFamily="34" charset="0"/>
                          <a:ea typeface="MS PGothic" panose="020B0600070205080204" pitchFamily="34" charset="-128"/>
                        </a:rPr>
                        <a:t> </a:t>
                      </a:r>
                    </a:p>
                  </a:txBody>
                  <a:tcPr marL="58680" marR="58680" marT="38700" marB="0" horzOverflow="overflow">
                    <a:lnL w="1440" cap="flat" cmpd="sng" algn="ctr">
                      <a:solidFill>
                        <a:srgbClr val="000000"/>
                      </a:solidFill>
                      <a:prstDash val="solid"/>
                      <a:round/>
                      <a:headEnd type="none" w="med" len="med"/>
                      <a:tailEnd type="none" w="med" len="med"/>
                    </a:lnL>
                    <a:lnR w="1440" cap="flat" cmpd="sng" algn="ctr">
                      <a:solidFill>
                        <a:srgbClr val="000000"/>
                      </a:solidFill>
                      <a:prstDash val="solid"/>
                      <a:round/>
                      <a:headEnd type="none" w="med" len="med"/>
                      <a:tailEnd type="none" w="med" len="med"/>
                    </a:lnR>
                    <a:lnT w="1440" cap="flat" cmpd="sng" algn="ctr">
                      <a:solidFill>
                        <a:srgbClr val="000000"/>
                      </a:solidFill>
                      <a:prstDash val="solid"/>
                      <a:round/>
                      <a:headEnd type="none" w="med" len="med"/>
                      <a:tailEnd type="none" w="med" len="med"/>
                    </a:lnT>
                    <a:lnB w="144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34359800"/>
                  </a:ext>
                </a:extLst>
              </a:tr>
            </a:tbl>
          </a:graphicData>
        </a:graphic>
      </p:graphicFrame>
      <p:graphicFrame>
        <p:nvGraphicFramePr>
          <p:cNvPr id="3" name="Table 2">
            <a:extLst>
              <a:ext uri="{FF2B5EF4-FFF2-40B4-BE49-F238E27FC236}">
                <a16:creationId xmlns:a16="http://schemas.microsoft.com/office/drawing/2014/main" id="{E048EE17-776F-CA16-9C19-5BBA6100E9C6}"/>
              </a:ext>
            </a:extLst>
          </p:cNvPr>
          <p:cNvGraphicFramePr>
            <a:graphicFrameLocks noGrp="1"/>
          </p:cNvGraphicFramePr>
          <p:nvPr/>
        </p:nvGraphicFramePr>
        <p:xfrm>
          <a:off x="611560" y="2813936"/>
          <a:ext cx="7691437" cy="1682566"/>
        </p:xfrm>
        <a:graphic>
          <a:graphicData uri="http://schemas.openxmlformats.org/drawingml/2006/table">
            <a:tbl>
              <a:tblPr firstRow="1" firstCol="1" bandRow="1"/>
              <a:tblGrid>
                <a:gridCol w="1598242">
                  <a:extLst>
                    <a:ext uri="{9D8B030D-6E8A-4147-A177-3AD203B41FA5}">
                      <a16:colId xmlns:a16="http://schemas.microsoft.com/office/drawing/2014/main" val="20000"/>
                    </a:ext>
                  </a:extLst>
                </a:gridCol>
                <a:gridCol w="2001739">
                  <a:extLst>
                    <a:ext uri="{9D8B030D-6E8A-4147-A177-3AD203B41FA5}">
                      <a16:colId xmlns:a16="http://schemas.microsoft.com/office/drawing/2014/main" val="20001"/>
                    </a:ext>
                  </a:extLst>
                </a:gridCol>
                <a:gridCol w="2001197">
                  <a:extLst>
                    <a:ext uri="{9D8B030D-6E8A-4147-A177-3AD203B41FA5}">
                      <a16:colId xmlns:a16="http://schemas.microsoft.com/office/drawing/2014/main" val="20002"/>
                    </a:ext>
                  </a:extLst>
                </a:gridCol>
                <a:gridCol w="2090259">
                  <a:extLst>
                    <a:ext uri="{9D8B030D-6E8A-4147-A177-3AD203B41FA5}">
                      <a16:colId xmlns:a16="http://schemas.microsoft.com/office/drawing/2014/main" val="20003"/>
                    </a:ext>
                  </a:extLst>
                </a:gridCol>
              </a:tblGrid>
              <a:tr h="420641">
                <a:tc>
                  <a:txBody>
                    <a:bodyPr/>
                    <a:lstStyle/>
                    <a:p>
                      <a:pPr algn="ctr">
                        <a:lnSpc>
                          <a:spcPct val="115000"/>
                        </a:lnSpc>
                        <a:spcAft>
                          <a:spcPts val="0"/>
                        </a:spcAft>
                      </a:pPr>
                      <a:r>
                        <a:rPr lang="en-GB" sz="800" b="1">
                          <a:effectLst/>
                          <a:latin typeface="Arial" panose="020B0604020202020204" pitchFamily="34" charset="0"/>
                          <a:ea typeface="Calibri" panose="020F0502020204030204" pitchFamily="34" charset="0"/>
                          <a:cs typeface="Times New Roman" panose="02020603050405020304" pitchFamily="18"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a:lnSpc>
                          <a:spcPct val="115000"/>
                        </a:lnSpc>
                        <a:spcAft>
                          <a:spcPts val="0"/>
                        </a:spcAft>
                      </a:pPr>
                      <a:r>
                        <a:rPr lang="en-GB" sz="800" b="1">
                          <a:effectLst/>
                          <a:latin typeface="Arial" panose="020B0604020202020204" pitchFamily="34" charset="0"/>
                          <a:ea typeface="Calibri" panose="020F0502020204030204" pitchFamily="34" charset="0"/>
                          <a:cs typeface="Times New Roman" panose="02020603050405020304" pitchFamily="18" charset="0"/>
                        </a:rPr>
                        <a:t>Nursery 15 hours universal core hours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Arial" panose="020B0604020202020204" pitchFamily="34" charset="0"/>
                          <a:ea typeface="Calibri" panose="020F0502020204030204" pitchFamily="34" charset="0"/>
                          <a:cs typeface="Times New Roman" panose="02020603050405020304" pitchFamily="18" charset="0"/>
                        </a:rPr>
                        <a:t>8.50am – 2.50pm</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Arial" panose="020B0604020202020204" pitchFamily="34" charset="0"/>
                          <a:ea typeface="Calibri" panose="020F0502020204030204" pitchFamily="34" charset="0"/>
                          <a:cs typeface="Times New Roman" panose="02020603050405020304" pitchFamily="18"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140214">
                <a:tc>
                  <a:txBody>
                    <a:bodyPr/>
                    <a:lstStyle/>
                    <a:p>
                      <a:pPr>
                        <a:lnSpc>
                          <a:spcPct val="115000"/>
                        </a:lnSpc>
                        <a:spcAft>
                          <a:spcPts val="0"/>
                        </a:spcAft>
                      </a:pPr>
                      <a:r>
                        <a:rPr lang="en-GB" sz="800" b="1">
                          <a:effectLst/>
                          <a:latin typeface="Arial" panose="020B0604020202020204" pitchFamily="34" charset="0"/>
                          <a:ea typeface="Calibri" panose="020F0502020204030204" pitchFamily="34" charset="0"/>
                          <a:cs typeface="Times New Roman" panose="02020603050405020304" pitchFamily="18" charset="0"/>
                        </a:rPr>
                        <a:t>Monday</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15000"/>
                        </a:lnSpc>
                        <a:spcAft>
                          <a:spcPts val="0"/>
                        </a:spcAft>
                      </a:pPr>
                      <a:r>
                        <a:rPr lang="en-GB" sz="700" b="1">
                          <a:effectLst/>
                          <a:latin typeface="Arial" panose="020B0604020202020204" pitchFamily="34" charset="0"/>
                          <a:ea typeface="Calibri" panose="020F0502020204030204" pitchFamily="34" charset="0"/>
                          <a:cs typeface="Times New Roman" panose="02020603050405020304" pitchFamily="18"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en-GB" sz="700" b="1">
                          <a:effectLst/>
                          <a:latin typeface="Arial" panose="020B0604020202020204" pitchFamily="34" charset="0"/>
                          <a:ea typeface="Calibri" panose="020F0502020204030204" pitchFamily="34" charset="0"/>
                          <a:cs typeface="Times New Roman" panose="02020603050405020304" pitchFamily="18"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en-GB" sz="700" b="1">
                          <a:effectLst/>
                          <a:latin typeface="Arial" panose="020B0604020202020204" pitchFamily="34" charset="0"/>
                          <a:ea typeface="Calibri" panose="020F0502020204030204" pitchFamily="34" charset="0"/>
                          <a:cs typeface="Times New Roman" panose="02020603050405020304" pitchFamily="18"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0001"/>
                  </a:ext>
                </a:extLst>
              </a:tr>
              <a:tr h="140214">
                <a:tc>
                  <a:txBody>
                    <a:bodyPr/>
                    <a:lstStyle/>
                    <a:p>
                      <a:pPr>
                        <a:lnSpc>
                          <a:spcPct val="115000"/>
                        </a:lnSpc>
                        <a:spcAft>
                          <a:spcPts val="0"/>
                        </a:spcAft>
                      </a:pPr>
                      <a:r>
                        <a:rPr lang="en-GB" sz="800" b="1">
                          <a:effectLst/>
                          <a:latin typeface="Arial" panose="020B0604020202020204" pitchFamily="34" charset="0"/>
                          <a:ea typeface="Calibri" panose="020F0502020204030204" pitchFamily="34" charset="0"/>
                          <a:cs typeface="Times New Roman" panose="02020603050405020304" pitchFamily="18" charset="0"/>
                        </a:rPr>
                        <a:t>Tuesday</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15000"/>
                        </a:lnSpc>
                        <a:spcAft>
                          <a:spcPts val="0"/>
                        </a:spcAft>
                      </a:pPr>
                      <a:r>
                        <a:rPr lang="en-GB" sz="700" b="1">
                          <a:effectLst/>
                          <a:latin typeface="Arial" panose="020B0604020202020204" pitchFamily="34" charset="0"/>
                          <a:ea typeface="Calibri" panose="020F0502020204030204" pitchFamily="34" charset="0"/>
                          <a:cs typeface="Times New Roman" panose="02020603050405020304" pitchFamily="18"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en-GB" sz="700" b="1">
                          <a:effectLst/>
                          <a:latin typeface="Arial" panose="020B0604020202020204" pitchFamily="34" charset="0"/>
                          <a:ea typeface="Calibri" panose="020F0502020204030204" pitchFamily="34" charset="0"/>
                          <a:cs typeface="Times New Roman" panose="02020603050405020304" pitchFamily="18"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en-GB" sz="700" b="1">
                          <a:effectLst/>
                          <a:latin typeface="Arial" panose="020B0604020202020204" pitchFamily="34" charset="0"/>
                          <a:ea typeface="Calibri" panose="020F0502020204030204" pitchFamily="34" charset="0"/>
                          <a:cs typeface="Times New Roman" panose="02020603050405020304" pitchFamily="18"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0002"/>
                  </a:ext>
                </a:extLst>
              </a:tr>
              <a:tr h="140214">
                <a:tc>
                  <a:txBody>
                    <a:bodyPr/>
                    <a:lstStyle/>
                    <a:p>
                      <a:pPr>
                        <a:lnSpc>
                          <a:spcPct val="115000"/>
                        </a:lnSpc>
                        <a:spcAft>
                          <a:spcPts val="0"/>
                        </a:spcAft>
                      </a:pPr>
                      <a:r>
                        <a:rPr lang="en-GB" sz="800" b="1">
                          <a:effectLst/>
                          <a:latin typeface="Arial" panose="020B0604020202020204" pitchFamily="34" charset="0"/>
                          <a:ea typeface="Calibri" panose="020F0502020204030204" pitchFamily="34" charset="0"/>
                          <a:cs typeface="Times New Roman" panose="02020603050405020304" pitchFamily="18"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diagCross">
                      <a:fgClr>
                        <a:srgbClr val="FFFFFF"/>
                      </a:fgClr>
                      <a:bgClr>
                        <a:srgbClr val="979797"/>
                      </a:bgClr>
                    </a:pattFill>
                  </a:tcPr>
                </a:tc>
                <a:tc>
                  <a:txBody>
                    <a:bodyPr/>
                    <a:lstStyle/>
                    <a:p>
                      <a:pPr algn="ctr">
                        <a:lnSpc>
                          <a:spcPct val="115000"/>
                        </a:lnSpc>
                        <a:spcAft>
                          <a:spcPts val="0"/>
                        </a:spcAft>
                      </a:pPr>
                      <a:r>
                        <a:rPr lang="en-GB" sz="800" b="1">
                          <a:effectLst/>
                          <a:latin typeface="Arial" panose="020B0604020202020204" pitchFamily="34" charset="0"/>
                          <a:ea typeface="Calibri" panose="020F0502020204030204" pitchFamily="34" charset="0"/>
                          <a:cs typeface="Times New Roman" panose="02020603050405020304" pitchFamily="18"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diagCross">
                      <a:fgClr>
                        <a:srgbClr val="FFFFFF"/>
                      </a:fgClr>
                      <a:bgClr>
                        <a:srgbClr val="979797"/>
                      </a:bgClr>
                    </a:pattFill>
                  </a:tcPr>
                </a:tc>
                <a:tc>
                  <a:txBody>
                    <a:bodyPr/>
                    <a:lstStyle/>
                    <a:p>
                      <a:pPr algn="ctr">
                        <a:lnSpc>
                          <a:spcPct val="115000"/>
                        </a:lnSpc>
                        <a:spcAft>
                          <a:spcPts val="0"/>
                        </a:spcAft>
                      </a:pPr>
                      <a:r>
                        <a:rPr lang="en-GB" sz="800" b="1">
                          <a:effectLst/>
                          <a:latin typeface="Arial" panose="020B0604020202020204" pitchFamily="34" charset="0"/>
                          <a:ea typeface="Calibri" panose="020F0502020204030204" pitchFamily="34" charset="0"/>
                          <a:cs typeface="Times New Roman" panose="02020603050405020304" pitchFamily="18"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diagCross">
                      <a:fgClr>
                        <a:srgbClr val="FFFFFF"/>
                      </a:fgClr>
                      <a:bgClr>
                        <a:srgbClr val="979797"/>
                      </a:bgClr>
                    </a:pattFill>
                  </a:tcPr>
                </a:tc>
                <a:tc>
                  <a:txBody>
                    <a:bodyPr/>
                    <a:lstStyle/>
                    <a:p>
                      <a:pPr algn="ctr">
                        <a:lnSpc>
                          <a:spcPct val="115000"/>
                        </a:lnSpc>
                        <a:spcAft>
                          <a:spcPts val="0"/>
                        </a:spcAft>
                      </a:pPr>
                      <a:r>
                        <a:rPr lang="en-GB" sz="800" b="1">
                          <a:effectLst/>
                          <a:latin typeface="Arial" panose="020B0604020202020204" pitchFamily="34" charset="0"/>
                          <a:ea typeface="Calibri" panose="020F0502020204030204" pitchFamily="34" charset="0"/>
                          <a:cs typeface="Times New Roman" panose="02020603050405020304" pitchFamily="18"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diagCross">
                      <a:fgClr>
                        <a:srgbClr val="FFFFFF"/>
                      </a:fgClr>
                      <a:bgClr>
                        <a:srgbClr val="979797"/>
                      </a:bgClr>
                    </a:pattFill>
                  </a:tcPr>
                </a:tc>
                <a:extLst>
                  <a:ext uri="{0D108BD9-81ED-4DB2-BD59-A6C34878D82A}">
                    <a16:rowId xmlns:a16="http://schemas.microsoft.com/office/drawing/2014/main" val="10003"/>
                  </a:ext>
                </a:extLst>
              </a:tr>
              <a:tr h="420641">
                <a:tc>
                  <a:txBody>
                    <a:bodyPr/>
                    <a:lstStyle/>
                    <a:p>
                      <a:pPr>
                        <a:lnSpc>
                          <a:spcPct val="115000"/>
                        </a:lnSpc>
                        <a:spcAft>
                          <a:spcPts val="0"/>
                        </a:spcAft>
                      </a:pPr>
                      <a:r>
                        <a:rPr lang="en-GB" sz="800" b="1">
                          <a:effectLst/>
                          <a:latin typeface="Arial" panose="020B0604020202020204" pitchFamily="34" charset="0"/>
                          <a:ea typeface="Calibri" panose="020F0502020204030204" pitchFamily="34" charset="0"/>
                          <a:cs typeface="Times New Roman" panose="02020603050405020304" pitchFamily="18"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15000"/>
                        </a:lnSpc>
                        <a:spcAft>
                          <a:spcPts val="0"/>
                        </a:spcAft>
                      </a:pPr>
                      <a:r>
                        <a:rPr lang="en-GB" sz="800" b="1">
                          <a:effectLst/>
                          <a:latin typeface="Arial" panose="020B0604020202020204" pitchFamily="34" charset="0"/>
                          <a:ea typeface="Calibri" panose="020F0502020204030204" pitchFamily="34" charset="0"/>
                          <a:cs typeface="Times New Roman" panose="02020603050405020304" pitchFamily="18" charset="0"/>
                        </a:rPr>
                        <a:t>Nursery 15 hours universal</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Arial" panose="020B0604020202020204" pitchFamily="34" charset="0"/>
                          <a:ea typeface="Calibri" panose="020F0502020204030204" pitchFamily="34" charset="0"/>
                          <a:cs typeface="Times New Roman" panose="02020603050405020304" pitchFamily="18" charset="0"/>
                        </a:rPr>
                        <a:t>Morning session </a:t>
                      </a:r>
                      <a:r>
                        <a:rPr lang="en-GB" sz="800" b="1">
                          <a:solidFill>
                            <a:srgbClr val="FF0000"/>
                          </a:solidFill>
                          <a:effectLst/>
                          <a:latin typeface="Arial" panose="020B0604020202020204" pitchFamily="34" charset="0"/>
                          <a:ea typeface="Calibri" panose="020F0502020204030204" pitchFamily="34" charset="0"/>
                          <a:cs typeface="Times New Roman" panose="02020603050405020304" pitchFamily="18" charset="0"/>
                        </a:rPr>
                        <a:t>(£14.50)</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Arial" panose="020B0604020202020204" pitchFamily="34" charset="0"/>
                          <a:ea typeface="Calibri" panose="020F0502020204030204" pitchFamily="34" charset="0"/>
                          <a:cs typeface="Times New Roman" panose="02020603050405020304" pitchFamily="18" charset="0"/>
                        </a:rPr>
                        <a:t>8.50am – 11.50am</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800" b="1">
                          <a:effectLst/>
                          <a:latin typeface="Arial" panose="020B0604020202020204" pitchFamily="34" charset="0"/>
                          <a:ea typeface="Calibri" panose="020F0502020204030204" pitchFamily="34" charset="0"/>
                          <a:cs typeface="Times New Roman" panose="02020603050405020304" pitchFamily="18" charset="0"/>
                        </a:rPr>
                        <a:t>Nursery 15 hours universal afternoon session </a:t>
                      </a:r>
                      <a:r>
                        <a:rPr lang="en-GB" sz="800" b="1">
                          <a:solidFill>
                            <a:srgbClr val="FF0000"/>
                          </a:solidFill>
                          <a:effectLst/>
                          <a:latin typeface="Arial" panose="020B0604020202020204" pitchFamily="34" charset="0"/>
                          <a:ea typeface="Calibri" panose="020F0502020204030204" pitchFamily="34" charset="0"/>
                          <a:cs typeface="Times New Roman" panose="02020603050405020304" pitchFamily="18" charset="0"/>
                        </a:rPr>
                        <a:t>(£14.50) </a:t>
                      </a:r>
                      <a:r>
                        <a:rPr lang="en-GB" sz="800" b="1">
                          <a:effectLst/>
                          <a:latin typeface="Arial" panose="020B0604020202020204" pitchFamily="34" charset="0"/>
                          <a:ea typeface="Calibri" panose="020F0502020204030204" pitchFamily="34" charset="0"/>
                          <a:cs typeface="Times New Roman" panose="02020603050405020304" pitchFamily="18" charset="0"/>
                        </a:rPr>
                        <a:t>11.50am – 2.50pm</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800" b="1" dirty="0">
                          <a:effectLst/>
                          <a:latin typeface="Arial" panose="020B0604020202020204" pitchFamily="34" charset="0"/>
                          <a:ea typeface="Calibri" panose="020F0502020204030204" pitchFamily="34" charset="0"/>
                          <a:cs typeface="Times New Roman" panose="02020603050405020304" pitchFamily="18" charset="0"/>
                        </a:rPr>
                        <a:t>Nursery 15 hours universal Top up session </a:t>
                      </a:r>
                      <a:r>
                        <a:rPr lang="en-GB" sz="8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(£3.00)</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dirty="0">
                          <a:effectLst/>
                          <a:latin typeface="Arial" panose="020B0604020202020204" pitchFamily="34" charset="0"/>
                          <a:ea typeface="Calibri" panose="020F0502020204030204" pitchFamily="34" charset="0"/>
                          <a:cs typeface="Times New Roman" panose="02020603050405020304" pitchFamily="18" charset="0"/>
                        </a:rPr>
                        <a:t>2.50pm – 3.30pm</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40214">
                <a:tc>
                  <a:txBody>
                    <a:bodyPr/>
                    <a:lstStyle/>
                    <a:p>
                      <a:pPr>
                        <a:lnSpc>
                          <a:spcPct val="115000"/>
                        </a:lnSpc>
                        <a:spcAft>
                          <a:spcPts val="0"/>
                        </a:spcAft>
                      </a:pPr>
                      <a:r>
                        <a:rPr lang="en-GB" sz="800" b="1">
                          <a:effectLst/>
                          <a:latin typeface="Arial" panose="020B0604020202020204" pitchFamily="34" charset="0"/>
                          <a:ea typeface="Calibri" panose="020F0502020204030204" pitchFamily="34" charset="0"/>
                          <a:cs typeface="Times New Roman" panose="02020603050405020304" pitchFamily="18" charset="0"/>
                        </a:rPr>
                        <a:t>Wednesday</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15000"/>
                        </a:lnSpc>
                        <a:spcAft>
                          <a:spcPts val="0"/>
                        </a:spcAft>
                      </a:pPr>
                      <a:r>
                        <a:rPr lang="en-GB" sz="700" b="1">
                          <a:effectLst/>
                          <a:latin typeface="Arial" panose="020B0604020202020204" pitchFamily="34" charset="0"/>
                          <a:ea typeface="Calibri" panose="020F0502020204030204" pitchFamily="34" charset="0"/>
                          <a:cs typeface="Times New Roman" panose="02020603050405020304" pitchFamily="18"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en-GB" sz="700" b="1">
                          <a:effectLst/>
                          <a:latin typeface="Arial" panose="020B0604020202020204" pitchFamily="34" charset="0"/>
                          <a:ea typeface="Calibri" panose="020F0502020204030204" pitchFamily="34" charset="0"/>
                          <a:cs typeface="Times New Roman" panose="02020603050405020304" pitchFamily="18"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700" b="1">
                          <a:effectLst/>
                          <a:latin typeface="Arial" panose="020B0604020202020204" pitchFamily="34" charset="0"/>
                          <a:ea typeface="Calibri" panose="020F0502020204030204" pitchFamily="34" charset="0"/>
                          <a:cs typeface="Times New Roman" panose="02020603050405020304" pitchFamily="18"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140214">
                <a:tc>
                  <a:txBody>
                    <a:bodyPr/>
                    <a:lstStyle/>
                    <a:p>
                      <a:pPr>
                        <a:lnSpc>
                          <a:spcPct val="115000"/>
                        </a:lnSpc>
                        <a:spcAft>
                          <a:spcPts val="0"/>
                        </a:spcAft>
                      </a:pPr>
                      <a:r>
                        <a:rPr lang="en-GB" sz="800" b="1">
                          <a:effectLst/>
                          <a:latin typeface="Arial" panose="020B0604020202020204" pitchFamily="34" charset="0"/>
                          <a:ea typeface="Calibri" panose="020F0502020204030204" pitchFamily="34" charset="0"/>
                          <a:cs typeface="Times New Roman" panose="02020603050405020304" pitchFamily="18" charset="0"/>
                        </a:rPr>
                        <a:t>Thursday</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15000"/>
                        </a:lnSpc>
                        <a:spcAft>
                          <a:spcPts val="0"/>
                        </a:spcAft>
                      </a:pPr>
                      <a:r>
                        <a:rPr lang="en-GB" sz="700" b="1">
                          <a:effectLst/>
                          <a:latin typeface="Arial" panose="020B0604020202020204" pitchFamily="34" charset="0"/>
                          <a:ea typeface="Calibri" panose="020F0502020204030204" pitchFamily="34" charset="0"/>
                          <a:cs typeface="Times New Roman" panose="02020603050405020304" pitchFamily="18"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700" b="1">
                          <a:effectLst/>
                          <a:latin typeface="Arial" panose="020B0604020202020204" pitchFamily="34" charset="0"/>
                          <a:ea typeface="Calibri" panose="020F0502020204030204" pitchFamily="34" charset="0"/>
                          <a:cs typeface="Times New Roman" panose="02020603050405020304" pitchFamily="18"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700" b="1">
                          <a:effectLst/>
                          <a:latin typeface="Arial" panose="020B0604020202020204" pitchFamily="34" charset="0"/>
                          <a:ea typeface="Calibri" panose="020F0502020204030204" pitchFamily="34" charset="0"/>
                          <a:cs typeface="Times New Roman" panose="02020603050405020304" pitchFamily="18"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140214">
                <a:tc>
                  <a:txBody>
                    <a:bodyPr/>
                    <a:lstStyle/>
                    <a:p>
                      <a:pPr>
                        <a:lnSpc>
                          <a:spcPct val="115000"/>
                        </a:lnSpc>
                        <a:spcAft>
                          <a:spcPts val="0"/>
                        </a:spcAft>
                      </a:pPr>
                      <a:r>
                        <a:rPr lang="en-GB" sz="800" b="1">
                          <a:effectLst/>
                          <a:latin typeface="Arial" panose="020B0604020202020204" pitchFamily="34" charset="0"/>
                          <a:ea typeface="Calibri" panose="020F0502020204030204" pitchFamily="34" charset="0"/>
                          <a:cs typeface="Times New Roman" panose="02020603050405020304" pitchFamily="18" charset="0"/>
                        </a:rPr>
                        <a:t>Friday</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en-GB" sz="700" b="1">
                          <a:effectLst/>
                          <a:latin typeface="Arial" panose="020B0604020202020204" pitchFamily="34" charset="0"/>
                          <a:ea typeface="Calibri" panose="020F0502020204030204" pitchFamily="34" charset="0"/>
                          <a:cs typeface="Times New Roman" panose="02020603050405020304" pitchFamily="18"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700" b="1">
                          <a:effectLst/>
                          <a:latin typeface="Arial" panose="020B0604020202020204" pitchFamily="34" charset="0"/>
                          <a:ea typeface="Calibri" panose="020F0502020204030204" pitchFamily="34" charset="0"/>
                          <a:cs typeface="Times New Roman" panose="02020603050405020304" pitchFamily="18"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700" b="1"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878" marR="498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
        <p:nvSpPr>
          <p:cNvPr id="16437" name="Rectangle 3">
            <a:extLst>
              <a:ext uri="{FF2B5EF4-FFF2-40B4-BE49-F238E27FC236}">
                <a16:creationId xmlns:a16="http://schemas.microsoft.com/office/drawing/2014/main" id="{360B86A1-5A00-B0DB-E93F-D6E5BA0B9194}"/>
              </a:ext>
            </a:extLst>
          </p:cNvPr>
          <p:cNvSpPr>
            <a:spLocks noChangeArrowheads="1"/>
          </p:cNvSpPr>
          <p:nvPr/>
        </p:nvSpPr>
        <p:spPr bwMode="auto">
          <a:xfrm>
            <a:off x="684213" y="5373688"/>
            <a:ext cx="1366837" cy="358775"/>
          </a:xfrm>
          <a:prstGeom prst="rect">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buClr>
                <a:srgbClr val="000000"/>
              </a:buClr>
              <a:buSzPct val="100000"/>
              <a:buFont typeface="Times New Roman" panose="02020603050405020304" pitchFamily="18" charset="0"/>
              <a:buNone/>
            </a:pPr>
            <a:endParaRPr lang="en-US" altLang="en-US"/>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a:extLst>
              <a:ext uri="{FF2B5EF4-FFF2-40B4-BE49-F238E27FC236}">
                <a16:creationId xmlns:a16="http://schemas.microsoft.com/office/drawing/2014/main" id="{EA9F0179-CE3B-33B3-F46F-7C5A292F2D72}"/>
              </a:ext>
            </a:extLst>
          </p:cNvPr>
          <p:cNvSpPr txBox="1">
            <a:spLocks noChangeArrowheads="1"/>
          </p:cNvSpPr>
          <p:nvPr/>
        </p:nvSpPr>
        <p:spPr bwMode="auto">
          <a:xfrm>
            <a:off x="684213" y="115888"/>
            <a:ext cx="6870700" cy="649287"/>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3200">
                <a:solidFill>
                  <a:srgbClr val="FFCC00"/>
                </a:solidFill>
              </a:rPr>
              <a:t>Our Learning Environments</a:t>
            </a:r>
          </a:p>
        </p:txBody>
      </p:sp>
      <p:sp>
        <p:nvSpPr>
          <p:cNvPr id="18435" name="Rectangle 2">
            <a:extLst>
              <a:ext uri="{FF2B5EF4-FFF2-40B4-BE49-F238E27FC236}">
                <a16:creationId xmlns:a16="http://schemas.microsoft.com/office/drawing/2014/main" id="{BC730698-F070-A74D-9356-8D976948C0EC}"/>
              </a:ext>
            </a:extLst>
          </p:cNvPr>
          <p:cNvSpPr>
            <a:spLocks noChangeArrowheads="1"/>
          </p:cNvSpPr>
          <p:nvPr/>
        </p:nvSpPr>
        <p:spPr bwMode="auto">
          <a:xfrm>
            <a:off x="323850" y="1052513"/>
            <a:ext cx="45720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buSzPct val="100000"/>
            </a:pPr>
            <a:r>
              <a:rPr lang="en-GB" altLang="en-US" sz="1600" b="1">
                <a:solidFill>
                  <a:srgbClr val="0000FF"/>
                </a:solidFill>
              </a:rPr>
              <a:t>Play is a HUGE part of both our nursery and reception environments, and the children have free-flow access indoors and outdoors each day.</a:t>
            </a:r>
          </a:p>
        </p:txBody>
      </p:sp>
      <p:sp>
        <p:nvSpPr>
          <p:cNvPr id="18436" name="Rectangle 3">
            <a:extLst>
              <a:ext uri="{FF2B5EF4-FFF2-40B4-BE49-F238E27FC236}">
                <a16:creationId xmlns:a16="http://schemas.microsoft.com/office/drawing/2014/main" id="{CF24EE55-E451-3784-4866-0735615114DE}"/>
              </a:ext>
            </a:extLst>
          </p:cNvPr>
          <p:cNvSpPr>
            <a:spLocks noChangeArrowheads="1"/>
          </p:cNvSpPr>
          <p:nvPr/>
        </p:nvSpPr>
        <p:spPr bwMode="auto">
          <a:xfrm>
            <a:off x="3851275" y="3644900"/>
            <a:ext cx="45720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buSzPct val="100000"/>
            </a:pPr>
            <a:r>
              <a:rPr lang="en-GB" altLang="en-US" sz="1600" b="1">
                <a:solidFill>
                  <a:srgbClr val="FF0000"/>
                </a:solidFill>
              </a:rPr>
              <a:t>At this age, most of the children’s learning is through play and we place a very high importance on it! Early in the autumn term there will be another ‘zoom’ session about our curriculum and what to expect.</a:t>
            </a:r>
          </a:p>
        </p:txBody>
      </p:sp>
      <p:sp>
        <p:nvSpPr>
          <p:cNvPr id="18437" name="Rectangle 4">
            <a:extLst>
              <a:ext uri="{FF2B5EF4-FFF2-40B4-BE49-F238E27FC236}">
                <a16:creationId xmlns:a16="http://schemas.microsoft.com/office/drawing/2014/main" id="{3CC59D1C-CBB2-7D30-DC0E-D732D1361BBB}"/>
              </a:ext>
            </a:extLst>
          </p:cNvPr>
          <p:cNvSpPr>
            <a:spLocks noChangeArrowheads="1"/>
          </p:cNvSpPr>
          <p:nvPr/>
        </p:nvSpPr>
        <p:spPr bwMode="auto">
          <a:xfrm>
            <a:off x="2124075" y="5084763"/>
            <a:ext cx="5761038"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buSzPct val="100000"/>
            </a:pPr>
            <a:r>
              <a:rPr lang="en-GB" altLang="en-US" sz="1600" b="1">
                <a:solidFill>
                  <a:srgbClr val="0000FF"/>
                </a:solidFill>
              </a:rPr>
              <a:t>Play can be messy! Please be understanding if your child comes home a little less clean than when they arrived! We have all-in-one suits and wellies but please make sure your child brings a change of clothes each day (just in case!).</a:t>
            </a:r>
          </a:p>
        </p:txBody>
      </p:sp>
      <p:pic>
        <p:nvPicPr>
          <p:cNvPr id="6" name="Picture 5" descr="Pic 6.jpeg">
            <a:extLst>
              <a:ext uri="{FF2B5EF4-FFF2-40B4-BE49-F238E27FC236}">
                <a16:creationId xmlns:a16="http://schemas.microsoft.com/office/drawing/2014/main" id="{2E36F07F-AE9E-AEAB-EB3F-67A2D3854FE4}"/>
              </a:ext>
            </a:extLst>
          </p:cNvPr>
          <p:cNvPicPr>
            <a:picLocks noChangeAspect="1"/>
          </p:cNvPicPr>
          <p:nvPr/>
        </p:nvPicPr>
        <p:blipFill>
          <a:blip r:embed="rId2"/>
          <a:srcRect l="10468" t="2583"/>
          <a:stretch>
            <a:fillRect/>
          </a:stretch>
        </p:blipFill>
        <p:spPr bwMode="auto">
          <a:xfrm>
            <a:off x="4932363" y="1125538"/>
            <a:ext cx="3763962" cy="2303462"/>
          </a:xfrm>
          <a:prstGeom prst="rect">
            <a:avLst/>
          </a:prstGeom>
          <a:noFill/>
          <a:ln>
            <a:noFill/>
          </a:ln>
          <a:effectLst>
            <a:outerShdw blurRad="292100" dist="139700" dir="2700000" algn="tl" rotWithShape="0">
              <a:srgbClr val="333333">
                <a:alpha val="64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pic 5.jpeg">
            <a:extLst>
              <a:ext uri="{FF2B5EF4-FFF2-40B4-BE49-F238E27FC236}">
                <a16:creationId xmlns:a16="http://schemas.microsoft.com/office/drawing/2014/main" id="{9C71BF44-3CA5-849E-BA96-7663381DD338}"/>
              </a:ext>
            </a:extLst>
          </p:cNvPr>
          <p:cNvPicPr>
            <a:picLocks noChangeAspect="1"/>
          </p:cNvPicPr>
          <p:nvPr/>
        </p:nvPicPr>
        <p:blipFill>
          <a:blip r:embed="rId3"/>
          <a:srcRect l="6290" t="5537" r="24867"/>
          <a:stretch>
            <a:fillRect/>
          </a:stretch>
        </p:blipFill>
        <p:spPr bwMode="auto">
          <a:xfrm>
            <a:off x="179388" y="2205038"/>
            <a:ext cx="3275012" cy="2527300"/>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8" name="Text Box 1">
            <a:extLst>
              <a:ext uri="{FF2B5EF4-FFF2-40B4-BE49-F238E27FC236}">
                <a16:creationId xmlns:a16="http://schemas.microsoft.com/office/drawing/2014/main" id="{5A8C633F-C9E2-FEFF-C937-9D3DBA86E871}"/>
              </a:ext>
            </a:extLst>
          </p:cNvPr>
          <p:cNvSpPr txBox="1">
            <a:spLocks noChangeArrowheads="1"/>
          </p:cNvSpPr>
          <p:nvPr/>
        </p:nvSpPr>
        <p:spPr bwMode="auto">
          <a:xfrm>
            <a:off x="684213" y="115888"/>
            <a:ext cx="6870700" cy="649287"/>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3200">
                <a:solidFill>
                  <a:srgbClr val="FFCC00"/>
                </a:solidFill>
              </a:rPr>
              <a:t>Nursery</a:t>
            </a:r>
          </a:p>
        </p:txBody>
      </p:sp>
      <p:sp>
        <p:nvSpPr>
          <p:cNvPr id="19459" name="Text Box 2">
            <a:extLst>
              <a:ext uri="{FF2B5EF4-FFF2-40B4-BE49-F238E27FC236}">
                <a16:creationId xmlns:a16="http://schemas.microsoft.com/office/drawing/2014/main" id="{E07CC292-49C0-3CC5-3868-28FDBC92955C}"/>
              </a:ext>
            </a:extLst>
          </p:cNvPr>
          <p:cNvSpPr txBox="1">
            <a:spLocks noChangeArrowheads="1"/>
          </p:cNvSpPr>
          <p:nvPr/>
        </p:nvSpPr>
        <p:spPr bwMode="auto">
          <a:xfrm>
            <a:off x="684213" y="115888"/>
            <a:ext cx="6870700" cy="649287"/>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3200">
                <a:solidFill>
                  <a:srgbClr val="FFCC00"/>
                </a:solidFill>
              </a:rPr>
              <a:t>Nursery</a:t>
            </a:r>
          </a:p>
        </p:txBody>
      </p:sp>
      <p:pic>
        <p:nvPicPr>
          <p:cNvPr id="19460" name="Picture 3">
            <a:extLst>
              <a:ext uri="{FF2B5EF4-FFF2-40B4-BE49-F238E27FC236}">
                <a16:creationId xmlns:a16="http://schemas.microsoft.com/office/drawing/2014/main" id="{05166503-31BB-C34D-8568-83ADD2833E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908050"/>
            <a:ext cx="2173287" cy="290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5">
            <a:extLst>
              <a:ext uri="{FF2B5EF4-FFF2-40B4-BE49-F238E27FC236}">
                <a16:creationId xmlns:a16="http://schemas.microsoft.com/office/drawing/2014/main" id="{E3E39C8A-14F1-E5B6-3F1E-F79DCAB88A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2825" y="1008063"/>
            <a:ext cx="2043113" cy="273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6">
            <a:extLst>
              <a:ext uri="{FF2B5EF4-FFF2-40B4-BE49-F238E27FC236}">
                <a16:creationId xmlns:a16="http://schemas.microsoft.com/office/drawing/2014/main" id="{24BFB153-B624-BE63-2231-CCE974BA7FF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25641"/>
          <a:stretch>
            <a:fillRect/>
          </a:stretch>
        </p:blipFill>
        <p:spPr bwMode="auto">
          <a:xfrm>
            <a:off x="2795588" y="1079500"/>
            <a:ext cx="2747962" cy="273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7">
            <a:extLst>
              <a:ext uri="{FF2B5EF4-FFF2-40B4-BE49-F238E27FC236}">
                <a16:creationId xmlns:a16="http://schemas.microsoft.com/office/drawing/2014/main" id="{1BE4FAF3-2B61-9E7F-C27C-538713A6AF9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1150" y="4214813"/>
            <a:ext cx="3032125" cy="226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4" name="TextBox 8">
            <a:extLst>
              <a:ext uri="{FF2B5EF4-FFF2-40B4-BE49-F238E27FC236}">
                <a16:creationId xmlns:a16="http://schemas.microsoft.com/office/drawing/2014/main" id="{67E343E7-1B31-B479-2C3D-82C06F36B0B3}"/>
              </a:ext>
            </a:extLst>
          </p:cNvPr>
          <p:cNvSpPr txBox="1">
            <a:spLocks noChangeArrowheads="1"/>
          </p:cNvSpPr>
          <p:nvPr/>
        </p:nvSpPr>
        <p:spPr bwMode="auto">
          <a:xfrm>
            <a:off x="0" y="5373688"/>
            <a:ext cx="1908175" cy="14763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Clr>
                <a:srgbClr val="000000"/>
              </a:buClr>
              <a:buSzPct val="100000"/>
              <a:buFont typeface="Times New Roman" panose="02020603050405020304" pitchFamily="18" charset="0"/>
              <a:buNone/>
            </a:pPr>
            <a:endParaRPr lang="en-GB" altLang="en-US"/>
          </a:p>
          <a:p>
            <a:pPr eaLnBrk="1" hangingPunct="1">
              <a:buClr>
                <a:srgbClr val="000000"/>
              </a:buClr>
              <a:buSzPct val="100000"/>
              <a:buFont typeface="Times New Roman" panose="02020603050405020304" pitchFamily="18" charset="0"/>
              <a:buNone/>
            </a:pPr>
            <a:endParaRPr lang="en-GB" altLang="en-US"/>
          </a:p>
          <a:p>
            <a:pPr eaLnBrk="1" hangingPunct="1">
              <a:buClr>
                <a:srgbClr val="000000"/>
              </a:buClr>
              <a:buSzPct val="100000"/>
              <a:buFont typeface="Times New Roman" panose="02020603050405020304" pitchFamily="18" charset="0"/>
              <a:buNone/>
            </a:pPr>
            <a:endParaRPr lang="en-GB" altLang="en-US"/>
          </a:p>
          <a:p>
            <a:pPr eaLnBrk="1" hangingPunct="1">
              <a:buClr>
                <a:srgbClr val="000000"/>
              </a:buClr>
              <a:buSzPct val="100000"/>
              <a:buFont typeface="Times New Roman" panose="02020603050405020304" pitchFamily="18" charset="0"/>
              <a:buNone/>
            </a:pPr>
            <a:endParaRPr lang="en-GB" altLang="en-US"/>
          </a:p>
          <a:p>
            <a:pPr eaLnBrk="1" hangingPunct="1">
              <a:buClr>
                <a:srgbClr val="000000"/>
              </a:buClr>
              <a:buSzPct val="100000"/>
              <a:buFont typeface="Times New Roman" panose="02020603050405020304" pitchFamily="18" charset="0"/>
              <a:buNone/>
            </a:pPr>
            <a:endParaRPr lang="en-GB" altLang="en-US"/>
          </a:p>
        </p:txBody>
      </p:sp>
      <p:pic>
        <p:nvPicPr>
          <p:cNvPr id="19465" name="Picture 4">
            <a:extLst>
              <a:ext uri="{FF2B5EF4-FFF2-40B4-BE49-F238E27FC236}">
                <a16:creationId xmlns:a16="http://schemas.microsoft.com/office/drawing/2014/main" id="{D0038C4D-7DD0-7706-74E3-9AF3C894229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03350" y="4292600"/>
            <a:ext cx="2935288" cy="219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6" name="Rectangle 1">
            <a:extLst>
              <a:ext uri="{FF2B5EF4-FFF2-40B4-BE49-F238E27FC236}">
                <a16:creationId xmlns:a16="http://schemas.microsoft.com/office/drawing/2014/main" id="{578D06FA-0AD8-DEF4-7CAA-FE3041E92D1C}"/>
              </a:ext>
            </a:extLst>
          </p:cNvPr>
          <p:cNvSpPr>
            <a:spLocks noChangeArrowheads="1"/>
          </p:cNvSpPr>
          <p:nvPr/>
        </p:nvSpPr>
        <p:spPr bwMode="auto">
          <a:xfrm>
            <a:off x="539750" y="1989138"/>
            <a:ext cx="287338" cy="287337"/>
          </a:xfrm>
          <a:prstGeom prst="rect">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buClr>
                <a:srgbClr val="000000"/>
              </a:buClr>
              <a:buSzPct val="100000"/>
              <a:buFont typeface="Times New Roman" panose="02020603050405020304" pitchFamily="18" charset="0"/>
              <a:buNone/>
            </a:pPr>
            <a:endParaRPr lang="en-US" altLang="en-US"/>
          </a:p>
        </p:txBody>
      </p:sp>
      <p:sp>
        <p:nvSpPr>
          <p:cNvPr id="19467" name="Rectangle 10">
            <a:extLst>
              <a:ext uri="{FF2B5EF4-FFF2-40B4-BE49-F238E27FC236}">
                <a16:creationId xmlns:a16="http://schemas.microsoft.com/office/drawing/2014/main" id="{CFAA628B-C934-6857-651E-49947D9DE385}"/>
              </a:ext>
            </a:extLst>
          </p:cNvPr>
          <p:cNvSpPr>
            <a:spLocks noChangeArrowheads="1"/>
          </p:cNvSpPr>
          <p:nvPr/>
        </p:nvSpPr>
        <p:spPr bwMode="auto">
          <a:xfrm>
            <a:off x="1116013" y="1558925"/>
            <a:ext cx="287337" cy="287338"/>
          </a:xfrm>
          <a:prstGeom prst="rect">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buClr>
                <a:srgbClr val="000000"/>
              </a:buClr>
              <a:buSzPct val="100000"/>
              <a:buFont typeface="Times New Roman" panose="02020603050405020304" pitchFamily="18" charset="0"/>
              <a:buNone/>
            </a:pPr>
            <a:endParaRPr lang="en-US" altLang="en-US"/>
          </a:p>
        </p:txBody>
      </p:sp>
      <p:sp>
        <p:nvSpPr>
          <p:cNvPr id="19468" name="Rectangle 13">
            <a:extLst>
              <a:ext uri="{FF2B5EF4-FFF2-40B4-BE49-F238E27FC236}">
                <a16:creationId xmlns:a16="http://schemas.microsoft.com/office/drawing/2014/main" id="{F1113530-99E4-E2A8-6CCC-1FE33E46CE32}"/>
              </a:ext>
            </a:extLst>
          </p:cNvPr>
          <p:cNvSpPr>
            <a:spLocks noChangeArrowheads="1"/>
          </p:cNvSpPr>
          <p:nvPr/>
        </p:nvSpPr>
        <p:spPr bwMode="auto">
          <a:xfrm>
            <a:off x="3132138" y="1090613"/>
            <a:ext cx="647700" cy="512762"/>
          </a:xfrm>
          <a:prstGeom prst="rect">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buClr>
                <a:srgbClr val="000000"/>
              </a:buClr>
              <a:buSzPct val="100000"/>
              <a:buFont typeface="Times New Roman" panose="02020603050405020304" pitchFamily="18" charset="0"/>
              <a:buNone/>
            </a:pPr>
            <a:endParaRPr lang="en-US" altLang="en-US"/>
          </a:p>
        </p:txBody>
      </p:sp>
      <p:sp>
        <p:nvSpPr>
          <p:cNvPr id="19469" name="Rectangle 14">
            <a:extLst>
              <a:ext uri="{FF2B5EF4-FFF2-40B4-BE49-F238E27FC236}">
                <a16:creationId xmlns:a16="http://schemas.microsoft.com/office/drawing/2014/main" id="{8E2FBC75-9716-B388-6E63-6C233A09773D}"/>
              </a:ext>
            </a:extLst>
          </p:cNvPr>
          <p:cNvSpPr>
            <a:spLocks noChangeArrowheads="1"/>
          </p:cNvSpPr>
          <p:nvPr/>
        </p:nvSpPr>
        <p:spPr bwMode="auto">
          <a:xfrm>
            <a:off x="4364038" y="1123950"/>
            <a:ext cx="649287" cy="576263"/>
          </a:xfrm>
          <a:prstGeom prst="rect">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buClr>
                <a:srgbClr val="000000"/>
              </a:buClr>
              <a:buSzPct val="100000"/>
              <a:buFont typeface="Times New Roman" panose="02020603050405020304" pitchFamily="18" charset="0"/>
              <a:buNone/>
            </a:pPr>
            <a:endParaRPr lang="en-US" altLang="en-US"/>
          </a:p>
        </p:txBody>
      </p:sp>
      <p:sp>
        <p:nvSpPr>
          <p:cNvPr id="19470" name="Rectangle 15">
            <a:extLst>
              <a:ext uri="{FF2B5EF4-FFF2-40B4-BE49-F238E27FC236}">
                <a16:creationId xmlns:a16="http://schemas.microsoft.com/office/drawing/2014/main" id="{B907E433-0835-91AD-46FB-6F88FB9DC8A5}"/>
              </a:ext>
            </a:extLst>
          </p:cNvPr>
          <p:cNvSpPr>
            <a:spLocks noChangeArrowheads="1"/>
          </p:cNvSpPr>
          <p:nvPr/>
        </p:nvSpPr>
        <p:spPr bwMode="auto">
          <a:xfrm>
            <a:off x="6443663" y="1989138"/>
            <a:ext cx="431800" cy="546100"/>
          </a:xfrm>
          <a:prstGeom prst="rect">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buClr>
                <a:srgbClr val="000000"/>
              </a:buClr>
              <a:buSzPct val="100000"/>
              <a:buFont typeface="Times New Roman" panose="02020603050405020304" pitchFamily="18" charset="0"/>
              <a:buNone/>
            </a:pPr>
            <a:endParaRPr lang="en-US" altLang="en-US"/>
          </a:p>
        </p:txBody>
      </p:sp>
      <p:sp>
        <p:nvSpPr>
          <p:cNvPr id="19471" name="Rectangle 16">
            <a:extLst>
              <a:ext uri="{FF2B5EF4-FFF2-40B4-BE49-F238E27FC236}">
                <a16:creationId xmlns:a16="http://schemas.microsoft.com/office/drawing/2014/main" id="{34053C84-D963-08D8-9A54-46658F3DC9BB}"/>
              </a:ext>
            </a:extLst>
          </p:cNvPr>
          <p:cNvSpPr>
            <a:spLocks noChangeArrowheads="1"/>
          </p:cNvSpPr>
          <p:nvPr/>
        </p:nvSpPr>
        <p:spPr bwMode="auto">
          <a:xfrm>
            <a:off x="5876925" y="4752975"/>
            <a:ext cx="1143000" cy="546100"/>
          </a:xfrm>
          <a:prstGeom prst="rect">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buClr>
                <a:srgbClr val="000000"/>
              </a:buClr>
              <a:buSzPct val="100000"/>
              <a:buFont typeface="Times New Roman" panose="02020603050405020304" pitchFamily="18" charset="0"/>
              <a:buNone/>
            </a:pPr>
            <a:endParaRPr lang="en-US" altLang="en-US"/>
          </a:p>
        </p:txBody>
      </p:sp>
      <p:sp>
        <p:nvSpPr>
          <p:cNvPr id="19472" name="Rectangle 17">
            <a:extLst>
              <a:ext uri="{FF2B5EF4-FFF2-40B4-BE49-F238E27FC236}">
                <a16:creationId xmlns:a16="http://schemas.microsoft.com/office/drawing/2014/main" id="{23AC78C3-1774-FCED-D1E2-7566F1D96939}"/>
              </a:ext>
            </a:extLst>
          </p:cNvPr>
          <p:cNvSpPr>
            <a:spLocks noChangeArrowheads="1"/>
          </p:cNvSpPr>
          <p:nvPr/>
        </p:nvSpPr>
        <p:spPr bwMode="auto">
          <a:xfrm>
            <a:off x="5364163" y="4608513"/>
            <a:ext cx="287337" cy="287337"/>
          </a:xfrm>
          <a:prstGeom prst="rect">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buClr>
                <a:srgbClr val="000000"/>
              </a:buClr>
              <a:buSzPct val="100000"/>
              <a:buFont typeface="Times New Roman" panose="02020603050405020304" pitchFamily="18" charset="0"/>
              <a:buNone/>
            </a:pPr>
            <a:endParaRPr lang="en-US" altLang="en-US"/>
          </a:p>
        </p:txBody>
      </p:sp>
      <p:sp>
        <p:nvSpPr>
          <p:cNvPr id="19473" name="Rectangle 18">
            <a:extLst>
              <a:ext uri="{FF2B5EF4-FFF2-40B4-BE49-F238E27FC236}">
                <a16:creationId xmlns:a16="http://schemas.microsoft.com/office/drawing/2014/main" id="{696D253D-313F-39EE-21B9-F44C47A97839}"/>
              </a:ext>
            </a:extLst>
          </p:cNvPr>
          <p:cNvSpPr>
            <a:spLocks noChangeArrowheads="1"/>
          </p:cNvSpPr>
          <p:nvPr/>
        </p:nvSpPr>
        <p:spPr bwMode="auto">
          <a:xfrm>
            <a:off x="6875463" y="5300663"/>
            <a:ext cx="504825" cy="398462"/>
          </a:xfrm>
          <a:prstGeom prst="rect">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buClr>
                <a:srgbClr val="000000"/>
              </a:buClr>
              <a:buSzPct val="100000"/>
              <a:buFont typeface="Times New Roman" panose="02020603050405020304" pitchFamily="18" charset="0"/>
              <a:buNone/>
            </a:pPr>
            <a:endParaRPr lang="en-US" altLang="en-US"/>
          </a:p>
        </p:txBody>
      </p:sp>
      <p:sp>
        <p:nvSpPr>
          <p:cNvPr id="19474" name="Rectangle 19">
            <a:extLst>
              <a:ext uri="{FF2B5EF4-FFF2-40B4-BE49-F238E27FC236}">
                <a16:creationId xmlns:a16="http://schemas.microsoft.com/office/drawing/2014/main" id="{3196EAE5-C01E-AE71-C699-83B157CB1999}"/>
              </a:ext>
            </a:extLst>
          </p:cNvPr>
          <p:cNvSpPr>
            <a:spLocks noChangeArrowheads="1"/>
          </p:cNvSpPr>
          <p:nvPr/>
        </p:nvSpPr>
        <p:spPr bwMode="auto">
          <a:xfrm>
            <a:off x="7308850" y="1427163"/>
            <a:ext cx="431800" cy="547687"/>
          </a:xfrm>
          <a:prstGeom prst="rect">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buClr>
                <a:srgbClr val="000000"/>
              </a:buClr>
              <a:buSzPct val="100000"/>
              <a:buFont typeface="Times New Roman" panose="02020603050405020304" pitchFamily="18" charset="0"/>
              <a:buNone/>
            </a:pPr>
            <a:endParaRPr lang="en-US" altLang="en-US"/>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6" name="Text Box 1">
            <a:extLst>
              <a:ext uri="{FF2B5EF4-FFF2-40B4-BE49-F238E27FC236}">
                <a16:creationId xmlns:a16="http://schemas.microsoft.com/office/drawing/2014/main" id="{2CF81F4C-E9FA-3109-6D5E-7313F45322EE}"/>
              </a:ext>
            </a:extLst>
          </p:cNvPr>
          <p:cNvSpPr txBox="1">
            <a:spLocks noChangeArrowheads="1"/>
          </p:cNvSpPr>
          <p:nvPr/>
        </p:nvSpPr>
        <p:spPr bwMode="auto">
          <a:xfrm>
            <a:off x="684213" y="115888"/>
            <a:ext cx="6870700" cy="649287"/>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3200">
                <a:solidFill>
                  <a:srgbClr val="FFCC00"/>
                </a:solidFill>
              </a:rPr>
              <a:t>Reception</a:t>
            </a:r>
          </a:p>
        </p:txBody>
      </p:sp>
      <p:sp>
        <p:nvSpPr>
          <p:cNvPr id="21507" name="TextBox 7">
            <a:extLst>
              <a:ext uri="{FF2B5EF4-FFF2-40B4-BE49-F238E27FC236}">
                <a16:creationId xmlns:a16="http://schemas.microsoft.com/office/drawing/2014/main" id="{062E6083-96F9-3006-34F8-1BB522E6CE1F}"/>
              </a:ext>
            </a:extLst>
          </p:cNvPr>
          <p:cNvSpPr txBox="1">
            <a:spLocks noChangeArrowheads="1"/>
          </p:cNvSpPr>
          <p:nvPr/>
        </p:nvSpPr>
        <p:spPr bwMode="auto">
          <a:xfrm>
            <a:off x="0" y="5373688"/>
            <a:ext cx="1908175" cy="14763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Clr>
                <a:srgbClr val="000000"/>
              </a:buClr>
              <a:buSzPct val="100000"/>
              <a:buFont typeface="Times New Roman" panose="02020603050405020304" pitchFamily="18" charset="0"/>
              <a:buNone/>
            </a:pPr>
            <a:endParaRPr lang="en-GB" altLang="en-US"/>
          </a:p>
          <a:p>
            <a:pPr eaLnBrk="1" hangingPunct="1">
              <a:buClr>
                <a:srgbClr val="000000"/>
              </a:buClr>
              <a:buSzPct val="100000"/>
              <a:buFont typeface="Times New Roman" panose="02020603050405020304" pitchFamily="18" charset="0"/>
              <a:buNone/>
            </a:pPr>
            <a:endParaRPr lang="en-GB" altLang="en-US"/>
          </a:p>
          <a:p>
            <a:pPr eaLnBrk="1" hangingPunct="1">
              <a:buClr>
                <a:srgbClr val="000000"/>
              </a:buClr>
              <a:buSzPct val="100000"/>
              <a:buFont typeface="Times New Roman" panose="02020603050405020304" pitchFamily="18" charset="0"/>
              <a:buNone/>
            </a:pPr>
            <a:endParaRPr lang="en-GB" altLang="en-US"/>
          </a:p>
          <a:p>
            <a:pPr eaLnBrk="1" hangingPunct="1">
              <a:buClr>
                <a:srgbClr val="000000"/>
              </a:buClr>
              <a:buSzPct val="100000"/>
              <a:buFont typeface="Times New Roman" panose="02020603050405020304" pitchFamily="18" charset="0"/>
              <a:buNone/>
            </a:pPr>
            <a:endParaRPr lang="en-GB" altLang="en-US"/>
          </a:p>
          <a:p>
            <a:pPr eaLnBrk="1" hangingPunct="1">
              <a:buClr>
                <a:srgbClr val="000000"/>
              </a:buClr>
              <a:buSzPct val="100000"/>
              <a:buFont typeface="Times New Roman" panose="02020603050405020304" pitchFamily="18" charset="0"/>
              <a:buNone/>
            </a:pPr>
            <a:endParaRPr lang="en-GB" altLang="en-US"/>
          </a:p>
        </p:txBody>
      </p:sp>
      <p:pic>
        <p:nvPicPr>
          <p:cNvPr id="2" name="Picture 1" descr="Screen Shot 2021-06-23 at 15.44.05.png">
            <a:extLst>
              <a:ext uri="{FF2B5EF4-FFF2-40B4-BE49-F238E27FC236}">
                <a16:creationId xmlns:a16="http://schemas.microsoft.com/office/drawing/2014/main" id="{81C8AD99-ABF4-3C8A-03FE-C6AF69CE07DC}"/>
              </a:ext>
            </a:extLst>
          </p:cNvPr>
          <p:cNvPicPr>
            <a:picLocks noChangeAspect="1"/>
          </p:cNvPicPr>
          <p:nvPr/>
        </p:nvPicPr>
        <p:blipFill>
          <a:blip r:embed="rId3"/>
          <a:srcRect/>
          <a:stretch>
            <a:fillRect/>
          </a:stretch>
        </p:blipFill>
        <p:spPr bwMode="auto">
          <a:xfrm>
            <a:off x="3132138" y="1196975"/>
            <a:ext cx="2662237" cy="1944688"/>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Screen Shot 2021-06-23 at 15.43.36.png">
            <a:extLst>
              <a:ext uri="{FF2B5EF4-FFF2-40B4-BE49-F238E27FC236}">
                <a16:creationId xmlns:a16="http://schemas.microsoft.com/office/drawing/2014/main" id="{02EF2DCB-D1B1-1B45-A5AD-E7DEB9CD0484}"/>
              </a:ext>
            </a:extLst>
          </p:cNvPr>
          <p:cNvPicPr>
            <a:picLocks noChangeAspect="1"/>
          </p:cNvPicPr>
          <p:nvPr/>
        </p:nvPicPr>
        <p:blipFill>
          <a:blip r:embed="rId4"/>
          <a:srcRect/>
          <a:stretch>
            <a:fillRect/>
          </a:stretch>
        </p:blipFill>
        <p:spPr bwMode="auto">
          <a:xfrm>
            <a:off x="5867400" y="908050"/>
            <a:ext cx="2933700" cy="2305050"/>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Screen Shot 2021-06-23 at 15.43.16.png">
            <a:extLst>
              <a:ext uri="{FF2B5EF4-FFF2-40B4-BE49-F238E27FC236}">
                <a16:creationId xmlns:a16="http://schemas.microsoft.com/office/drawing/2014/main" id="{69CF2DE9-D8CA-B923-37D9-0E7AE32D8ACE}"/>
              </a:ext>
            </a:extLst>
          </p:cNvPr>
          <p:cNvPicPr>
            <a:picLocks noChangeAspect="1"/>
          </p:cNvPicPr>
          <p:nvPr/>
        </p:nvPicPr>
        <p:blipFill>
          <a:blip r:embed="rId5"/>
          <a:srcRect/>
          <a:stretch>
            <a:fillRect/>
          </a:stretch>
        </p:blipFill>
        <p:spPr bwMode="auto">
          <a:xfrm>
            <a:off x="179388" y="908050"/>
            <a:ext cx="2879725" cy="2138363"/>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Screen Shot 2021-06-23 at 16.48.23.png">
            <a:extLst>
              <a:ext uri="{FF2B5EF4-FFF2-40B4-BE49-F238E27FC236}">
                <a16:creationId xmlns:a16="http://schemas.microsoft.com/office/drawing/2014/main" id="{82020F95-7786-B2B9-89B9-9B8005FF9625}"/>
              </a:ext>
            </a:extLst>
          </p:cNvPr>
          <p:cNvPicPr>
            <a:picLocks noChangeAspect="1"/>
          </p:cNvPicPr>
          <p:nvPr/>
        </p:nvPicPr>
        <p:blipFill>
          <a:blip r:embed="rId6"/>
          <a:srcRect/>
          <a:stretch>
            <a:fillRect/>
          </a:stretch>
        </p:blipFill>
        <p:spPr bwMode="auto">
          <a:xfrm>
            <a:off x="5795963" y="4076700"/>
            <a:ext cx="3033712" cy="2368550"/>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descr="Screen Shot 2021-06-23 at 16.48.13.png">
            <a:extLst>
              <a:ext uri="{FF2B5EF4-FFF2-40B4-BE49-F238E27FC236}">
                <a16:creationId xmlns:a16="http://schemas.microsoft.com/office/drawing/2014/main" id="{A30E7FEE-0CBD-D1FB-B963-97A4B7E3C2D8}"/>
              </a:ext>
            </a:extLst>
          </p:cNvPr>
          <p:cNvPicPr>
            <a:picLocks noChangeAspect="1"/>
          </p:cNvPicPr>
          <p:nvPr/>
        </p:nvPicPr>
        <p:blipFill>
          <a:blip r:embed="rId7"/>
          <a:srcRect/>
          <a:stretch>
            <a:fillRect/>
          </a:stretch>
        </p:blipFill>
        <p:spPr bwMode="auto">
          <a:xfrm>
            <a:off x="3419475" y="3789363"/>
            <a:ext cx="2163763" cy="2924175"/>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descr="Screen Shot 2021-06-23 at 16.48.01.png">
            <a:extLst>
              <a:ext uri="{FF2B5EF4-FFF2-40B4-BE49-F238E27FC236}">
                <a16:creationId xmlns:a16="http://schemas.microsoft.com/office/drawing/2014/main" id="{53D6EC4A-399F-7786-EBC4-E878A6854CDE}"/>
              </a:ext>
            </a:extLst>
          </p:cNvPr>
          <p:cNvPicPr>
            <a:picLocks noChangeAspect="1"/>
          </p:cNvPicPr>
          <p:nvPr/>
        </p:nvPicPr>
        <p:blipFill>
          <a:blip r:embed="rId8"/>
          <a:srcRect/>
          <a:stretch>
            <a:fillRect/>
          </a:stretch>
        </p:blipFill>
        <p:spPr bwMode="auto">
          <a:xfrm>
            <a:off x="250825" y="4221163"/>
            <a:ext cx="2982913" cy="2232025"/>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icture 1 school.jpg">
            <a:extLst>
              <a:ext uri="{FF2B5EF4-FFF2-40B4-BE49-F238E27FC236}">
                <a16:creationId xmlns:a16="http://schemas.microsoft.com/office/drawing/2014/main" id="{2D41F910-E284-C7C6-5A6A-F1AF469133E0}"/>
              </a:ext>
            </a:extLst>
          </p:cNvPr>
          <p:cNvPicPr>
            <a:picLocks noChangeAspect="1"/>
          </p:cNvPicPr>
          <p:nvPr/>
        </p:nvPicPr>
        <p:blipFill>
          <a:blip r:embed="rId2"/>
          <a:srcRect/>
          <a:stretch>
            <a:fillRect/>
          </a:stretch>
        </p:blipFill>
        <p:spPr bwMode="auto">
          <a:xfrm>
            <a:off x="4284663" y="333375"/>
            <a:ext cx="3275012" cy="2446338"/>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IMG_20210604_151414.jpg">
            <a:extLst>
              <a:ext uri="{FF2B5EF4-FFF2-40B4-BE49-F238E27FC236}">
                <a16:creationId xmlns:a16="http://schemas.microsoft.com/office/drawing/2014/main" id="{D10AB64A-2F76-AA93-CE1C-AE43985FBDA8}"/>
              </a:ext>
            </a:extLst>
          </p:cNvPr>
          <p:cNvPicPr>
            <a:picLocks noChangeAspect="1"/>
          </p:cNvPicPr>
          <p:nvPr/>
        </p:nvPicPr>
        <p:blipFill>
          <a:blip r:embed="rId3"/>
          <a:srcRect/>
          <a:stretch>
            <a:fillRect/>
          </a:stretch>
        </p:blipFill>
        <p:spPr bwMode="auto">
          <a:xfrm>
            <a:off x="4643438" y="3429000"/>
            <a:ext cx="3744912" cy="2808288"/>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IMG_20210604_151356.jpg">
            <a:extLst>
              <a:ext uri="{FF2B5EF4-FFF2-40B4-BE49-F238E27FC236}">
                <a16:creationId xmlns:a16="http://schemas.microsoft.com/office/drawing/2014/main" id="{D55BB9A3-7617-9870-4956-9DC83443A03E}"/>
              </a:ext>
            </a:extLst>
          </p:cNvPr>
          <p:cNvPicPr>
            <a:picLocks noChangeAspect="1"/>
          </p:cNvPicPr>
          <p:nvPr/>
        </p:nvPicPr>
        <p:blipFill>
          <a:blip r:embed="rId4"/>
          <a:srcRect/>
          <a:stretch>
            <a:fillRect/>
          </a:stretch>
        </p:blipFill>
        <p:spPr bwMode="auto">
          <a:xfrm>
            <a:off x="1908175" y="3068638"/>
            <a:ext cx="2625725" cy="3502025"/>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IMG_20210604_151338.jpg">
            <a:extLst>
              <a:ext uri="{FF2B5EF4-FFF2-40B4-BE49-F238E27FC236}">
                <a16:creationId xmlns:a16="http://schemas.microsoft.com/office/drawing/2014/main" id="{333700AB-6330-01B3-4F55-113A33BD1A19}"/>
              </a:ext>
            </a:extLst>
          </p:cNvPr>
          <p:cNvPicPr>
            <a:picLocks noChangeAspect="1"/>
          </p:cNvPicPr>
          <p:nvPr/>
        </p:nvPicPr>
        <p:blipFill>
          <a:blip r:embed="rId5"/>
          <a:srcRect/>
          <a:stretch>
            <a:fillRect/>
          </a:stretch>
        </p:blipFill>
        <p:spPr bwMode="auto">
          <a:xfrm>
            <a:off x="250825" y="260350"/>
            <a:ext cx="3552825" cy="2663825"/>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8" name="Text Box 1">
            <a:extLst>
              <a:ext uri="{FF2B5EF4-FFF2-40B4-BE49-F238E27FC236}">
                <a16:creationId xmlns:a16="http://schemas.microsoft.com/office/drawing/2014/main" id="{9B7A1728-6201-7320-0B89-142CC02884BB}"/>
              </a:ext>
            </a:extLst>
          </p:cNvPr>
          <p:cNvSpPr txBox="1">
            <a:spLocks noChangeArrowheads="1"/>
          </p:cNvSpPr>
          <p:nvPr/>
        </p:nvSpPr>
        <p:spPr bwMode="auto">
          <a:xfrm>
            <a:off x="684213" y="115888"/>
            <a:ext cx="6870700" cy="649287"/>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3200">
                <a:solidFill>
                  <a:srgbClr val="FFCC00"/>
                </a:solidFill>
              </a:rPr>
              <a:t>Around School</a:t>
            </a:r>
          </a:p>
        </p:txBody>
      </p:sp>
      <p:pic>
        <p:nvPicPr>
          <p:cNvPr id="24579" name="Picture 2">
            <a:extLst>
              <a:ext uri="{FF2B5EF4-FFF2-40B4-BE49-F238E27FC236}">
                <a16:creationId xmlns:a16="http://schemas.microsoft.com/office/drawing/2014/main" id="{BF568EE3-F6A2-2331-DC7A-EAF671FA2F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63" y="979488"/>
            <a:ext cx="2835275" cy="211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ext Box 3">
            <a:extLst>
              <a:ext uri="{FF2B5EF4-FFF2-40B4-BE49-F238E27FC236}">
                <a16:creationId xmlns:a16="http://schemas.microsoft.com/office/drawing/2014/main" id="{1000C860-004D-74A6-25B3-22A01FB5152E}"/>
              </a:ext>
            </a:extLst>
          </p:cNvPr>
          <p:cNvSpPr txBox="1">
            <a:spLocks noChangeArrowheads="1"/>
          </p:cNvSpPr>
          <p:nvPr/>
        </p:nvSpPr>
        <p:spPr bwMode="auto">
          <a:xfrm>
            <a:off x="3095625" y="1008063"/>
            <a:ext cx="1944688"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eaLnBrk="1" hangingPunct="1">
              <a:buSzPct val="100000"/>
            </a:pPr>
            <a:r>
              <a:rPr lang="en-GB" altLang="en-US">
                <a:solidFill>
                  <a:srgbClr val="000000"/>
                </a:solidFill>
              </a:rPr>
              <a:t>Hall</a:t>
            </a:r>
          </a:p>
          <a:p>
            <a:pPr eaLnBrk="1" hangingPunct="1">
              <a:buSzPct val="100000"/>
            </a:pPr>
            <a:r>
              <a:rPr lang="en-GB" altLang="en-US">
                <a:solidFill>
                  <a:srgbClr val="000000"/>
                </a:solidFill>
              </a:rPr>
              <a:t>*Assemblies</a:t>
            </a:r>
          </a:p>
          <a:p>
            <a:pPr eaLnBrk="1" hangingPunct="1">
              <a:buSzPct val="100000"/>
            </a:pPr>
            <a:r>
              <a:rPr lang="en-GB" altLang="en-US">
                <a:solidFill>
                  <a:srgbClr val="000000"/>
                </a:solidFill>
              </a:rPr>
              <a:t>*Lunch</a:t>
            </a:r>
          </a:p>
          <a:p>
            <a:pPr eaLnBrk="1" hangingPunct="1">
              <a:buSzPct val="100000"/>
            </a:pPr>
            <a:r>
              <a:rPr lang="en-GB" altLang="en-US">
                <a:solidFill>
                  <a:srgbClr val="000000"/>
                </a:solidFill>
              </a:rPr>
              <a:t>*PE</a:t>
            </a:r>
          </a:p>
        </p:txBody>
      </p:sp>
      <p:sp>
        <p:nvSpPr>
          <p:cNvPr id="24581" name="Text Box 5">
            <a:extLst>
              <a:ext uri="{FF2B5EF4-FFF2-40B4-BE49-F238E27FC236}">
                <a16:creationId xmlns:a16="http://schemas.microsoft.com/office/drawing/2014/main" id="{AF84BD6F-F2EC-32A8-B3C3-7ED27DF5962A}"/>
              </a:ext>
            </a:extLst>
          </p:cNvPr>
          <p:cNvSpPr txBox="1">
            <a:spLocks noChangeArrowheads="1"/>
          </p:cNvSpPr>
          <p:nvPr/>
        </p:nvSpPr>
        <p:spPr bwMode="auto">
          <a:xfrm>
            <a:off x="250825" y="3938588"/>
            <a:ext cx="19446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eaLnBrk="1" hangingPunct="1">
              <a:buSzPct val="100000"/>
            </a:pPr>
            <a:r>
              <a:rPr lang="en-GB" altLang="en-US">
                <a:solidFill>
                  <a:srgbClr val="000000"/>
                </a:solidFill>
              </a:rPr>
              <a:t>Main Entrance</a:t>
            </a:r>
          </a:p>
        </p:txBody>
      </p:sp>
      <p:pic>
        <p:nvPicPr>
          <p:cNvPr id="24582" name="Picture 6">
            <a:extLst>
              <a:ext uri="{FF2B5EF4-FFF2-40B4-BE49-F238E27FC236}">
                <a16:creationId xmlns:a16="http://schemas.microsoft.com/office/drawing/2014/main" id="{B435B141-A8AD-01FA-2ACB-5362E26454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12222"/>
          <a:stretch>
            <a:fillRect/>
          </a:stretch>
        </p:blipFill>
        <p:spPr bwMode="auto">
          <a:xfrm>
            <a:off x="2303463" y="3767138"/>
            <a:ext cx="1981200" cy="2319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3" name="Text Box 7">
            <a:extLst>
              <a:ext uri="{FF2B5EF4-FFF2-40B4-BE49-F238E27FC236}">
                <a16:creationId xmlns:a16="http://schemas.microsoft.com/office/drawing/2014/main" id="{81A0D7F0-21EE-A0A2-CF63-A786AF372E20}"/>
              </a:ext>
            </a:extLst>
          </p:cNvPr>
          <p:cNvSpPr txBox="1">
            <a:spLocks noChangeArrowheads="1"/>
          </p:cNvSpPr>
          <p:nvPr/>
        </p:nvSpPr>
        <p:spPr bwMode="auto">
          <a:xfrm>
            <a:off x="2771775" y="3284538"/>
            <a:ext cx="19446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eaLnBrk="1" hangingPunct="1">
              <a:buSzPct val="100000"/>
            </a:pPr>
            <a:r>
              <a:rPr lang="en-GB" altLang="en-US">
                <a:solidFill>
                  <a:srgbClr val="000000"/>
                </a:solidFill>
              </a:rPr>
              <a:t>Office</a:t>
            </a:r>
          </a:p>
        </p:txBody>
      </p:sp>
      <p:pic>
        <p:nvPicPr>
          <p:cNvPr id="24584" name="Picture 8">
            <a:extLst>
              <a:ext uri="{FF2B5EF4-FFF2-40B4-BE49-F238E27FC236}">
                <a16:creationId xmlns:a16="http://schemas.microsoft.com/office/drawing/2014/main" id="{A7ED85FD-0368-4B06-B4A8-A664C91810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27538" y="4916488"/>
            <a:ext cx="2513012" cy="188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5" name="Text Box 9">
            <a:extLst>
              <a:ext uri="{FF2B5EF4-FFF2-40B4-BE49-F238E27FC236}">
                <a16:creationId xmlns:a16="http://schemas.microsoft.com/office/drawing/2014/main" id="{C63863CA-3E37-5D51-2AC7-21D721259660}"/>
              </a:ext>
            </a:extLst>
          </p:cNvPr>
          <p:cNvSpPr txBox="1">
            <a:spLocks noChangeArrowheads="1"/>
          </p:cNvSpPr>
          <p:nvPr/>
        </p:nvSpPr>
        <p:spPr bwMode="auto">
          <a:xfrm>
            <a:off x="6948488" y="5373688"/>
            <a:ext cx="1871662"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eaLnBrk="1" hangingPunct="1">
              <a:buSzPct val="100000"/>
            </a:pPr>
            <a:r>
              <a:rPr lang="en-GB" altLang="en-US">
                <a:solidFill>
                  <a:srgbClr val="000000"/>
                </a:solidFill>
              </a:rPr>
              <a:t>Runway into school from parents car park</a:t>
            </a:r>
          </a:p>
        </p:txBody>
      </p:sp>
      <p:pic>
        <p:nvPicPr>
          <p:cNvPr id="24586" name="Picture 1">
            <a:extLst>
              <a:ext uri="{FF2B5EF4-FFF2-40B4-BE49-F238E27FC236}">
                <a16:creationId xmlns:a16="http://schemas.microsoft.com/office/drawing/2014/main" id="{055DBFD8-7DDE-F2E7-AF84-8DE301F45EA9}"/>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643438" y="944563"/>
            <a:ext cx="2449512" cy="1836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7" name="Picture 2">
            <a:extLst>
              <a:ext uri="{FF2B5EF4-FFF2-40B4-BE49-F238E27FC236}">
                <a16:creationId xmlns:a16="http://schemas.microsoft.com/office/drawing/2014/main" id="{2E8D762B-414E-B0B9-D448-312EA27D446D}"/>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643438" y="2924175"/>
            <a:ext cx="2449512" cy="183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8" name="Text Box 7">
            <a:extLst>
              <a:ext uri="{FF2B5EF4-FFF2-40B4-BE49-F238E27FC236}">
                <a16:creationId xmlns:a16="http://schemas.microsoft.com/office/drawing/2014/main" id="{FCA0C047-52D8-A9FC-5533-E8F0686D167B}"/>
              </a:ext>
            </a:extLst>
          </p:cNvPr>
          <p:cNvSpPr txBox="1">
            <a:spLocks noChangeArrowheads="1"/>
          </p:cNvSpPr>
          <p:nvPr/>
        </p:nvSpPr>
        <p:spPr bwMode="auto">
          <a:xfrm>
            <a:off x="7092950" y="2439988"/>
            <a:ext cx="1366838" cy="106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eaLnBrk="1" hangingPunct="1">
              <a:buSzPct val="100000"/>
            </a:pPr>
            <a:r>
              <a:rPr lang="en-GB" altLang="en-US" sz="1600">
                <a:solidFill>
                  <a:srgbClr val="000000"/>
                </a:solidFill>
              </a:rPr>
              <a:t>Playground </a:t>
            </a:r>
          </a:p>
          <a:p>
            <a:pPr eaLnBrk="1" hangingPunct="1">
              <a:buSzPct val="100000"/>
            </a:pPr>
            <a:r>
              <a:rPr lang="en-GB" altLang="en-US" sz="1600">
                <a:solidFill>
                  <a:srgbClr val="000000"/>
                </a:solidFill>
              </a:rPr>
              <a:t>and </a:t>
            </a:r>
          </a:p>
          <a:p>
            <a:pPr eaLnBrk="1" hangingPunct="1">
              <a:buSzPct val="100000"/>
            </a:pPr>
            <a:r>
              <a:rPr lang="en-GB" altLang="en-US" sz="1600">
                <a:solidFill>
                  <a:srgbClr val="000000"/>
                </a:solidFill>
              </a:rPr>
              <a:t>field</a:t>
            </a:r>
          </a:p>
        </p:txBody>
      </p:sp>
      <p:sp>
        <p:nvSpPr>
          <p:cNvPr id="24589" name="TextBox 13">
            <a:extLst>
              <a:ext uri="{FF2B5EF4-FFF2-40B4-BE49-F238E27FC236}">
                <a16:creationId xmlns:a16="http://schemas.microsoft.com/office/drawing/2014/main" id="{94C5CC6A-FD01-0D35-0CDD-A514809F0F94}"/>
              </a:ext>
            </a:extLst>
          </p:cNvPr>
          <p:cNvSpPr txBox="1">
            <a:spLocks noChangeArrowheads="1"/>
          </p:cNvSpPr>
          <p:nvPr/>
        </p:nvSpPr>
        <p:spPr bwMode="auto">
          <a:xfrm>
            <a:off x="0" y="5373688"/>
            <a:ext cx="1908175" cy="14763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Clr>
                <a:srgbClr val="000000"/>
              </a:buClr>
              <a:buSzPct val="100000"/>
              <a:buFont typeface="Times New Roman" panose="02020603050405020304" pitchFamily="18" charset="0"/>
              <a:buNone/>
            </a:pPr>
            <a:endParaRPr lang="en-GB" altLang="en-US"/>
          </a:p>
          <a:p>
            <a:pPr eaLnBrk="1" hangingPunct="1">
              <a:buClr>
                <a:srgbClr val="000000"/>
              </a:buClr>
              <a:buSzPct val="100000"/>
              <a:buFont typeface="Times New Roman" panose="02020603050405020304" pitchFamily="18" charset="0"/>
              <a:buNone/>
            </a:pPr>
            <a:endParaRPr lang="en-GB" altLang="en-US"/>
          </a:p>
          <a:p>
            <a:pPr eaLnBrk="1" hangingPunct="1">
              <a:buClr>
                <a:srgbClr val="000000"/>
              </a:buClr>
              <a:buSzPct val="100000"/>
              <a:buFont typeface="Times New Roman" panose="02020603050405020304" pitchFamily="18" charset="0"/>
              <a:buNone/>
            </a:pPr>
            <a:endParaRPr lang="en-GB" altLang="en-US"/>
          </a:p>
          <a:p>
            <a:pPr eaLnBrk="1" hangingPunct="1">
              <a:buClr>
                <a:srgbClr val="000000"/>
              </a:buClr>
              <a:buSzPct val="100000"/>
              <a:buFont typeface="Times New Roman" panose="02020603050405020304" pitchFamily="18" charset="0"/>
              <a:buNone/>
            </a:pPr>
            <a:endParaRPr lang="en-GB" altLang="en-US"/>
          </a:p>
          <a:p>
            <a:pPr eaLnBrk="1" hangingPunct="1">
              <a:buClr>
                <a:srgbClr val="000000"/>
              </a:buClr>
              <a:buSzPct val="100000"/>
              <a:buFont typeface="Times New Roman" panose="02020603050405020304" pitchFamily="18" charset="0"/>
              <a:buNone/>
            </a:pPr>
            <a:endParaRPr lang="en-GB" altLang="en-US"/>
          </a:p>
        </p:txBody>
      </p:sp>
      <p:pic>
        <p:nvPicPr>
          <p:cNvPr id="24590" name="Picture 4">
            <a:extLst>
              <a:ext uri="{FF2B5EF4-FFF2-40B4-BE49-F238E27FC236}">
                <a16:creationId xmlns:a16="http://schemas.microsoft.com/office/drawing/2014/main" id="{F7A8096B-D688-ECC2-63A7-FB363864B29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0825" y="4292600"/>
            <a:ext cx="1787525" cy="238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6" name="Text Box 1">
            <a:extLst>
              <a:ext uri="{FF2B5EF4-FFF2-40B4-BE49-F238E27FC236}">
                <a16:creationId xmlns:a16="http://schemas.microsoft.com/office/drawing/2014/main" id="{83A4F457-6BD9-C66C-CE07-992482B1C0D9}"/>
              </a:ext>
            </a:extLst>
          </p:cNvPr>
          <p:cNvSpPr txBox="1">
            <a:spLocks noChangeArrowheads="1"/>
          </p:cNvSpPr>
          <p:nvPr/>
        </p:nvSpPr>
        <p:spPr bwMode="auto">
          <a:xfrm>
            <a:off x="684213" y="260350"/>
            <a:ext cx="6870700" cy="915988"/>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4400">
                <a:solidFill>
                  <a:srgbClr val="FFCC00"/>
                </a:solidFill>
              </a:rPr>
              <a:t>Uniform</a:t>
            </a:r>
          </a:p>
        </p:txBody>
      </p:sp>
      <p:sp>
        <p:nvSpPr>
          <p:cNvPr id="26627" name="Text Box 2">
            <a:extLst>
              <a:ext uri="{FF2B5EF4-FFF2-40B4-BE49-F238E27FC236}">
                <a16:creationId xmlns:a16="http://schemas.microsoft.com/office/drawing/2014/main" id="{D74AD95A-5EF5-2D3A-3C44-BEFF92107B04}"/>
              </a:ext>
            </a:extLst>
          </p:cNvPr>
          <p:cNvSpPr txBox="1">
            <a:spLocks noChangeArrowheads="1"/>
          </p:cNvSpPr>
          <p:nvPr/>
        </p:nvSpPr>
        <p:spPr bwMode="auto">
          <a:xfrm>
            <a:off x="4211638" y="1196975"/>
            <a:ext cx="3797300" cy="5400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t"/>
          <a:lstStyle>
            <a:lvl1pPr marL="342900" indent="-338138">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chemeClr val="bg1"/>
                </a:solidFill>
                <a:latin typeface="Comic Sans MS" panose="030F0702030302020204" pitchFamily="66" charset="0"/>
                <a:ea typeface="MS PGothic" panose="020B0600070205080204" pitchFamily="34" charset="-128"/>
              </a:defRPr>
            </a:lvl1pPr>
            <a:lvl2pP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chemeClr val="bg1"/>
                </a:solidFill>
                <a:latin typeface="Comic Sans MS" panose="030F0702030302020204" pitchFamily="66" charset="0"/>
                <a:ea typeface="MS PGothic" panose="020B0600070205080204" pitchFamily="34" charset="-128"/>
              </a:defRPr>
            </a:lvl2pPr>
            <a:lvl3pP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chemeClr val="bg1"/>
                </a:solidFill>
                <a:latin typeface="Comic Sans MS" panose="030F0702030302020204" pitchFamily="66" charset="0"/>
                <a:ea typeface="MS PGothic" panose="020B0600070205080204" pitchFamily="34" charset="-128"/>
              </a:defRPr>
            </a:lvl3pPr>
            <a:lvl4pP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chemeClr val="bg1"/>
                </a:solidFill>
                <a:latin typeface="Comic Sans MS" panose="030F0702030302020204" pitchFamily="66" charset="0"/>
                <a:ea typeface="MS PGothic" panose="020B0600070205080204" pitchFamily="34" charset="-128"/>
              </a:defRPr>
            </a:lvl4pPr>
            <a:lvl5pP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chemeClr val="bg1"/>
                </a:solidFill>
                <a:latin typeface="Comic Sans MS" panose="030F0702030302020204" pitchFamily="66" charset="0"/>
                <a:ea typeface="MS PGothic" panose="020B0600070205080204" pitchFamily="34" charset="-128"/>
              </a:defRPr>
            </a:lvl9pPr>
          </a:lstStyle>
          <a:p>
            <a:pPr indent="-337820" algn="just" eaLnBrk="1" hangingPunct="1">
              <a:lnSpc>
                <a:spcPct val="90000"/>
              </a:lnSpc>
              <a:spcBef>
                <a:spcPts val="700"/>
              </a:spcBef>
              <a:buSzPct val="100000"/>
            </a:pPr>
            <a:endParaRPr lang="en-GB" altLang="en-US" dirty="0">
              <a:solidFill>
                <a:srgbClr val="00CC00"/>
              </a:solidFill>
            </a:endParaRPr>
          </a:p>
          <a:p>
            <a:pPr indent="-337820" algn="just" eaLnBrk="1" hangingPunct="1">
              <a:lnSpc>
                <a:spcPct val="90000"/>
              </a:lnSpc>
              <a:spcBef>
                <a:spcPts val="600"/>
              </a:spcBef>
              <a:buClr>
                <a:srgbClr val="0000FF"/>
              </a:buClr>
              <a:buSzPct val="100000"/>
              <a:buFont typeface="Comic Sans MS" panose="030F0702030302020204" pitchFamily="66" charset="0"/>
              <a:buChar char="•"/>
            </a:pPr>
            <a:r>
              <a:rPr lang="en-GB" altLang="en-US" sz="1400" dirty="0">
                <a:solidFill>
                  <a:srgbClr val="0000FF"/>
                </a:solidFill>
                <a:latin typeface="Comic Sans MS"/>
                <a:ea typeface="MS PGothic"/>
              </a:rPr>
              <a:t>The Foundation Stage uniform is a polo shirt, sweatshirt or cardigan, trousers, skirt, shorts, pinafore dress.</a:t>
            </a:r>
          </a:p>
          <a:p>
            <a:pPr indent="-337820" algn="just" eaLnBrk="1" hangingPunct="1">
              <a:lnSpc>
                <a:spcPct val="90000"/>
              </a:lnSpc>
              <a:spcBef>
                <a:spcPts val="600"/>
              </a:spcBef>
              <a:buClr>
                <a:srgbClr val="FF0000"/>
              </a:buClr>
              <a:buSzPct val="100000"/>
              <a:buFont typeface="Comic Sans MS" panose="030F0702030302020204" pitchFamily="66" charset="0"/>
              <a:buChar char="•"/>
            </a:pPr>
            <a:r>
              <a:rPr lang="en-GB" altLang="en-US" sz="1400" dirty="0">
                <a:solidFill>
                  <a:srgbClr val="FF0000"/>
                </a:solidFill>
                <a:latin typeface="Comic Sans MS"/>
                <a:ea typeface="MS PGothic"/>
              </a:rPr>
              <a:t>Our uniform promotes independence and shirts and ties are NOT part of the Nursery and Reception uniform.</a:t>
            </a:r>
            <a:endParaRPr lang="en-GB" altLang="en-US" sz="1400" dirty="0">
              <a:solidFill>
                <a:srgbClr val="0000FF"/>
              </a:solidFill>
            </a:endParaRPr>
          </a:p>
          <a:p>
            <a:pPr indent="-337820" algn="just">
              <a:lnSpc>
                <a:spcPct val="90000"/>
              </a:lnSpc>
              <a:spcBef>
                <a:spcPts val="600"/>
              </a:spcBef>
              <a:buClr>
                <a:srgbClr val="FF0000"/>
              </a:buClr>
              <a:buSzPct val="100000"/>
              <a:buFont typeface="Comic Sans MS" panose="030F0702030302020204" pitchFamily="66" charset="0"/>
              <a:buChar char="•"/>
            </a:pPr>
            <a:r>
              <a:rPr lang="en-GB" altLang="en-US" sz="1400" dirty="0">
                <a:solidFill>
                  <a:srgbClr val="0000FF"/>
                </a:solidFill>
                <a:latin typeface="Comic Sans MS"/>
                <a:ea typeface="MS PGothic"/>
              </a:rPr>
              <a:t>PE will take place once a week. Please send your child in wearing their PE kit to school on PE days. We will let </a:t>
            </a:r>
            <a:r>
              <a:rPr lang="en-GB" altLang="en-US" sz="1400" dirty="0" err="1">
                <a:solidFill>
                  <a:srgbClr val="0000FF"/>
                </a:solidFill>
                <a:latin typeface="Comic Sans MS"/>
                <a:ea typeface="MS PGothic"/>
              </a:rPr>
              <a:t>yu</a:t>
            </a:r>
            <a:r>
              <a:rPr lang="en-GB" altLang="en-US" sz="1400" dirty="0">
                <a:solidFill>
                  <a:srgbClr val="0000FF"/>
                </a:solidFill>
                <a:latin typeface="Comic Sans MS"/>
                <a:ea typeface="MS PGothic"/>
              </a:rPr>
              <a:t> know as soon as possible which day this is.</a:t>
            </a:r>
            <a:endParaRPr lang="en-GB" altLang="en-US" sz="1400" dirty="0">
              <a:solidFill>
                <a:srgbClr val="0000FF"/>
              </a:solidFill>
            </a:endParaRPr>
          </a:p>
          <a:p>
            <a:pPr indent="-337820" algn="just" eaLnBrk="1" hangingPunct="1">
              <a:lnSpc>
                <a:spcPct val="90000"/>
              </a:lnSpc>
              <a:spcBef>
                <a:spcPts val="600"/>
              </a:spcBef>
              <a:buClr>
                <a:srgbClr val="FF0000"/>
              </a:buClr>
              <a:buSzPct val="100000"/>
              <a:buFont typeface="Comic Sans MS" panose="030F0702030302020204" pitchFamily="66" charset="0"/>
              <a:buChar char="•"/>
            </a:pPr>
            <a:r>
              <a:rPr lang="en-GB" altLang="en-US" sz="1400" dirty="0">
                <a:solidFill>
                  <a:srgbClr val="FF0000"/>
                </a:solidFill>
                <a:latin typeface="Comic Sans MS"/>
                <a:ea typeface="MS PGothic"/>
              </a:rPr>
              <a:t>School Bag </a:t>
            </a:r>
            <a:r>
              <a:rPr lang="mr-IN" altLang="en-US" sz="1400" dirty="0">
                <a:solidFill>
                  <a:srgbClr val="FF0000"/>
                </a:solidFill>
                <a:latin typeface="Comic Sans MS"/>
                <a:ea typeface="MS PGothic"/>
              </a:rPr>
              <a:t>–</a:t>
            </a:r>
            <a:r>
              <a:rPr lang="en-GB" altLang="en-US" sz="1400" dirty="0">
                <a:solidFill>
                  <a:srgbClr val="FF0000"/>
                </a:solidFill>
                <a:latin typeface="Comic Sans MS"/>
                <a:ea typeface="MS PGothic"/>
              </a:rPr>
              <a:t> with a change of clothes in please.</a:t>
            </a:r>
          </a:p>
          <a:p>
            <a:pPr indent="-337820" algn="just" eaLnBrk="1" hangingPunct="1">
              <a:lnSpc>
                <a:spcPct val="90000"/>
              </a:lnSpc>
              <a:spcBef>
                <a:spcPts val="600"/>
              </a:spcBef>
              <a:buClr>
                <a:srgbClr val="0000FF"/>
              </a:buClr>
              <a:buSzPct val="100000"/>
              <a:buFont typeface="Comic Sans MS" panose="030F0702030302020204" pitchFamily="66" charset="0"/>
              <a:buChar char="•"/>
            </a:pPr>
            <a:r>
              <a:rPr lang="en-GB" altLang="en-US" sz="1400" dirty="0">
                <a:solidFill>
                  <a:srgbClr val="0000FF"/>
                </a:solidFill>
                <a:latin typeface="Comic Sans MS"/>
                <a:ea typeface="MS PGothic"/>
              </a:rPr>
              <a:t>Water Bottle - named</a:t>
            </a:r>
            <a:endParaRPr lang="en-GB" altLang="en-US" sz="1400" dirty="0">
              <a:solidFill>
                <a:srgbClr val="0000FF"/>
              </a:solidFill>
            </a:endParaRPr>
          </a:p>
          <a:p>
            <a:pPr indent="-337820" algn="just" eaLnBrk="1" hangingPunct="1">
              <a:lnSpc>
                <a:spcPct val="90000"/>
              </a:lnSpc>
              <a:spcBef>
                <a:spcPts val="600"/>
              </a:spcBef>
              <a:buClr>
                <a:srgbClr val="FF0000"/>
              </a:buClr>
              <a:buSzPct val="100000"/>
              <a:buFont typeface="Comic Sans MS" panose="030F0702030302020204" pitchFamily="66" charset="0"/>
              <a:buChar char="•"/>
            </a:pPr>
            <a:r>
              <a:rPr lang="en-GB" altLang="en-US" sz="1400" dirty="0">
                <a:solidFill>
                  <a:srgbClr val="FF0000"/>
                </a:solidFill>
                <a:latin typeface="Comic Sans MS"/>
                <a:ea typeface="MS PGothic"/>
              </a:rPr>
              <a:t>Outdoor clothing – for all weather!</a:t>
            </a:r>
          </a:p>
          <a:p>
            <a:pPr indent="-337820" algn="just" eaLnBrk="1" hangingPunct="1">
              <a:lnSpc>
                <a:spcPct val="90000"/>
              </a:lnSpc>
              <a:spcBef>
                <a:spcPts val="600"/>
              </a:spcBef>
              <a:buSzPct val="100000"/>
            </a:pPr>
            <a:r>
              <a:rPr lang="en-GB" altLang="en-US" sz="2000" b="1" i="1" dirty="0" smtClean="0">
                <a:solidFill>
                  <a:srgbClr val="262699"/>
                </a:solidFill>
                <a:latin typeface="Comic Sans MS"/>
                <a:ea typeface="MS PGothic"/>
              </a:rPr>
              <a:t>	Please </a:t>
            </a:r>
            <a:r>
              <a:rPr lang="en-GB" altLang="en-US" sz="2000" b="1" i="1" dirty="0">
                <a:solidFill>
                  <a:srgbClr val="262699"/>
                </a:solidFill>
                <a:latin typeface="Comic Sans MS"/>
                <a:ea typeface="MS PGothic"/>
              </a:rPr>
              <a:t>ensure that </a:t>
            </a:r>
            <a:r>
              <a:rPr lang="en-GB" altLang="en-US" sz="2000" b="1" i="1" dirty="0" smtClean="0">
                <a:solidFill>
                  <a:srgbClr val="262699"/>
                </a:solidFill>
                <a:latin typeface="Comic Sans MS"/>
                <a:ea typeface="MS PGothic"/>
              </a:rPr>
              <a:t>ALL uniform </a:t>
            </a:r>
            <a:r>
              <a:rPr lang="en-GB" altLang="en-US" sz="2000" b="1" i="1" dirty="0">
                <a:solidFill>
                  <a:srgbClr val="262699"/>
                </a:solidFill>
                <a:latin typeface="Comic Sans MS"/>
                <a:ea typeface="MS PGothic"/>
              </a:rPr>
              <a:t>and property is named!</a:t>
            </a:r>
            <a:endParaRPr lang="en-GB" altLang="en-US" sz="1600" b="1" i="1" dirty="0">
              <a:solidFill>
                <a:srgbClr val="262699"/>
              </a:solidFill>
            </a:endParaRPr>
          </a:p>
          <a:p>
            <a:pPr indent="-337820" algn="just" eaLnBrk="1" hangingPunct="1">
              <a:lnSpc>
                <a:spcPct val="90000"/>
              </a:lnSpc>
              <a:spcBef>
                <a:spcPts val="600"/>
              </a:spcBef>
              <a:buSzPct val="100000"/>
            </a:pPr>
            <a:endParaRPr lang="en-GB" altLang="en-US" b="1" i="1" dirty="0">
              <a:solidFill>
                <a:srgbClr val="262699"/>
              </a:solidFill>
            </a:endParaRPr>
          </a:p>
        </p:txBody>
      </p:sp>
      <p:pic>
        <p:nvPicPr>
          <p:cNvPr id="26628" name="Picture 3">
            <a:extLst>
              <a:ext uri="{FF2B5EF4-FFF2-40B4-BE49-F238E27FC236}">
                <a16:creationId xmlns:a16="http://schemas.microsoft.com/office/drawing/2014/main" id="{5F6E4B28-967E-406F-ABD0-833A541DFE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3156" t="19423" r="10875"/>
          <a:stretch>
            <a:fillRect/>
          </a:stretch>
        </p:blipFill>
        <p:spPr bwMode="auto">
          <a:xfrm>
            <a:off x="65088" y="1628775"/>
            <a:ext cx="4146550" cy="328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Rectangle 4">
            <a:extLst>
              <a:ext uri="{FF2B5EF4-FFF2-40B4-BE49-F238E27FC236}">
                <a16:creationId xmlns:a16="http://schemas.microsoft.com/office/drawing/2014/main" id="{B8CFA82E-EF39-D9CB-E2D8-E1256374E089}"/>
              </a:ext>
            </a:extLst>
          </p:cNvPr>
          <p:cNvSpPr>
            <a:spLocks noChangeArrowheads="1"/>
          </p:cNvSpPr>
          <p:nvPr/>
        </p:nvSpPr>
        <p:spPr bwMode="auto">
          <a:xfrm>
            <a:off x="1908175" y="5732463"/>
            <a:ext cx="64087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p>
            <a:pPr algn="just" eaLnBrk="1" hangingPunct="1">
              <a:buSzPct val="100000"/>
            </a:pPr>
            <a:r>
              <a:rPr lang="en-GB" altLang="en-US" sz="1200" b="1" dirty="0">
                <a:solidFill>
                  <a:srgbClr val="FF0000"/>
                </a:solidFill>
                <a:latin typeface="Comic Sans MS"/>
                <a:ea typeface="MS PGothic"/>
              </a:rPr>
              <a:t>September is often warm and sunny! Please send a named sun hat to school and also apply a high factor sun cream that will last the whole day for your child if possible.</a:t>
            </a:r>
            <a:endParaRPr lang="en-GB" altLang="en-US" sz="1200" b="1" dirty="0">
              <a:solidFill>
                <a:srgbClr val="FF0000"/>
              </a:solidFill>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Text Box 1">
            <a:extLst>
              <a:ext uri="{FF2B5EF4-FFF2-40B4-BE49-F238E27FC236}">
                <a16:creationId xmlns:a16="http://schemas.microsoft.com/office/drawing/2014/main" id="{A18609E0-4EC3-F90A-2364-232792BE31DE}"/>
              </a:ext>
            </a:extLst>
          </p:cNvPr>
          <p:cNvSpPr txBox="1">
            <a:spLocks noChangeArrowheads="1"/>
          </p:cNvSpPr>
          <p:nvPr/>
        </p:nvSpPr>
        <p:spPr bwMode="auto">
          <a:xfrm>
            <a:off x="685800" y="152400"/>
            <a:ext cx="6870700" cy="160020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4400">
                <a:solidFill>
                  <a:srgbClr val="FFCC00"/>
                </a:solidFill>
              </a:rPr>
              <a:t>Bringing and Collecting Children</a:t>
            </a:r>
          </a:p>
        </p:txBody>
      </p:sp>
      <p:sp>
        <p:nvSpPr>
          <p:cNvPr id="28675" name="Text Box 2">
            <a:extLst>
              <a:ext uri="{FF2B5EF4-FFF2-40B4-BE49-F238E27FC236}">
                <a16:creationId xmlns:a16="http://schemas.microsoft.com/office/drawing/2014/main" id="{E5EDF590-5B0E-F7A8-186A-84CDE4DA77C5}"/>
              </a:ext>
            </a:extLst>
          </p:cNvPr>
          <p:cNvSpPr txBox="1">
            <a:spLocks noChangeArrowheads="1"/>
          </p:cNvSpPr>
          <p:nvPr/>
        </p:nvSpPr>
        <p:spPr bwMode="auto">
          <a:xfrm>
            <a:off x="1547813" y="1844675"/>
            <a:ext cx="6007100" cy="44656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t"/>
          <a:lstStyle>
            <a:lvl1pPr marL="341313" indent="-338138">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chemeClr val="bg1"/>
                </a:solidFill>
                <a:latin typeface="Comic Sans MS" panose="030F0702030302020204" pitchFamily="66" charset="0"/>
                <a:ea typeface="MS PGothic" panose="020B0600070205080204" pitchFamily="34" charset="-128"/>
              </a:defRPr>
            </a:lvl1pPr>
            <a:lvl2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chemeClr val="bg1"/>
                </a:solidFill>
                <a:latin typeface="Comic Sans MS" panose="030F0702030302020204" pitchFamily="66" charset="0"/>
                <a:ea typeface="MS PGothic" panose="020B0600070205080204" pitchFamily="34" charset="-128"/>
              </a:defRPr>
            </a:lvl2pPr>
            <a:lvl3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chemeClr val="bg1"/>
                </a:solidFill>
                <a:latin typeface="Comic Sans MS" panose="030F0702030302020204" pitchFamily="66" charset="0"/>
                <a:ea typeface="MS PGothic" panose="020B0600070205080204" pitchFamily="34" charset="-128"/>
              </a:defRPr>
            </a:lvl3pPr>
            <a:lvl4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chemeClr val="bg1"/>
                </a:solidFill>
                <a:latin typeface="Comic Sans MS" panose="030F0702030302020204" pitchFamily="66" charset="0"/>
                <a:ea typeface="MS PGothic" panose="020B0600070205080204" pitchFamily="34" charset="-128"/>
              </a:defRPr>
            </a:lvl4pPr>
            <a:lvl5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chemeClr val="bg1"/>
                </a:solidFill>
                <a:latin typeface="Comic Sans MS" panose="030F0702030302020204" pitchFamily="66" charset="0"/>
                <a:ea typeface="MS PGothic" panose="020B0600070205080204" pitchFamily="34" charset="-128"/>
              </a:defRPr>
            </a:lvl9pPr>
          </a:lstStyle>
          <a:p>
            <a:pPr marL="340995" indent="-337820" algn="just" eaLnBrk="1" hangingPunct="1">
              <a:lnSpc>
                <a:spcPct val="80000"/>
              </a:lnSpc>
              <a:spcBef>
                <a:spcPts val="450"/>
              </a:spcBef>
              <a:buSzPct val="100000"/>
            </a:pPr>
            <a:endParaRPr lang="en-GB" altLang="en-US">
              <a:solidFill>
                <a:srgbClr val="0000FF"/>
              </a:solidFill>
            </a:endParaRPr>
          </a:p>
          <a:p>
            <a:pPr marL="340995" indent="-337820" algn="just" eaLnBrk="1" hangingPunct="1">
              <a:lnSpc>
                <a:spcPct val="80000"/>
              </a:lnSpc>
              <a:spcBef>
                <a:spcPts val="500"/>
              </a:spcBef>
              <a:buClr>
                <a:srgbClr val="0000FF"/>
              </a:buClr>
              <a:buSzPct val="100000"/>
              <a:buFont typeface="Comic Sans MS" panose="030F0702030302020204" pitchFamily="66" charset="0"/>
              <a:buChar char="•"/>
            </a:pPr>
            <a:r>
              <a:rPr lang="en-GB" altLang="en-US" dirty="0">
                <a:solidFill>
                  <a:srgbClr val="0000FF"/>
                </a:solidFill>
                <a:latin typeface="Comic Sans MS"/>
                <a:ea typeface="MS PGothic"/>
              </a:rPr>
              <a:t>In the morning, Reception children are brought to the rear double doors from 8.50am.</a:t>
            </a:r>
          </a:p>
          <a:p>
            <a:pPr marL="340995" indent="-337820" algn="just" eaLnBrk="1" hangingPunct="1">
              <a:lnSpc>
                <a:spcPct val="80000"/>
              </a:lnSpc>
              <a:spcBef>
                <a:spcPts val="500"/>
              </a:spcBef>
              <a:buClr>
                <a:srgbClr val="0000FF"/>
              </a:buClr>
              <a:buSzPct val="100000"/>
              <a:buFont typeface="Comic Sans MS" panose="030F0702030302020204" pitchFamily="66" charset="0"/>
              <a:buChar char="•"/>
            </a:pPr>
            <a:r>
              <a:rPr lang="en-GB" altLang="en-US" dirty="0">
                <a:solidFill>
                  <a:srgbClr val="FF0000"/>
                </a:solidFill>
                <a:latin typeface="Comic Sans MS"/>
                <a:ea typeface="MS PGothic"/>
              </a:rPr>
              <a:t>Encourage your child to come inside independently – we are aware that this will take time.</a:t>
            </a:r>
          </a:p>
          <a:p>
            <a:pPr marL="340995" indent="-337820" algn="just" eaLnBrk="1" hangingPunct="1">
              <a:lnSpc>
                <a:spcPct val="80000"/>
              </a:lnSpc>
              <a:spcBef>
                <a:spcPts val="500"/>
              </a:spcBef>
              <a:buClr>
                <a:srgbClr val="0000FF"/>
              </a:buClr>
              <a:buSzPct val="100000"/>
              <a:buFont typeface="Comic Sans MS" panose="030F0702030302020204" pitchFamily="66" charset="0"/>
              <a:buChar char="•"/>
            </a:pPr>
            <a:r>
              <a:rPr lang="en-GB" altLang="en-US" dirty="0">
                <a:solidFill>
                  <a:srgbClr val="0000FF"/>
                </a:solidFill>
                <a:latin typeface="Comic Sans MS"/>
                <a:ea typeface="MS PGothic"/>
              </a:rPr>
              <a:t>We need to know who is collecting your child from school each day.  Please fill in the form that is in your pack regarding who has permission to collect your child and also provide a password that any adults who collect your child will need to know.</a:t>
            </a:r>
            <a:endParaRPr lang="en-GB" dirty="0"/>
          </a:p>
          <a:p>
            <a:pPr marL="340995" indent="-337820" algn="just" eaLnBrk="1" hangingPunct="1">
              <a:lnSpc>
                <a:spcPct val="80000"/>
              </a:lnSpc>
              <a:spcBef>
                <a:spcPts val="500"/>
              </a:spcBef>
              <a:buClr>
                <a:srgbClr val="FF0000"/>
              </a:buClr>
              <a:buSzPct val="100000"/>
              <a:buFont typeface="Comic Sans MS" panose="030F0702030302020204" pitchFamily="66" charset="0"/>
              <a:buChar char="•"/>
            </a:pPr>
            <a:r>
              <a:rPr lang="en-GB" altLang="en-US" dirty="0">
                <a:solidFill>
                  <a:srgbClr val="FF0000"/>
                </a:solidFill>
                <a:latin typeface="Comic Sans MS"/>
                <a:ea typeface="MS PGothic"/>
              </a:rPr>
              <a:t>Nursery children will need to be dropped off at the Nursery door by 8.50am, where you will need to inform staff about who is picking your child up.</a:t>
            </a:r>
          </a:p>
          <a:p>
            <a:pPr marL="340995" indent="-337820" algn="just" eaLnBrk="1" hangingPunct="1">
              <a:lnSpc>
                <a:spcPct val="80000"/>
              </a:lnSpc>
              <a:spcBef>
                <a:spcPts val="500"/>
              </a:spcBef>
              <a:buClr>
                <a:srgbClr val="0000FF"/>
              </a:buClr>
              <a:buSzPct val="100000"/>
              <a:buFont typeface="Comic Sans MS" panose="030F0702030302020204" pitchFamily="66" charset="0"/>
              <a:buChar char="•"/>
            </a:pPr>
            <a:r>
              <a:rPr lang="en-GB" altLang="en-US" dirty="0">
                <a:solidFill>
                  <a:srgbClr val="0000FF"/>
                </a:solidFill>
                <a:latin typeface="Comic Sans MS"/>
                <a:ea typeface="MS PGothic"/>
              </a:rPr>
              <a:t>Reception will be dismissed from the double doors and Nursery will be dismissed from the Nursery door.</a:t>
            </a:r>
          </a:p>
          <a:p>
            <a:pPr marL="340995" indent="-337820" algn="just" eaLnBrk="1" hangingPunct="1">
              <a:lnSpc>
                <a:spcPct val="80000"/>
              </a:lnSpc>
              <a:spcBef>
                <a:spcPts val="500"/>
              </a:spcBef>
              <a:buSzPct val="100000"/>
            </a:pPr>
            <a:endParaRPr lang="en-GB" altLang="en-US" sz="2000">
              <a:solidFill>
                <a:srgbClr val="0000FF"/>
              </a:solidFill>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Text Box 1">
            <a:extLst>
              <a:ext uri="{FF2B5EF4-FFF2-40B4-BE49-F238E27FC236}">
                <a16:creationId xmlns:a16="http://schemas.microsoft.com/office/drawing/2014/main" id="{D6C21FD2-2CE6-04B8-33A1-1A2742B534F3}"/>
              </a:ext>
            </a:extLst>
          </p:cNvPr>
          <p:cNvSpPr txBox="1">
            <a:spLocks noChangeArrowheads="1"/>
          </p:cNvSpPr>
          <p:nvPr/>
        </p:nvSpPr>
        <p:spPr bwMode="auto">
          <a:xfrm>
            <a:off x="684213" y="260350"/>
            <a:ext cx="6870700" cy="915988"/>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4400">
                <a:solidFill>
                  <a:srgbClr val="FFCC00"/>
                </a:solidFill>
              </a:rPr>
              <a:t>Bus Transport</a:t>
            </a:r>
          </a:p>
        </p:txBody>
      </p:sp>
      <p:sp>
        <p:nvSpPr>
          <p:cNvPr id="30723" name="Text Box 2">
            <a:extLst>
              <a:ext uri="{FF2B5EF4-FFF2-40B4-BE49-F238E27FC236}">
                <a16:creationId xmlns:a16="http://schemas.microsoft.com/office/drawing/2014/main" id="{AFD4A20B-8ED1-4A50-2365-4D383FA1F6E8}"/>
              </a:ext>
            </a:extLst>
          </p:cNvPr>
          <p:cNvSpPr txBox="1">
            <a:spLocks noChangeArrowheads="1"/>
          </p:cNvSpPr>
          <p:nvPr/>
        </p:nvSpPr>
        <p:spPr bwMode="auto">
          <a:xfrm>
            <a:off x="2627313" y="1573213"/>
            <a:ext cx="5473700" cy="45196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marL="265113" indent="-265113">
              <a:tabLst>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1pPr>
            <a:lvl2pPr>
              <a:tabLst>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2pPr>
            <a:lvl3pPr>
              <a:tabLst>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3pPr>
            <a:lvl4pPr>
              <a:tabLst>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4pPr>
            <a:lvl5pPr>
              <a:tabLst>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9pPr>
          </a:lstStyle>
          <a:p>
            <a:pPr algn="just" eaLnBrk="1" hangingPunct="1">
              <a:spcBef>
                <a:spcPts val="600"/>
              </a:spcBef>
              <a:buClr>
                <a:srgbClr val="0000FF"/>
              </a:buClr>
              <a:buSzPct val="100000"/>
              <a:buFont typeface="Comic Sans MS" panose="030F0702030302020204" pitchFamily="66" charset="0"/>
              <a:buChar char="•"/>
            </a:pPr>
            <a:r>
              <a:rPr lang="en-GB" altLang="en-US" dirty="0">
                <a:solidFill>
                  <a:srgbClr val="0000FF"/>
                </a:solidFill>
              </a:rPr>
              <a:t>There are two buses which operate to and from Cooper Perry – </a:t>
            </a:r>
            <a:r>
              <a:rPr lang="en-GB" altLang="en-US" dirty="0" err="1">
                <a:solidFill>
                  <a:srgbClr val="0000FF"/>
                </a:solidFill>
              </a:rPr>
              <a:t>Whitgreave</a:t>
            </a:r>
            <a:r>
              <a:rPr lang="en-GB" altLang="en-US" dirty="0">
                <a:solidFill>
                  <a:srgbClr val="0000FF"/>
                </a:solidFill>
              </a:rPr>
              <a:t> and </a:t>
            </a:r>
            <a:r>
              <a:rPr lang="en-GB" altLang="en-US" dirty="0" err="1">
                <a:solidFill>
                  <a:srgbClr val="0000FF"/>
                </a:solidFill>
              </a:rPr>
              <a:t>Derrington</a:t>
            </a:r>
            <a:r>
              <a:rPr lang="en-GB" altLang="en-US" dirty="0">
                <a:solidFill>
                  <a:srgbClr val="0000FF"/>
                </a:solidFill>
              </a:rPr>
              <a:t>. </a:t>
            </a:r>
          </a:p>
          <a:p>
            <a:pPr algn="just" eaLnBrk="1" hangingPunct="1">
              <a:spcBef>
                <a:spcPts val="600"/>
              </a:spcBef>
              <a:buClr>
                <a:srgbClr val="FF0000"/>
              </a:buClr>
              <a:buSzPct val="100000"/>
              <a:buFont typeface="Comic Sans MS" panose="030F0702030302020204" pitchFamily="66" charset="0"/>
              <a:buChar char="•"/>
            </a:pPr>
            <a:r>
              <a:rPr lang="en-GB" altLang="en-US" dirty="0">
                <a:solidFill>
                  <a:srgbClr val="FF0000"/>
                </a:solidFill>
              </a:rPr>
              <a:t>If you would like more information about this service please contact Staffordshire County Council – School Transport team. You must also contact the school office to complete a form so we are aware that your child is to travel on the bus. </a:t>
            </a:r>
          </a:p>
          <a:p>
            <a:pPr algn="just" eaLnBrk="1" hangingPunct="1">
              <a:spcBef>
                <a:spcPts val="600"/>
              </a:spcBef>
              <a:buClr>
                <a:srgbClr val="FF0000"/>
              </a:buClr>
              <a:buSzPct val="100000"/>
              <a:buFont typeface="Arial" panose="020B0604020202020204" pitchFamily="34" charset="0"/>
              <a:buChar char="•"/>
            </a:pPr>
            <a:r>
              <a:rPr lang="en-GB" altLang="en-US" dirty="0">
                <a:solidFill>
                  <a:srgbClr val="2D2DB9"/>
                </a:solidFill>
              </a:rPr>
              <a:t>Any children who travel to and from home on the bus will be escorted on and off the bus by a member of staff.</a:t>
            </a:r>
          </a:p>
          <a:p>
            <a:pPr algn="just" eaLnBrk="1" hangingPunct="1">
              <a:spcBef>
                <a:spcPts val="600"/>
              </a:spcBef>
              <a:buClr>
                <a:srgbClr val="FF0000"/>
              </a:buClr>
              <a:buSzPct val="100000"/>
              <a:buFont typeface="Comic Sans MS" panose="030F0702030302020204" pitchFamily="66" charset="0"/>
              <a:buChar char="•"/>
            </a:pPr>
            <a:r>
              <a:rPr lang="en-GB" altLang="en-US" dirty="0">
                <a:solidFill>
                  <a:srgbClr val="FF0000"/>
                </a:solidFill>
              </a:rPr>
              <a:t>We are not able to let your child onto a bus without written permission.</a:t>
            </a:r>
          </a:p>
          <a:p>
            <a:pPr algn="just" eaLnBrk="1" hangingPunct="1">
              <a:spcBef>
                <a:spcPts val="600"/>
              </a:spcBef>
              <a:buClr>
                <a:srgbClr val="FF0000"/>
              </a:buClr>
              <a:buSzPct val="100000"/>
              <a:buFont typeface="Times New Roman" panose="02020603050405020304" pitchFamily="18" charset="0"/>
              <a:buNone/>
            </a:pPr>
            <a:endParaRPr lang="en-GB" altLang="en-US" dirty="0">
              <a:solidFill>
                <a:srgbClr val="FF0000"/>
              </a:solidFill>
            </a:endParaRPr>
          </a:p>
          <a:p>
            <a:pPr algn="just" eaLnBrk="1" hangingPunct="1">
              <a:spcBef>
                <a:spcPts val="600"/>
              </a:spcBef>
              <a:buClr>
                <a:srgbClr val="FF0000"/>
              </a:buClr>
              <a:buSzPct val="100000"/>
              <a:buFont typeface="Times New Roman" panose="02020603050405020304" pitchFamily="18" charset="0"/>
              <a:buNone/>
            </a:pPr>
            <a:r>
              <a:rPr lang="en-GB" altLang="en-US" b="1" dirty="0" smtClean="0">
                <a:solidFill>
                  <a:srgbClr val="262699"/>
                </a:solidFill>
              </a:rPr>
              <a:t>	This </a:t>
            </a:r>
            <a:r>
              <a:rPr lang="en-GB" altLang="en-US" b="1" dirty="0">
                <a:solidFill>
                  <a:srgbClr val="262699"/>
                </a:solidFill>
              </a:rPr>
              <a:t>service is for children in Reception to Year 6</a:t>
            </a:r>
            <a:r>
              <a:rPr lang="en-GB" altLang="en-US" dirty="0">
                <a:solidFill>
                  <a:srgbClr val="262699"/>
                </a:solidFill>
              </a:rPr>
              <a:t>.</a:t>
            </a:r>
            <a:r>
              <a:rPr lang="en-GB" altLang="en-US" dirty="0">
                <a:solidFill>
                  <a:srgbClr val="FF0000"/>
                </a:solidFill>
              </a:rPr>
              <a:t> </a:t>
            </a:r>
          </a:p>
        </p:txBody>
      </p:sp>
      <p:pic>
        <p:nvPicPr>
          <p:cNvPr id="30724" name="Picture 3">
            <a:extLst>
              <a:ext uri="{FF2B5EF4-FFF2-40B4-BE49-F238E27FC236}">
                <a16:creationId xmlns:a16="http://schemas.microsoft.com/office/drawing/2014/main" id="{78C6EC25-1362-7219-25CB-223ED6BAA3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1665288"/>
            <a:ext cx="2284413" cy="30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Text Box 1">
            <a:extLst>
              <a:ext uri="{FF2B5EF4-FFF2-40B4-BE49-F238E27FC236}">
                <a16:creationId xmlns:a16="http://schemas.microsoft.com/office/drawing/2014/main" id="{6EFB6565-A43F-21B0-15E2-C08E42DB38D3}"/>
              </a:ext>
            </a:extLst>
          </p:cNvPr>
          <p:cNvSpPr txBox="1">
            <a:spLocks noChangeArrowheads="1"/>
          </p:cNvSpPr>
          <p:nvPr/>
        </p:nvSpPr>
        <p:spPr bwMode="auto">
          <a:xfrm>
            <a:off x="539750" y="333375"/>
            <a:ext cx="6870700" cy="915988"/>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4400">
                <a:solidFill>
                  <a:srgbClr val="FFCC00"/>
                </a:solidFill>
              </a:rPr>
              <a:t>Lunchtime</a:t>
            </a:r>
          </a:p>
        </p:txBody>
      </p:sp>
      <p:sp>
        <p:nvSpPr>
          <p:cNvPr id="17410" name="Text Box 2">
            <a:extLst>
              <a:ext uri="{FF2B5EF4-FFF2-40B4-BE49-F238E27FC236}">
                <a16:creationId xmlns:a16="http://schemas.microsoft.com/office/drawing/2014/main" id="{4BDC152C-CDF4-CD80-862A-D9CF198C2401}"/>
              </a:ext>
            </a:extLst>
          </p:cNvPr>
          <p:cNvSpPr txBox="1">
            <a:spLocks noChangeArrowheads="1"/>
          </p:cNvSpPr>
          <p:nvPr/>
        </p:nvSpPr>
        <p:spPr bwMode="auto">
          <a:xfrm>
            <a:off x="3348038" y="1628775"/>
            <a:ext cx="4679950" cy="3455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t"/>
          <a:lstStyle>
            <a:lvl1pPr marL="338138" indent="-338138">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rgbClr val="FFFFFF"/>
                </a:solidFill>
                <a:latin typeface="Comic Sans MS" pitchFamily="64" charset="0"/>
                <a:cs typeface="Arial" charset="0"/>
              </a:defRPr>
            </a:lvl1pPr>
            <a:lvl2pP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rgbClr val="FFFFFF"/>
                </a:solidFill>
                <a:latin typeface="Comic Sans MS" pitchFamily="64" charset="0"/>
                <a:cs typeface="Arial" charset="0"/>
              </a:defRPr>
            </a:lvl2pPr>
            <a:lvl3pP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rgbClr val="FFFFFF"/>
                </a:solidFill>
                <a:latin typeface="Comic Sans MS" pitchFamily="64" charset="0"/>
                <a:cs typeface="Arial" charset="0"/>
              </a:defRPr>
            </a:lvl3pPr>
            <a:lvl4pP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rgbClr val="FFFFFF"/>
                </a:solidFill>
                <a:latin typeface="Comic Sans MS" pitchFamily="64" charset="0"/>
                <a:cs typeface="Arial" charset="0"/>
              </a:defRPr>
            </a:lvl4pPr>
            <a:lvl5pP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rgbClr val="FFFFFF"/>
                </a:solidFill>
                <a:latin typeface="Comic Sans MS" pitchFamily="64" charset="0"/>
                <a:cs typeface="Arial" charset="0"/>
              </a:defRPr>
            </a:lvl5pPr>
            <a:lvl6pPr marL="2514600" indent="-228600" defTabSz="449263" fontAlgn="base">
              <a:spcBef>
                <a:spcPct val="0"/>
              </a:spcBef>
              <a:spcAft>
                <a:spcPct val="0"/>
              </a:spcAft>
              <a:buClr>
                <a:srgbClr val="000000"/>
              </a:buClr>
              <a:buSzPct val="100000"/>
              <a:buFont typeface="Times New Roman" pitchFamily="16" charset="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rgbClr val="FFFFFF"/>
                </a:solidFill>
                <a:latin typeface="Comic Sans MS" pitchFamily="64" charset="0"/>
                <a:cs typeface="Arial" charset="0"/>
              </a:defRPr>
            </a:lvl6pPr>
            <a:lvl7pPr marL="2971800" indent="-228600" defTabSz="449263" fontAlgn="base">
              <a:spcBef>
                <a:spcPct val="0"/>
              </a:spcBef>
              <a:spcAft>
                <a:spcPct val="0"/>
              </a:spcAft>
              <a:buClr>
                <a:srgbClr val="000000"/>
              </a:buClr>
              <a:buSzPct val="100000"/>
              <a:buFont typeface="Times New Roman" pitchFamily="16" charset="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rgbClr val="FFFFFF"/>
                </a:solidFill>
                <a:latin typeface="Comic Sans MS" pitchFamily="64" charset="0"/>
                <a:cs typeface="Arial" charset="0"/>
              </a:defRPr>
            </a:lvl7pPr>
            <a:lvl8pPr marL="3429000" indent="-228600" defTabSz="449263" fontAlgn="base">
              <a:spcBef>
                <a:spcPct val="0"/>
              </a:spcBef>
              <a:spcAft>
                <a:spcPct val="0"/>
              </a:spcAft>
              <a:buClr>
                <a:srgbClr val="000000"/>
              </a:buClr>
              <a:buSzPct val="100000"/>
              <a:buFont typeface="Times New Roman" pitchFamily="16" charset="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rgbClr val="FFFFFF"/>
                </a:solidFill>
                <a:latin typeface="Comic Sans MS" pitchFamily="64" charset="0"/>
                <a:cs typeface="Arial" charset="0"/>
              </a:defRPr>
            </a:lvl8pPr>
            <a:lvl9pPr marL="3886200" indent="-228600" defTabSz="449263" fontAlgn="base">
              <a:spcBef>
                <a:spcPct val="0"/>
              </a:spcBef>
              <a:spcAft>
                <a:spcPct val="0"/>
              </a:spcAft>
              <a:buClr>
                <a:srgbClr val="000000"/>
              </a:buClr>
              <a:buSzPct val="100000"/>
              <a:buFont typeface="Times New Roman" pitchFamily="16" charset="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rgbClr val="FFFFFF"/>
                </a:solidFill>
                <a:latin typeface="Comic Sans MS" pitchFamily="64" charset="0"/>
                <a:cs typeface="Arial" charset="0"/>
              </a:defRPr>
            </a:lvl9pPr>
          </a:lstStyle>
          <a:p>
            <a:pPr marL="337820" indent="-337820" algn="just" eaLnBrk="1" hangingPunct="1">
              <a:lnSpc>
                <a:spcPct val="90000"/>
              </a:lnSpc>
              <a:spcBef>
                <a:spcPts val="550"/>
              </a:spcBef>
              <a:buClr>
                <a:srgbClr val="FF0000"/>
              </a:buClr>
              <a:buSzPct val="100000"/>
              <a:buFont typeface="Comic Sans MS" pitchFamily="64" charset="0"/>
              <a:buChar char="•"/>
              <a:defRPr/>
            </a:pPr>
            <a:r>
              <a:rPr lang="en-GB" altLang="en-US" dirty="0">
                <a:solidFill>
                  <a:srgbClr val="FF0000"/>
                </a:solidFill>
                <a:latin typeface="Comic Sans MS"/>
                <a:ea typeface="+mn-ea"/>
                <a:cs typeface="Arial"/>
              </a:rPr>
              <a:t>Reception children are able to have a hot lunch or a packed lunch. They eat in the dining hall. School dinners are free for all Reception and key stage 1 children.</a:t>
            </a:r>
            <a:endParaRPr lang="en-US">
              <a:latin typeface="Comic Sans MS"/>
              <a:ea typeface="+mn-ea"/>
              <a:cs typeface="Arial"/>
            </a:endParaRPr>
          </a:p>
          <a:p>
            <a:pPr marL="337820" indent="-337820" algn="just" eaLnBrk="1" hangingPunct="1">
              <a:lnSpc>
                <a:spcPct val="90000"/>
              </a:lnSpc>
              <a:spcBef>
                <a:spcPts val="550"/>
              </a:spcBef>
              <a:buClr>
                <a:srgbClr val="0000FF"/>
              </a:buClr>
              <a:buSzPct val="100000"/>
              <a:buFont typeface="Comic Sans MS" pitchFamily="64" charset="0"/>
              <a:buChar char="•"/>
              <a:defRPr/>
            </a:pPr>
            <a:r>
              <a:rPr lang="en-GB" altLang="en-US" dirty="0">
                <a:solidFill>
                  <a:srgbClr val="0000FF"/>
                </a:solidFill>
                <a:latin typeface="Comic Sans MS"/>
                <a:ea typeface="+mn-ea"/>
                <a:cs typeface="Arial"/>
              </a:rPr>
              <a:t>Nursery children are able to have hot dinners (which they will need to pay for at £2.40 per day) or packed lunch from home. They eat in the dining hall with the reception children.</a:t>
            </a:r>
          </a:p>
          <a:p>
            <a:pPr marL="337820" indent="-337820" algn="just" eaLnBrk="1" hangingPunct="1">
              <a:lnSpc>
                <a:spcPct val="90000"/>
              </a:lnSpc>
              <a:spcBef>
                <a:spcPts val="550"/>
              </a:spcBef>
              <a:buClr>
                <a:srgbClr val="0000FF"/>
              </a:buClr>
              <a:buSzPct val="100000"/>
              <a:buFont typeface="Comic Sans MS" pitchFamily="64" charset="0"/>
              <a:buChar char="•"/>
              <a:defRPr/>
            </a:pPr>
            <a:r>
              <a:rPr lang="en-GB" altLang="en-US" dirty="0">
                <a:solidFill>
                  <a:srgbClr val="0000FF"/>
                </a:solidFill>
                <a:ea typeface="+mn-ea"/>
              </a:rPr>
              <a:t>You will be receiving more information from our catering company. </a:t>
            </a:r>
          </a:p>
          <a:p>
            <a:pPr marL="337820" indent="-337820" algn="just" eaLnBrk="1" hangingPunct="1">
              <a:lnSpc>
                <a:spcPct val="90000"/>
              </a:lnSpc>
              <a:spcBef>
                <a:spcPts val="550"/>
              </a:spcBef>
              <a:buClr>
                <a:srgbClr val="0000FF"/>
              </a:buClr>
              <a:buSzPct val="100000"/>
              <a:buFont typeface="Comic Sans MS" pitchFamily="64" charset="0"/>
              <a:buChar char="•"/>
              <a:defRPr/>
            </a:pPr>
            <a:endParaRPr lang="en-GB" altLang="en-US" dirty="0">
              <a:solidFill>
                <a:srgbClr val="0000FF"/>
              </a:solidFill>
              <a:ea typeface="+mn-ea"/>
            </a:endParaRPr>
          </a:p>
          <a:p>
            <a:pPr marL="340995" indent="-337820" algn="just" eaLnBrk="1" hangingPunct="1">
              <a:lnSpc>
                <a:spcPct val="90000"/>
              </a:lnSpc>
              <a:spcBef>
                <a:spcPts val="550"/>
              </a:spcBef>
              <a:buSzPct val="100000"/>
              <a:defRPr/>
            </a:pPr>
            <a:r>
              <a:rPr lang="en-GB" altLang="en-US" sz="2200" dirty="0">
                <a:solidFill>
                  <a:srgbClr val="0000FF"/>
                </a:solidFill>
                <a:ea typeface="+mn-ea"/>
              </a:rPr>
              <a:t> </a:t>
            </a:r>
          </a:p>
        </p:txBody>
      </p:sp>
      <p:pic>
        <p:nvPicPr>
          <p:cNvPr id="32772" name="Picture 3">
            <a:extLst>
              <a:ext uri="{FF2B5EF4-FFF2-40B4-BE49-F238E27FC236}">
                <a16:creationId xmlns:a16="http://schemas.microsoft.com/office/drawing/2014/main" id="{F50CC4B0-6717-A93E-737E-7643854DEE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663" y="1957388"/>
            <a:ext cx="3127375" cy="233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Text Box 4">
            <a:extLst>
              <a:ext uri="{FF2B5EF4-FFF2-40B4-BE49-F238E27FC236}">
                <a16:creationId xmlns:a16="http://schemas.microsoft.com/office/drawing/2014/main" id="{D832DCAC-2FB6-31A6-7F90-96E6C1A96FAA}"/>
              </a:ext>
            </a:extLst>
          </p:cNvPr>
          <p:cNvSpPr txBox="1">
            <a:spLocks noChangeArrowheads="1"/>
          </p:cNvSpPr>
          <p:nvPr/>
        </p:nvSpPr>
        <p:spPr bwMode="auto">
          <a:xfrm>
            <a:off x="1917700" y="4941888"/>
            <a:ext cx="6435725"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just" eaLnBrk="1" hangingPunct="1">
              <a:buSzPct val="100000"/>
            </a:pPr>
            <a:r>
              <a:rPr lang="en-GB" altLang="en-US" b="1">
                <a:solidFill>
                  <a:srgbClr val="FF0000"/>
                </a:solidFill>
              </a:rPr>
              <a:t>During the day all children in Nursery and Reception are entitled to a piece of fruit which is provided by MWW Ltd.</a:t>
            </a:r>
          </a:p>
          <a:p>
            <a:pPr algn="just" eaLnBrk="1" hangingPunct="1">
              <a:buSzPct val="100000"/>
            </a:pPr>
            <a:r>
              <a:rPr lang="en-GB" altLang="en-US" b="1">
                <a:solidFill>
                  <a:srgbClr val="FF0000"/>
                </a:solidFill>
              </a:rPr>
              <a:t>All children are able to refill their water bottles throughout the day and Nursery are entitled to milk during the morning. </a:t>
            </a:r>
          </a:p>
          <a:p>
            <a:pPr algn="just" eaLnBrk="1" hangingPunct="1">
              <a:buSzPct val="100000"/>
            </a:pPr>
            <a:endParaRPr lang="en-GB" altLang="en-US">
              <a:solidFill>
                <a:srgbClr val="ED1C24"/>
              </a:solidFill>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Text Box 1">
            <a:extLst>
              <a:ext uri="{FF2B5EF4-FFF2-40B4-BE49-F238E27FC236}">
                <a16:creationId xmlns:a16="http://schemas.microsoft.com/office/drawing/2014/main" id="{A40F5A98-EFFB-DAA1-6A0C-3AF824C22D3C}"/>
              </a:ext>
            </a:extLst>
          </p:cNvPr>
          <p:cNvSpPr txBox="1">
            <a:spLocks noChangeArrowheads="1"/>
          </p:cNvSpPr>
          <p:nvPr/>
        </p:nvSpPr>
        <p:spPr bwMode="auto">
          <a:xfrm>
            <a:off x="684213" y="260350"/>
            <a:ext cx="6870700" cy="915988"/>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4400">
                <a:solidFill>
                  <a:srgbClr val="FFCC00"/>
                </a:solidFill>
              </a:rPr>
              <a:t>Contact with Parents</a:t>
            </a:r>
          </a:p>
        </p:txBody>
      </p:sp>
      <p:sp>
        <p:nvSpPr>
          <p:cNvPr id="34819" name="Text Box 2">
            <a:extLst>
              <a:ext uri="{FF2B5EF4-FFF2-40B4-BE49-F238E27FC236}">
                <a16:creationId xmlns:a16="http://schemas.microsoft.com/office/drawing/2014/main" id="{96C09ADE-F9ED-FB38-D04B-26FCEF089305}"/>
              </a:ext>
            </a:extLst>
          </p:cNvPr>
          <p:cNvSpPr txBox="1">
            <a:spLocks noChangeArrowheads="1"/>
          </p:cNvSpPr>
          <p:nvPr/>
        </p:nvSpPr>
        <p:spPr bwMode="auto">
          <a:xfrm>
            <a:off x="3708400" y="1484313"/>
            <a:ext cx="4103688" cy="2879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t"/>
          <a:lstStyle>
            <a:lvl1pPr marL="342900" indent="-34290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1pPr>
            <a:lvl2pP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2pPr>
            <a:lvl3pP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3pPr>
            <a:lvl4pP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4pPr>
            <a:lvl5pP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9pPr>
          </a:lstStyle>
          <a:p>
            <a:pPr algn="just" eaLnBrk="1" hangingPunct="1">
              <a:lnSpc>
                <a:spcPct val="80000"/>
              </a:lnSpc>
              <a:spcBef>
                <a:spcPts val="600"/>
              </a:spcBef>
              <a:buClr>
                <a:srgbClr val="0000FF"/>
              </a:buClr>
              <a:buSzPct val="100000"/>
              <a:buFont typeface="Arial" panose="020B0604020202020204" pitchFamily="34" charset="0"/>
              <a:buChar char="•"/>
            </a:pPr>
            <a:r>
              <a:rPr lang="en-GB" altLang="en-US" sz="1600" dirty="0">
                <a:solidFill>
                  <a:srgbClr val="FF0000"/>
                </a:solidFill>
                <a:latin typeface="Comic Sans MS"/>
                <a:ea typeface="MS PGothic"/>
              </a:rPr>
              <a:t>We are looking forward to meeting you all properly at the stay and play sessions on 12th July (for those starting nursery) and 13th July (for those starting reception). </a:t>
            </a:r>
            <a:endParaRPr lang="en-GB" altLang="en-US" sz="1600" dirty="0">
              <a:solidFill>
                <a:srgbClr val="FF0000"/>
              </a:solidFill>
            </a:endParaRPr>
          </a:p>
          <a:p>
            <a:pPr algn="just" eaLnBrk="1" hangingPunct="1">
              <a:lnSpc>
                <a:spcPct val="80000"/>
              </a:lnSpc>
              <a:spcBef>
                <a:spcPts val="600"/>
              </a:spcBef>
              <a:buClr>
                <a:srgbClr val="0000FF"/>
              </a:buClr>
              <a:buSzPct val="100000"/>
              <a:buFont typeface="Arial" panose="020B0604020202020204" pitchFamily="34" charset="0"/>
              <a:buChar char="•"/>
            </a:pPr>
            <a:r>
              <a:rPr lang="en-GB" altLang="en-US" sz="1600" dirty="0">
                <a:solidFill>
                  <a:srgbClr val="0000FF"/>
                </a:solidFill>
                <a:latin typeface="Comic Sans MS"/>
                <a:ea typeface="MS PGothic"/>
              </a:rPr>
              <a:t>Once a term your child will be a ‘focus’ child. This means we will be in touch with you prior to their focus week and also send copies of their learning home at the end of their focus week. </a:t>
            </a:r>
            <a:endParaRPr lang="en-GB" altLang="en-US" sz="1600" dirty="0">
              <a:solidFill>
                <a:srgbClr val="0000FF"/>
              </a:solidFill>
            </a:endParaRPr>
          </a:p>
          <a:p>
            <a:pPr algn="just" eaLnBrk="1" hangingPunct="1">
              <a:lnSpc>
                <a:spcPct val="80000"/>
              </a:lnSpc>
              <a:spcBef>
                <a:spcPts val="600"/>
              </a:spcBef>
              <a:buClr>
                <a:srgbClr val="0000FF"/>
              </a:buClr>
              <a:buSzPct val="100000"/>
              <a:buFont typeface="Arial" panose="020B0604020202020204" pitchFamily="34" charset="0"/>
              <a:buChar char="•"/>
            </a:pPr>
            <a:r>
              <a:rPr lang="en-GB" altLang="en-US" sz="1600" dirty="0">
                <a:solidFill>
                  <a:srgbClr val="0000FF"/>
                </a:solidFill>
                <a:latin typeface="Comic Sans MS"/>
                <a:ea typeface="MS PGothic"/>
              </a:rPr>
              <a:t>Parents Evenings are now face to face and we will let you know as soon as possible when </a:t>
            </a:r>
            <a:r>
              <a:rPr lang="en-GB" altLang="en-US" sz="1600" dirty="0" smtClean="0">
                <a:solidFill>
                  <a:srgbClr val="0000FF"/>
                </a:solidFill>
                <a:latin typeface="Comic Sans MS"/>
                <a:ea typeface="MS PGothic"/>
              </a:rPr>
              <a:t>the </a:t>
            </a:r>
            <a:r>
              <a:rPr lang="en-GB" altLang="en-US" sz="1600" dirty="0">
                <a:solidFill>
                  <a:srgbClr val="0000FF"/>
                </a:solidFill>
                <a:latin typeface="Comic Sans MS"/>
                <a:ea typeface="MS PGothic"/>
              </a:rPr>
              <a:t>first one is taking place.</a:t>
            </a:r>
          </a:p>
          <a:p>
            <a:pPr algn="just" eaLnBrk="1" hangingPunct="1">
              <a:lnSpc>
                <a:spcPct val="80000"/>
              </a:lnSpc>
              <a:spcBef>
                <a:spcPts val="600"/>
              </a:spcBef>
              <a:buClr>
                <a:srgbClr val="0000FF"/>
              </a:buClr>
              <a:buSzPct val="100000"/>
              <a:buFont typeface="Arial" panose="020B0604020202020204" pitchFamily="34" charset="0"/>
              <a:buChar char="•"/>
            </a:pPr>
            <a:r>
              <a:rPr lang="en-GB" altLang="en-US" sz="1600" dirty="0">
                <a:solidFill>
                  <a:srgbClr val="FF0000"/>
                </a:solidFill>
                <a:latin typeface="Comic Sans MS"/>
                <a:ea typeface="MS PGothic"/>
              </a:rPr>
              <a:t>The children have an annual report in July. For the Reception children, this will detail their attainment against the new ‘Early Learning Goals’.</a:t>
            </a:r>
          </a:p>
          <a:p>
            <a:pPr algn="just" eaLnBrk="1" hangingPunct="1">
              <a:lnSpc>
                <a:spcPct val="80000"/>
              </a:lnSpc>
              <a:spcBef>
                <a:spcPts val="600"/>
              </a:spcBef>
              <a:buClr>
                <a:srgbClr val="0000FF"/>
              </a:buClr>
              <a:buSzPct val="100000"/>
              <a:buFont typeface="Arial" panose="020B0604020202020204" pitchFamily="34" charset="0"/>
              <a:buChar char="•"/>
            </a:pPr>
            <a:r>
              <a:rPr lang="en-GB" altLang="en-US" sz="1600" dirty="0">
                <a:solidFill>
                  <a:srgbClr val="0000FF"/>
                </a:solidFill>
                <a:latin typeface="Comic Sans MS"/>
                <a:ea typeface="MS PGothic"/>
              </a:rPr>
              <a:t>Teachers are contactable via email so please do not hesitate to get in touch!</a:t>
            </a:r>
          </a:p>
          <a:p>
            <a:pPr algn="just" eaLnBrk="1" hangingPunct="1">
              <a:lnSpc>
                <a:spcPct val="80000"/>
              </a:lnSpc>
              <a:spcBef>
                <a:spcPts val="600"/>
              </a:spcBef>
              <a:buClr>
                <a:srgbClr val="FF0000"/>
              </a:buClr>
              <a:buSzPct val="100000"/>
            </a:pPr>
            <a:endParaRPr lang="en-GB" altLang="en-US" dirty="0">
              <a:solidFill>
                <a:srgbClr val="262699"/>
              </a:solidFill>
            </a:endParaRPr>
          </a:p>
          <a:p>
            <a:pPr algn="just" eaLnBrk="1" hangingPunct="1">
              <a:lnSpc>
                <a:spcPct val="80000"/>
              </a:lnSpc>
              <a:spcBef>
                <a:spcPts val="600"/>
              </a:spcBef>
              <a:buClr>
                <a:srgbClr val="FF0000"/>
              </a:buClr>
              <a:buSzPct val="100000"/>
            </a:pPr>
            <a:r>
              <a:rPr lang="en-GB" altLang="en-US" sz="2400" dirty="0">
                <a:solidFill>
                  <a:srgbClr val="262699"/>
                </a:solidFill>
                <a:latin typeface="Comic Sans MS"/>
                <a:ea typeface="MS PGothic"/>
              </a:rPr>
              <a:t>             PTA Events!</a:t>
            </a:r>
          </a:p>
          <a:p>
            <a:pPr algn="just" eaLnBrk="1" hangingPunct="1">
              <a:lnSpc>
                <a:spcPct val="80000"/>
              </a:lnSpc>
              <a:spcBef>
                <a:spcPts val="600"/>
              </a:spcBef>
              <a:buClr>
                <a:srgbClr val="FF0000"/>
              </a:buClr>
              <a:buSzPct val="100000"/>
              <a:buFont typeface="Times New Roman" panose="02020603050405020304" pitchFamily="18" charset="0"/>
              <a:buNone/>
            </a:pPr>
            <a:endParaRPr lang="en-GB" altLang="en-US" sz="2400" dirty="0">
              <a:solidFill>
                <a:srgbClr val="FF0000"/>
              </a:solidFill>
            </a:endParaRPr>
          </a:p>
          <a:p>
            <a:pPr algn="just" eaLnBrk="1" hangingPunct="1">
              <a:lnSpc>
                <a:spcPct val="80000"/>
              </a:lnSpc>
              <a:spcBef>
                <a:spcPts val="600"/>
              </a:spcBef>
              <a:buSzPct val="100000"/>
            </a:pPr>
            <a:r>
              <a:rPr lang="en-GB" altLang="en-US" b="1" dirty="0">
                <a:solidFill>
                  <a:srgbClr val="262699"/>
                </a:solidFill>
                <a:latin typeface="Comic Sans MS"/>
                <a:ea typeface="MS PGothic"/>
              </a:rPr>
              <a:t>   </a:t>
            </a:r>
            <a:endParaRPr lang="en-GB" altLang="en-US" sz="2400" dirty="0">
              <a:solidFill>
                <a:srgbClr val="FF0000"/>
              </a:solidFill>
            </a:endParaRPr>
          </a:p>
        </p:txBody>
      </p:sp>
      <p:pic>
        <p:nvPicPr>
          <p:cNvPr id="34820" name="Picture 3">
            <a:extLst>
              <a:ext uri="{FF2B5EF4-FFF2-40B4-BE49-F238E27FC236}">
                <a16:creationId xmlns:a16="http://schemas.microsoft.com/office/drawing/2014/main" id="{D1313F7F-A57B-7050-4E63-211E254B3E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1196975"/>
            <a:ext cx="2376488"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Picture 4">
            <a:extLst>
              <a:ext uri="{FF2B5EF4-FFF2-40B4-BE49-F238E27FC236}">
                <a16:creationId xmlns:a16="http://schemas.microsoft.com/office/drawing/2014/main" id="{F7B57384-34BE-9C17-19AC-B6B4EC0A9B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2924175"/>
            <a:ext cx="2797175" cy="20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2" name="Picture 5">
            <a:extLst>
              <a:ext uri="{FF2B5EF4-FFF2-40B4-BE49-F238E27FC236}">
                <a16:creationId xmlns:a16="http://schemas.microsoft.com/office/drawing/2014/main" id="{01D304F2-756F-1F1B-4FA2-4B2D51287BC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989513"/>
            <a:ext cx="2484438" cy="185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866" name="Text Box 1">
            <a:extLst>
              <a:ext uri="{FF2B5EF4-FFF2-40B4-BE49-F238E27FC236}">
                <a16:creationId xmlns:a16="http://schemas.microsoft.com/office/drawing/2014/main" id="{50A1204E-D979-F63E-2C97-6449DA033E8D}"/>
              </a:ext>
            </a:extLst>
          </p:cNvPr>
          <p:cNvSpPr txBox="1">
            <a:spLocks noChangeArrowheads="1"/>
          </p:cNvSpPr>
          <p:nvPr/>
        </p:nvSpPr>
        <p:spPr bwMode="auto">
          <a:xfrm>
            <a:off x="539750" y="333375"/>
            <a:ext cx="6870700" cy="1223963"/>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4000">
                <a:solidFill>
                  <a:srgbClr val="FFCC00"/>
                </a:solidFill>
              </a:rPr>
              <a:t>Behaviour and Independence</a:t>
            </a:r>
          </a:p>
        </p:txBody>
      </p:sp>
      <p:sp>
        <p:nvSpPr>
          <p:cNvPr id="36867" name="Text Box 2">
            <a:extLst>
              <a:ext uri="{FF2B5EF4-FFF2-40B4-BE49-F238E27FC236}">
                <a16:creationId xmlns:a16="http://schemas.microsoft.com/office/drawing/2014/main" id="{D1031B8F-1C0E-F74B-3008-1A853F9C3DB8}"/>
              </a:ext>
            </a:extLst>
          </p:cNvPr>
          <p:cNvSpPr txBox="1">
            <a:spLocks noChangeArrowheads="1"/>
          </p:cNvSpPr>
          <p:nvPr/>
        </p:nvSpPr>
        <p:spPr bwMode="auto">
          <a:xfrm>
            <a:off x="3975100" y="1828800"/>
            <a:ext cx="4248150" cy="4768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1pPr>
            <a:lvl2pP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2pPr>
            <a:lvl3pP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3pPr>
            <a:lvl4pP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4pPr>
            <a:lvl5pP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9pPr>
          </a:lstStyle>
          <a:p>
            <a:pPr eaLnBrk="1" hangingPunct="1">
              <a:lnSpc>
                <a:spcPct val="90000"/>
              </a:lnSpc>
              <a:spcBef>
                <a:spcPts val="600"/>
              </a:spcBef>
              <a:buClr>
                <a:srgbClr val="0000FF"/>
              </a:buClr>
              <a:buSzPct val="100000"/>
            </a:pPr>
            <a:endParaRPr lang="en-GB" altLang="en-US">
              <a:solidFill>
                <a:srgbClr val="0000FF"/>
              </a:solidFill>
            </a:endParaRPr>
          </a:p>
          <a:p>
            <a:pPr eaLnBrk="1" hangingPunct="1">
              <a:lnSpc>
                <a:spcPct val="90000"/>
              </a:lnSpc>
              <a:spcBef>
                <a:spcPts val="600"/>
              </a:spcBef>
              <a:buClr>
                <a:srgbClr val="FF0000"/>
              </a:buClr>
              <a:buSzPct val="100000"/>
              <a:buFont typeface="Comic Sans MS" panose="030F0702030302020204" pitchFamily="66" charset="0"/>
              <a:buChar char="•"/>
            </a:pPr>
            <a:r>
              <a:rPr lang="en-GB" altLang="en-US">
                <a:solidFill>
                  <a:srgbClr val="FF0000"/>
                </a:solidFill>
              </a:rPr>
              <a:t>Rocket system in every classroom from reception upwards.  For more information please see our behaviour policy on the website. Nursery use a rainbow cloud.</a:t>
            </a:r>
          </a:p>
          <a:p>
            <a:pPr eaLnBrk="1" hangingPunct="1">
              <a:lnSpc>
                <a:spcPct val="90000"/>
              </a:lnSpc>
              <a:spcBef>
                <a:spcPts val="600"/>
              </a:spcBef>
              <a:buClr>
                <a:srgbClr val="FF0000"/>
              </a:buClr>
              <a:buSzPct val="100000"/>
              <a:buFont typeface="Comic Sans MS" panose="030F0702030302020204" pitchFamily="66" charset="0"/>
              <a:buChar char="•"/>
            </a:pPr>
            <a:endParaRPr lang="en-GB" altLang="en-US">
              <a:solidFill>
                <a:srgbClr val="FF0000"/>
              </a:solidFill>
            </a:endParaRPr>
          </a:p>
          <a:p>
            <a:pPr eaLnBrk="1" hangingPunct="1">
              <a:lnSpc>
                <a:spcPct val="90000"/>
              </a:lnSpc>
              <a:spcBef>
                <a:spcPts val="600"/>
              </a:spcBef>
              <a:buClr>
                <a:srgbClr val="FF0000"/>
              </a:buClr>
              <a:buSzPct val="100000"/>
              <a:buFont typeface="Comic Sans MS" panose="030F0702030302020204" pitchFamily="66" charset="0"/>
              <a:buChar char="•"/>
            </a:pPr>
            <a:r>
              <a:rPr lang="en-GB" altLang="en-US">
                <a:solidFill>
                  <a:srgbClr val="0000FF"/>
                </a:solidFill>
              </a:rPr>
              <a:t>Rewards – star of the week, house points, stickers, certificates and post cards home. Lots of positive praise!</a:t>
            </a:r>
          </a:p>
          <a:p>
            <a:pPr eaLnBrk="1" hangingPunct="1">
              <a:lnSpc>
                <a:spcPct val="90000"/>
              </a:lnSpc>
              <a:spcBef>
                <a:spcPts val="600"/>
              </a:spcBef>
              <a:buSzPct val="100000"/>
            </a:pPr>
            <a:endParaRPr lang="en-GB" altLang="en-US">
              <a:solidFill>
                <a:srgbClr val="0000FF"/>
              </a:solidFill>
            </a:endParaRPr>
          </a:p>
        </p:txBody>
      </p:sp>
      <p:pic>
        <p:nvPicPr>
          <p:cNvPr id="36868" name="Picture 1">
            <a:extLst>
              <a:ext uri="{FF2B5EF4-FFF2-40B4-BE49-F238E27FC236}">
                <a16:creationId xmlns:a16="http://schemas.microsoft.com/office/drawing/2014/main" id="{7377DA68-61E6-37B1-E052-219DF745DCF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650" y="1828800"/>
            <a:ext cx="2087563" cy="279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9" name="Picture 2">
            <a:extLst>
              <a:ext uri="{FF2B5EF4-FFF2-40B4-BE49-F238E27FC236}">
                <a16:creationId xmlns:a16="http://schemas.microsoft.com/office/drawing/2014/main" id="{FACE6B41-5A4B-9853-46F7-6D7ECB8F26F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79613" y="5024438"/>
            <a:ext cx="2081212" cy="149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4" name="Text Box 1">
            <a:extLst>
              <a:ext uri="{FF2B5EF4-FFF2-40B4-BE49-F238E27FC236}">
                <a16:creationId xmlns:a16="http://schemas.microsoft.com/office/drawing/2014/main" id="{5C4AE1E6-5ECB-0192-C279-D91A2D3ED9E4}"/>
              </a:ext>
            </a:extLst>
          </p:cNvPr>
          <p:cNvSpPr txBox="1">
            <a:spLocks noChangeArrowheads="1"/>
          </p:cNvSpPr>
          <p:nvPr/>
        </p:nvSpPr>
        <p:spPr bwMode="auto">
          <a:xfrm>
            <a:off x="685800" y="1828800"/>
            <a:ext cx="37719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lstStyle>
            <a:lvl1pPr marL="338138" indent="-338138">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1pPr>
            <a:lvl2pP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2pPr>
            <a:lvl3pP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3pPr>
            <a:lvl4pP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4pPr>
            <a:lvl5pP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9pPr>
          </a:lstStyle>
          <a:p>
            <a:pPr marL="0" indent="0" eaLnBrk="1" hangingPunct="1">
              <a:spcBef>
                <a:spcPts val="700"/>
              </a:spcBef>
              <a:buClr>
                <a:srgbClr val="0000FF"/>
              </a:buClr>
              <a:buSzPct val="100000"/>
            </a:pPr>
            <a:r>
              <a:rPr lang="en-GB" altLang="en-US" sz="2800" dirty="0">
                <a:solidFill>
                  <a:srgbClr val="0000FF"/>
                </a:solidFill>
              </a:rPr>
              <a:t>Before School club</a:t>
            </a:r>
          </a:p>
          <a:p>
            <a:pPr eaLnBrk="1" hangingPunct="1">
              <a:spcBef>
                <a:spcPts val="700"/>
              </a:spcBef>
              <a:buClr>
                <a:srgbClr val="0000FF"/>
              </a:buClr>
              <a:buSzPct val="100000"/>
              <a:buFont typeface="Comic Sans MS" panose="030F0702030302020204" pitchFamily="66" charset="0"/>
              <a:buChar char="•"/>
            </a:pPr>
            <a:r>
              <a:rPr lang="en-GB" altLang="en-US" sz="2800" dirty="0">
                <a:solidFill>
                  <a:srgbClr val="0000FF"/>
                </a:solidFill>
              </a:rPr>
              <a:t>Monday to Friday</a:t>
            </a:r>
          </a:p>
          <a:p>
            <a:pPr eaLnBrk="1" hangingPunct="1">
              <a:spcBef>
                <a:spcPts val="700"/>
              </a:spcBef>
              <a:buClr>
                <a:srgbClr val="0000FF"/>
              </a:buClr>
              <a:buSzPct val="100000"/>
              <a:buFont typeface="Comic Sans MS" panose="030F0702030302020204" pitchFamily="66" charset="0"/>
              <a:buChar char="•"/>
            </a:pPr>
            <a:r>
              <a:rPr lang="en-GB" altLang="en-US" sz="2800" dirty="0">
                <a:solidFill>
                  <a:srgbClr val="0000FF"/>
                </a:solidFill>
              </a:rPr>
              <a:t>7.30am- </a:t>
            </a:r>
            <a:r>
              <a:rPr lang="en-GB" altLang="en-US" sz="2800" dirty="0" smtClean="0">
                <a:solidFill>
                  <a:srgbClr val="0000FF"/>
                </a:solidFill>
              </a:rPr>
              <a:t>8.50am (£5.00 </a:t>
            </a:r>
            <a:r>
              <a:rPr lang="en-GB" altLang="en-US" sz="2800" dirty="0">
                <a:solidFill>
                  <a:srgbClr val="0000FF"/>
                </a:solidFill>
              </a:rPr>
              <a:t>including </a:t>
            </a:r>
            <a:r>
              <a:rPr lang="en-GB" altLang="en-US" sz="2800" dirty="0" smtClean="0">
                <a:solidFill>
                  <a:srgbClr val="0000FF"/>
                </a:solidFill>
              </a:rPr>
              <a:t>breakfast)</a:t>
            </a:r>
            <a:endParaRPr lang="en-GB" altLang="en-US" sz="2800" dirty="0">
              <a:solidFill>
                <a:srgbClr val="0000FF"/>
              </a:solidFill>
            </a:endParaRPr>
          </a:p>
          <a:p>
            <a:pPr eaLnBrk="1" hangingPunct="1">
              <a:spcBef>
                <a:spcPts val="700"/>
              </a:spcBef>
              <a:buClr>
                <a:srgbClr val="0000FF"/>
              </a:buClr>
              <a:buSzPct val="100000"/>
              <a:buFont typeface="Comic Sans MS" panose="030F0702030302020204" pitchFamily="66" charset="0"/>
              <a:buChar char="•"/>
            </a:pPr>
            <a:r>
              <a:rPr lang="en-GB" altLang="en-US" sz="2800" dirty="0">
                <a:solidFill>
                  <a:srgbClr val="0000FF"/>
                </a:solidFill>
              </a:rPr>
              <a:t>Ran by school staff</a:t>
            </a:r>
          </a:p>
        </p:txBody>
      </p:sp>
      <p:sp>
        <p:nvSpPr>
          <p:cNvPr id="38915" name="Text Box 2">
            <a:extLst>
              <a:ext uri="{FF2B5EF4-FFF2-40B4-BE49-F238E27FC236}">
                <a16:creationId xmlns:a16="http://schemas.microsoft.com/office/drawing/2014/main" id="{5CECA9ED-C7BD-E10C-E615-F5177FD1121D}"/>
              </a:ext>
            </a:extLst>
          </p:cNvPr>
          <p:cNvSpPr txBox="1">
            <a:spLocks noChangeArrowheads="1"/>
          </p:cNvSpPr>
          <p:nvPr/>
        </p:nvSpPr>
        <p:spPr bwMode="auto">
          <a:xfrm>
            <a:off x="4610100" y="1828800"/>
            <a:ext cx="3771900" cy="46965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marL="338138" indent="-338138">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1pPr>
            <a:lvl2pP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2pPr>
            <a:lvl3pP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3pPr>
            <a:lvl4pP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4pPr>
            <a:lvl5pP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solidFill>
                  <a:schemeClr val="bg1"/>
                </a:solidFill>
                <a:latin typeface="Comic Sans MS" panose="030F0702030302020204" pitchFamily="66" charset="0"/>
                <a:ea typeface="MS PGothic" panose="020B0600070205080204" pitchFamily="34" charset="-128"/>
              </a:defRPr>
            </a:lvl9pPr>
          </a:lstStyle>
          <a:p>
            <a:pPr marL="0" indent="0" eaLnBrk="1" hangingPunct="1">
              <a:spcBef>
                <a:spcPts val="700"/>
              </a:spcBef>
              <a:buClr>
                <a:srgbClr val="FF0000"/>
              </a:buClr>
              <a:buSzPct val="100000"/>
            </a:pPr>
            <a:r>
              <a:rPr lang="en-GB" altLang="en-US" sz="2800" dirty="0">
                <a:solidFill>
                  <a:srgbClr val="FF0000"/>
                </a:solidFill>
              </a:rPr>
              <a:t>After School Club</a:t>
            </a:r>
          </a:p>
          <a:p>
            <a:pPr eaLnBrk="1" hangingPunct="1">
              <a:spcBef>
                <a:spcPts val="700"/>
              </a:spcBef>
              <a:buClr>
                <a:srgbClr val="FF0000"/>
              </a:buClr>
              <a:buSzPct val="100000"/>
              <a:buFont typeface="Comic Sans MS" panose="030F0702030302020204" pitchFamily="66" charset="0"/>
              <a:buChar char="•"/>
            </a:pPr>
            <a:r>
              <a:rPr lang="en-GB" altLang="en-US" sz="2800" dirty="0">
                <a:solidFill>
                  <a:srgbClr val="FF0000"/>
                </a:solidFill>
              </a:rPr>
              <a:t>Monday to Friday</a:t>
            </a:r>
          </a:p>
          <a:p>
            <a:pPr eaLnBrk="1" hangingPunct="1">
              <a:spcBef>
                <a:spcPts val="700"/>
              </a:spcBef>
              <a:buSzPct val="100000"/>
            </a:pPr>
            <a:r>
              <a:rPr lang="en-GB" altLang="en-US" sz="2800" dirty="0">
                <a:solidFill>
                  <a:srgbClr val="FF0000"/>
                </a:solidFill>
              </a:rPr>
              <a:t>Full session </a:t>
            </a:r>
          </a:p>
          <a:p>
            <a:pPr eaLnBrk="1" hangingPunct="1">
              <a:spcBef>
                <a:spcPts val="700"/>
              </a:spcBef>
              <a:buClr>
                <a:srgbClr val="FF0000"/>
              </a:buClr>
              <a:buSzPct val="100000"/>
              <a:buFont typeface="Comic Sans MS" panose="030F0702030302020204" pitchFamily="66" charset="0"/>
              <a:buChar char="•"/>
            </a:pPr>
            <a:r>
              <a:rPr lang="en-GB" altLang="en-US" sz="2800" dirty="0">
                <a:solidFill>
                  <a:srgbClr val="FF0000"/>
                </a:solidFill>
              </a:rPr>
              <a:t>3.30pm – </a:t>
            </a:r>
            <a:r>
              <a:rPr lang="en-GB" altLang="en-US" sz="2800" dirty="0" smtClean="0">
                <a:solidFill>
                  <a:srgbClr val="FF0000"/>
                </a:solidFill>
              </a:rPr>
              <a:t>6.00pm (£</a:t>
            </a:r>
            <a:r>
              <a:rPr lang="en-GB" altLang="en-US" sz="2800" dirty="0">
                <a:solidFill>
                  <a:srgbClr val="FF0000"/>
                </a:solidFill>
              </a:rPr>
              <a:t>9.50 with </a:t>
            </a:r>
            <a:r>
              <a:rPr lang="en-GB" altLang="en-US" sz="2800" dirty="0" smtClean="0">
                <a:solidFill>
                  <a:srgbClr val="FF0000"/>
                </a:solidFill>
              </a:rPr>
              <a:t>snack)</a:t>
            </a:r>
            <a:endParaRPr lang="en-GB" altLang="en-US" sz="2800" dirty="0">
              <a:solidFill>
                <a:srgbClr val="FF0000"/>
              </a:solidFill>
            </a:endParaRPr>
          </a:p>
          <a:p>
            <a:pPr eaLnBrk="1" hangingPunct="1">
              <a:spcBef>
                <a:spcPts val="700"/>
              </a:spcBef>
              <a:buSzPct val="100000"/>
            </a:pPr>
            <a:r>
              <a:rPr lang="en-GB" altLang="en-US" sz="2800" dirty="0">
                <a:solidFill>
                  <a:srgbClr val="FF0000"/>
                </a:solidFill>
              </a:rPr>
              <a:t>Half session</a:t>
            </a:r>
          </a:p>
          <a:p>
            <a:pPr eaLnBrk="1" hangingPunct="1">
              <a:spcBef>
                <a:spcPts val="700"/>
              </a:spcBef>
              <a:buClr>
                <a:srgbClr val="FF0000"/>
              </a:buClr>
              <a:buSzPct val="100000"/>
              <a:buFont typeface="Comic Sans MS" panose="030F0702030302020204" pitchFamily="66" charset="0"/>
              <a:buChar char="•"/>
            </a:pPr>
            <a:r>
              <a:rPr lang="en-GB" altLang="en-US" sz="2800" dirty="0" smtClean="0">
                <a:solidFill>
                  <a:srgbClr val="FF0000"/>
                </a:solidFill>
              </a:rPr>
              <a:t>3.30pm - 4.30pm (£4).  No food </a:t>
            </a:r>
            <a:r>
              <a:rPr lang="en-GB" altLang="en-US" sz="2800" dirty="0">
                <a:solidFill>
                  <a:srgbClr val="FF0000"/>
                </a:solidFill>
              </a:rPr>
              <a:t>included</a:t>
            </a:r>
          </a:p>
          <a:p>
            <a:pPr eaLnBrk="1" hangingPunct="1">
              <a:spcBef>
                <a:spcPts val="700"/>
              </a:spcBef>
              <a:buClr>
                <a:srgbClr val="FF0000"/>
              </a:buClr>
              <a:buSzPct val="100000"/>
              <a:buFont typeface="Comic Sans MS" panose="030F0702030302020204" pitchFamily="66" charset="0"/>
              <a:buChar char="•"/>
            </a:pPr>
            <a:r>
              <a:rPr lang="en-GB" altLang="en-US" sz="2800" dirty="0">
                <a:solidFill>
                  <a:srgbClr val="FF0000"/>
                </a:solidFill>
              </a:rPr>
              <a:t>Ran by school staff  </a:t>
            </a:r>
          </a:p>
        </p:txBody>
      </p:sp>
      <p:sp>
        <p:nvSpPr>
          <p:cNvPr id="38916" name="Text Box 3">
            <a:extLst>
              <a:ext uri="{FF2B5EF4-FFF2-40B4-BE49-F238E27FC236}">
                <a16:creationId xmlns:a16="http://schemas.microsoft.com/office/drawing/2014/main" id="{044B927B-5EC7-517E-A253-BA55439CD333}"/>
              </a:ext>
            </a:extLst>
          </p:cNvPr>
          <p:cNvSpPr txBox="1">
            <a:spLocks noChangeArrowheads="1"/>
          </p:cNvSpPr>
          <p:nvPr/>
        </p:nvSpPr>
        <p:spPr bwMode="auto">
          <a:xfrm>
            <a:off x="685800" y="152400"/>
            <a:ext cx="6870700" cy="160020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4400">
                <a:solidFill>
                  <a:srgbClr val="FFCC00"/>
                </a:solidFill>
              </a:rPr>
              <a:t>Before and After School Club</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Text Box 1">
            <a:extLst>
              <a:ext uri="{FF2B5EF4-FFF2-40B4-BE49-F238E27FC236}">
                <a16:creationId xmlns:a16="http://schemas.microsoft.com/office/drawing/2014/main" id="{E2CCD9C2-67A6-D0DA-07EA-D49C4DF3176D}"/>
              </a:ext>
            </a:extLst>
          </p:cNvPr>
          <p:cNvSpPr txBox="1">
            <a:spLocks noChangeArrowheads="1"/>
          </p:cNvSpPr>
          <p:nvPr/>
        </p:nvSpPr>
        <p:spPr bwMode="auto">
          <a:xfrm>
            <a:off x="611188" y="260350"/>
            <a:ext cx="6870700" cy="6762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4400">
                <a:solidFill>
                  <a:srgbClr val="FFCC00"/>
                </a:solidFill>
              </a:rPr>
              <a:t>Transition Sessions </a:t>
            </a:r>
          </a:p>
        </p:txBody>
      </p:sp>
      <p:sp>
        <p:nvSpPr>
          <p:cNvPr id="40963" name="Text Box 2">
            <a:extLst>
              <a:ext uri="{FF2B5EF4-FFF2-40B4-BE49-F238E27FC236}">
                <a16:creationId xmlns:a16="http://schemas.microsoft.com/office/drawing/2014/main" id="{F20C5774-6CC1-45B7-858A-191C65ABB2C1}"/>
              </a:ext>
            </a:extLst>
          </p:cNvPr>
          <p:cNvSpPr txBox="1">
            <a:spLocks noChangeArrowheads="1"/>
          </p:cNvSpPr>
          <p:nvPr/>
        </p:nvSpPr>
        <p:spPr bwMode="auto">
          <a:xfrm>
            <a:off x="1541463" y="4941888"/>
            <a:ext cx="7272337" cy="70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40964" name="Text Box 3">
            <a:extLst>
              <a:ext uri="{FF2B5EF4-FFF2-40B4-BE49-F238E27FC236}">
                <a16:creationId xmlns:a16="http://schemas.microsoft.com/office/drawing/2014/main" id="{1DC7D355-8AF6-9252-D4D6-4847B17582CA}"/>
              </a:ext>
            </a:extLst>
          </p:cNvPr>
          <p:cNvSpPr txBox="1">
            <a:spLocks noChangeArrowheads="1"/>
          </p:cNvSpPr>
          <p:nvPr/>
        </p:nvSpPr>
        <p:spPr bwMode="auto">
          <a:xfrm>
            <a:off x="461225" y="981075"/>
            <a:ext cx="7278043" cy="68502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nchor="t">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endParaRPr lang="en-GB" altLang="en-US" sz="1400" b="1" dirty="0">
              <a:solidFill>
                <a:srgbClr val="FF0000"/>
              </a:solidFill>
              <a:latin typeface="Comic Sans MS"/>
              <a:ea typeface="MS PGothic"/>
            </a:endParaRPr>
          </a:p>
          <a:p>
            <a:pPr algn="ctr"/>
            <a:r>
              <a:rPr lang="en-GB" altLang="en-US" sz="1400" b="1" dirty="0">
                <a:solidFill>
                  <a:srgbClr val="FF0000"/>
                </a:solidFill>
                <a:latin typeface="Comic Sans MS"/>
                <a:ea typeface="MS PGothic"/>
              </a:rPr>
              <a:t>RECEPTION</a:t>
            </a:r>
            <a:endParaRPr lang="en-GB" altLang="en-US" b="1" dirty="0">
              <a:solidFill>
                <a:srgbClr val="FF0000"/>
              </a:solidFill>
              <a:latin typeface="Comic Sans MS"/>
              <a:ea typeface="MS PGothic"/>
            </a:endParaRPr>
          </a:p>
          <a:p>
            <a:pPr algn="ctr"/>
            <a:endParaRPr lang="en-GB" altLang="en-US" sz="1400" b="1" dirty="0">
              <a:solidFill>
                <a:srgbClr val="FF0000"/>
              </a:solidFill>
              <a:latin typeface="Comic Sans MS"/>
              <a:ea typeface="MS PGothic"/>
            </a:endParaRPr>
          </a:p>
          <a:p>
            <a:pPr eaLnBrk="1" hangingPunct="1">
              <a:buSzPct val="100000"/>
              <a:buFont typeface="Arial" panose="020B0604020202020204" pitchFamily="34" charset="0"/>
              <a:buChar char="•"/>
            </a:pPr>
            <a:r>
              <a:rPr lang="en-GB" altLang="en-US" sz="1400" b="1" dirty="0">
                <a:solidFill>
                  <a:srgbClr val="FF0000"/>
                </a:solidFill>
                <a:latin typeface="Comic Sans MS"/>
                <a:ea typeface="MS PGothic"/>
              </a:rPr>
              <a:t>Tuesday 12th July (all day) - </a:t>
            </a:r>
            <a:r>
              <a:rPr lang="en-GB" sz="1400" b="1" dirty="0">
                <a:solidFill>
                  <a:srgbClr val="262699"/>
                </a:solidFill>
                <a:latin typeface="Comic Sans MS"/>
                <a:ea typeface="MS PGothic"/>
              </a:rPr>
              <a:t>Children currently attending nursery at Cooper Perry will spend their usual nursery hours in the reception class (without families).</a:t>
            </a:r>
          </a:p>
          <a:p>
            <a:pPr>
              <a:buSzPct val="100000"/>
              <a:buFont typeface="Arial" panose="020B0604020202020204" pitchFamily="34" charset="0"/>
              <a:buChar char="•"/>
            </a:pPr>
            <a:endParaRPr lang="en-GB" sz="1400" b="1" dirty="0">
              <a:solidFill>
                <a:srgbClr val="262699"/>
              </a:solidFill>
              <a:latin typeface="Comic Sans MS"/>
              <a:ea typeface="MS PGothic"/>
            </a:endParaRPr>
          </a:p>
          <a:p>
            <a:pPr>
              <a:buSzPct val="100000"/>
              <a:buFont typeface="Arial" panose="020B0604020202020204" pitchFamily="34" charset="0"/>
              <a:buChar char="•"/>
            </a:pPr>
            <a:r>
              <a:rPr lang="en-GB" altLang="en-US" sz="1400" b="1" dirty="0">
                <a:solidFill>
                  <a:srgbClr val="FF0000"/>
                </a:solidFill>
                <a:latin typeface="Comic Sans MS"/>
                <a:ea typeface="MS PGothic"/>
              </a:rPr>
              <a:t>Wednesday 13th July (10-11am):  </a:t>
            </a:r>
            <a:r>
              <a:rPr lang="en-GB" altLang="en-US" sz="1400" b="1" dirty="0">
                <a:solidFill>
                  <a:srgbClr val="262699"/>
                </a:solidFill>
                <a:latin typeface="Comic Sans MS"/>
                <a:ea typeface="MS PGothic"/>
              </a:rPr>
              <a:t>’Stay and Play’ session for all children and parents who are new to the school.</a:t>
            </a:r>
            <a:endParaRPr lang="en-GB" altLang="en-US" sz="1400" b="1" dirty="0">
              <a:solidFill>
                <a:srgbClr val="262699"/>
              </a:solidFill>
            </a:endParaRPr>
          </a:p>
          <a:p>
            <a:pPr>
              <a:buSzPct val="100000"/>
              <a:buFont typeface="Arial" panose="020B0604020202020204" pitchFamily="34" charset="0"/>
              <a:buChar char="•"/>
            </a:pPr>
            <a:endParaRPr lang="en-GB" altLang="en-US" sz="1400" b="1" dirty="0">
              <a:solidFill>
                <a:srgbClr val="262699"/>
              </a:solidFill>
              <a:latin typeface="Comic Sans MS"/>
              <a:ea typeface="MS PGothic"/>
            </a:endParaRPr>
          </a:p>
          <a:p>
            <a:pPr eaLnBrk="1" hangingPunct="1">
              <a:buSzPct val="100000"/>
              <a:buFont typeface="Arial" panose="020B0604020202020204" pitchFamily="34" charset="0"/>
              <a:buChar char="•"/>
            </a:pPr>
            <a:r>
              <a:rPr lang="en-GB" altLang="en-US" sz="1400" b="1" dirty="0">
                <a:solidFill>
                  <a:srgbClr val="FF0000"/>
                </a:solidFill>
                <a:latin typeface="Comic Sans MS"/>
                <a:ea typeface="MS PGothic"/>
              </a:rPr>
              <a:t>Tuesday 6</a:t>
            </a:r>
            <a:r>
              <a:rPr lang="en-GB" altLang="en-US" sz="1400" b="1" baseline="33000" dirty="0">
                <a:solidFill>
                  <a:srgbClr val="FF0000"/>
                </a:solidFill>
                <a:latin typeface="Comic Sans MS"/>
                <a:ea typeface="MS PGothic"/>
              </a:rPr>
              <a:t>th</a:t>
            </a:r>
            <a:r>
              <a:rPr lang="en-GB" altLang="en-US" sz="1400" b="1" dirty="0">
                <a:solidFill>
                  <a:srgbClr val="FF0000"/>
                </a:solidFill>
                <a:latin typeface="Comic Sans MS"/>
                <a:ea typeface="MS PGothic"/>
              </a:rPr>
              <a:t> September:  </a:t>
            </a:r>
            <a:r>
              <a:rPr lang="en-GB" altLang="en-US" sz="1400" b="1" dirty="0">
                <a:solidFill>
                  <a:srgbClr val="262699"/>
                </a:solidFill>
                <a:latin typeface="Comic Sans MS"/>
                <a:ea typeface="MS PGothic"/>
              </a:rPr>
              <a:t>All Reception children to attend full time.</a:t>
            </a:r>
            <a:endParaRPr lang="en-GB" altLang="en-US" sz="1600" b="1" dirty="0">
              <a:solidFill>
                <a:srgbClr val="FF0000"/>
              </a:solidFill>
              <a:latin typeface="Comic Sans MS"/>
              <a:ea typeface="MS PGothic"/>
            </a:endParaRPr>
          </a:p>
          <a:p>
            <a:pPr algn="ctr" eaLnBrk="1" hangingPunct="1">
              <a:buSzPct val="100000"/>
            </a:pPr>
            <a:endParaRPr lang="en-GB" altLang="en-US" sz="1400" b="1" dirty="0">
              <a:solidFill>
                <a:srgbClr val="FF0000"/>
              </a:solidFill>
              <a:latin typeface="Comic Sans MS"/>
              <a:ea typeface="MS PGothic"/>
            </a:endParaRPr>
          </a:p>
          <a:p>
            <a:pPr algn="ctr"/>
            <a:r>
              <a:rPr lang="en-GB" altLang="en-US" sz="1400" b="1" dirty="0">
                <a:solidFill>
                  <a:srgbClr val="FF0000"/>
                </a:solidFill>
                <a:latin typeface="Comic Sans MS"/>
                <a:ea typeface="MS PGothic"/>
              </a:rPr>
              <a:t>NURSERY</a:t>
            </a:r>
            <a:endParaRPr lang="en-GB" dirty="0"/>
          </a:p>
          <a:p>
            <a:pPr algn="ctr"/>
            <a:endParaRPr lang="en-GB" altLang="en-US" sz="1400" b="1" dirty="0">
              <a:solidFill>
                <a:srgbClr val="FF0000"/>
              </a:solidFill>
              <a:latin typeface="Comic Sans MS"/>
              <a:ea typeface="MS PGothic"/>
            </a:endParaRPr>
          </a:p>
          <a:p>
            <a:pPr eaLnBrk="1" hangingPunct="1">
              <a:buSzPct val="100000"/>
              <a:buFont typeface="Arial" panose="020B0604020202020204" pitchFamily="34" charset="0"/>
              <a:buChar char="•"/>
            </a:pPr>
            <a:r>
              <a:rPr lang="en-GB" altLang="en-US" sz="1400" b="1" dirty="0">
                <a:solidFill>
                  <a:srgbClr val="FF0000"/>
                </a:solidFill>
                <a:latin typeface="Comic Sans MS"/>
                <a:ea typeface="MS PGothic"/>
              </a:rPr>
              <a:t>Tuesday 12th July (10-11am): </a:t>
            </a:r>
            <a:r>
              <a:rPr lang="en-GB" altLang="en-US" sz="1400" b="1" dirty="0">
                <a:solidFill>
                  <a:srgbClr val="262699"/>
                </a:solidFill>
                <a:latin typeface="Comic Sans MS"/>
                <a:ea typeface="MS PGothic"/>
              </a:rPr>
              <a:t>Stay and play for the </a:t>
            </a:r>
            <a:r>
              <a:rPr lang="en-GB" altLang="en-US" sz="1400" b="1" dirty="0" smtClean="0">
                <a:solidFill>
                  <a:srgbClr val="262699"/>
                </a:solidFill>
                <a:latin typeface="Comic Sans MS"/>
                <a:ea typeface="MS PGothic"/>
              </a:rPr>
              <a:t>new children </a:t>
            </a:r>
            <a:r>
              <a:rPr lang="en-GB" altLang="en-US" sz="1400" b="1" dirty="0">
                <a:solidFill>
                  <a:srgbClr val="262699"/>
                </a:solidFill>
                <a:latin typeface="Comic Sans MS"/>
                <a:ea typeface="MS PGothic"/>
              </a:rPr>
              <a:t>and parents starting nursery in September</a:t>
            </a:r>
            <a:r>
              <a:rPr lang="en-GB" altLang="en-US" sz="1400" b="1" dirty="0" smtClean="0">
                <a:solidFill>
                  <a:srgbClr val="262699"/>
                </a:solidFill>
                <a:latin typeface="Comic Sans MS"/>
                <a:ea typeface="MS PGothic"/>
              </a:rPr>
              <a:t>.  Children currently attending and returning to nursery in September 2022 will attend for their usual hours (</a:t>
            </a:r>
            <a:r>
              <a:rPr lang="en-GB" altLang="en-US" sz="1400" b="1" smtClean="0">
                <a:solidFill>
                  <a:srgbClr val="262699"/>
                </a:solidFill>
                <a:latin typeface="Comic Sans MS"/>
                <a:ea typeface="MS PGothic"/>
              </a:rPr>
              <a:t>without families).</a:t>
            </a:r>
            <a:endParaRPr lang="en-GB" altLang="en-US" sz="1400" b="1" dirty="0">
              <a:solidFill>
                <a:srgbClr val="262699"/>
              </a:solidFill>
              <a:latin typeface="Comic Sans MS"/>
              <a:ea typeface="MS PGothic"/>
            </a:endParaRPr>
          </a:p>
          <a:p>
            <a:pPr eaLnBrk="1" hangingPunct="1">
              <a:buSzPct val="100000"/>
              <a:buFont typeface="Arial" panose="020B0604020202020204" pitchFamily="34" charset="0"/>
              <a:buChar char="•"/>
            </a:pPr>
            <a:r>
              <a:rPr lang="en-GB" altLang="en-US" sz="1400" b="1" dirty="0">
                <a:solidFill>
                  <a:srgbClr val="FF0000"/>
                </a:solidFill>
                <a:latin typeface="Comic Sans MS"/>
                <a:ea typeface="MS PGothic"/>
              </a:rPr>
              <a:t>Week beginning Tuesday 6</a:t>
            </a:r>
            <a:r>
              <a:rPr lang="en-GB" altLang="en-US" sz="1400" b="1" baseline="33000" dirty="0">
                <a:solidFill>
                  <a:srgbClr val="FF0000"/>
                </a:solidFill>
                <a:latin typeface="Comic Sans MS"/>
                <a:ea typeface="MS PGothic"/>
              </a:rPr>
              <a:t>th</a:t>
            </a:r>
            <a:r>
              <a:rPr lang="en-GB" altLang="en-US" sz="1400" b="1" dirty="0">
                <a:solidFill>
                  <a:srgbClr val="FF0000"/>
                </a:solidFill>
                <a:latin typeface="Comic Sans MS"/>
                <a:ea typeface="MS PGothic"/>
              </a:rPr>
              <a:t> September:  </a:t>
            </a:r>
            <a:r>
              <a:rPr lang="en-GB" altLang="en-US" sz="1400" b="1" dirty="0">
                <a:solidFill>
                  <a:srgbClr val="262699"/>
                </a:solidFill>
                <a:latin typeface="Comic Sans MS"/>
                <a:ea typeface="MS PGothic"/>
              </a:rPr>
              <a:t>All Nursery children to attend for their entitled hours. </a:t>
            </a:r>
            <a:endParaRPr lang="en-GB" altLang="en-US" sz="1400" b="1" dirty="0">
              <a:solidFill>
                <a:srgbClr val="262699"/>
              </a:solidFill>
            </a:endParaRPr>
          </a:p>
          <a:p>
            <a:pPr eaLnBrk="1" hangingPunct="1">
              <a:buSzPct val="100000"/>
              <a:buFont typeface="Arial" panose="020B0604020202020204" pitchFamily="34" charset="0"/>
              <a:buChar char="•"/>
            </a:pPr>
            <a:endParaRPr lang="en-GB" altLang="en-US" sz="1200" b="1" dirty="0">
              <a:solidFill>
                <a:srgbClr val="262699"/>
              </a:solidFill>
            </a:endParaRPr>
          </a:p>
          <a:p>
            <a:pPr algn="ctr" eaLnBrk="1" hangingPunct="1">
              <a:buSzPct val="100000"/>
            </a:pPr>
            <a:endParaRPr lang="en-GB" altLang="en-US" sz="1500" b="1" dirty="0">
              <a:solidFill>
                <a:srgbClr val="FF0000"/>
              </a:solidFill>
            </a:endParaRPr>
          </a:p>
          <a:p>
            <a:pPr algn="ctr" eaLnBrk="1" hangingPunct="1">
              <a:buSzPct val="100000"/>
            </a:pPr>
            <a:r>
              <a:rPr lang="en-GB" altLang="en-US" sz="1500" b="1" dirty="0">
                <a:solidFill>
                  <a:srgbClr val="ED1C24"/>
                </a:solidFill>
                <a:latin typeface="Comic Sans MS"/>
                <a:ea typeface="MS PGothic"/>
              </a:rPr>
              <a:t>       PLEASE BRING ALL PAPERWORK FROM YOUR PACK</a:t>
            </a:r>
            <a:endParaRPr lang="en-GB" altLang="en-US" sz="1500" b="1" dirty="0">
              <a:solidFill>
                <a:srgbClr val="ED1C24"/>
              </a:solidFill>
            </a:endParaRPr>
          </a:p>
          <a:p>
            <a:pPr algn="ctr"/>
            <a:r>
              <a:rPr lang="en-GB" altLang="en-US" sz="1500" b="1" dirty="0">
                <a:solidFill>
                  <a:srgbClr val="ED1C24"/>
                </a:solidFill>
                <a:latin typeface="Comic Sans MS"/>
                <a:ea typeface="MS PGothic"/>
              </a:rPr>
              <a:t>            TO SCHOOL ON YOUR STAY AND PLAY SESSION!</a:t>
            </a:r>
            <a:endParaRPr lang="en-GB" dirty="0">
              <a:solidFill>
                <a:srgbClr val="FFFFFF"/>
              </a:solidFill>
            </a:endParaRPr>
          </a:p>
          <a:p>
            <a:pPr algn="ctr"/>
            <a:r>
              <a:rPr lang="en-GB" altLang="en-US" sz="1500" b="1" dirty="0">
                <a:solidFill>
                  <a:srgbClr val="ED1C24"/>
                </a:solidFill>
                <a:latin typeface="Comic Sans MS"/>
                <a:ea typeface="MS PGothic"/>
              </a:rPr>
              <a:t> </a:t>
            </a:r>
            <a:r>
              <a:rPr lang="en-GB" altLang="en-US" sz="1500" b="1" dirty="0" smtClean="0">
                <a:solidFill>
                  <a:srgbClr val="ED1C24"/>
                </a:solidFill>
                <a:latin typeface="Comic Sans MS"/>
                <a:ea typeface="MS PGothic"/>
              </a:rPr>
              <a:t>  If </a:t>
            </a:r>
            <a:r>
              <a:rPr lang="en-GB" altLang="en-US" sz="1500" b="1" dirty="0">
                <a:solidFill>
                  <a:srgbClr val="ED1C24"/>
                </a:solidFill>
                <a:latin typeface="Comic Sans MS"/>
                <a:ea typeface="MS PGothic"/>
              </a:rPr>
              <a:t>your child attends our nursery setting already, </a:t>
            </a:r>
            <a:endParaRPr lang="en-GB" dirty="0">
              <a:solidFill>
                <a:srgbClr val="FFFFFF"/>
              </a:solidFill>
            </a:endParaRPr>
          </a:p>
          <a:p>
            <a:pPr algn="ctr"/>
            <a:r>
              <a:rPr lang="en-GB" altLang="en-US" sz="1500" b="1" dirty="0">
                <a:solidFill>
                  <a:srgbClr val="ED1C24"/>
                </a:solidFill>
                <a:latin typeface="Comic Sans MS"/>
                <a:ea typeface="MS PGothic"/>
              </a:rPr>
              <a:t>please drop paperwork to us by </a:t>
            </a:r>
            <a:endParaRPr lang="en-GB" dirty="0">
              <a:solidFill>
                <a:srgbClr val="FFFFFF"/>
              </a:solidFill>
            </a:endParaRPr>
          </a:p>
          <a:p>
            <a:pPr algn="ctr"/>
            <a:r>
              <a:rPr lang="en-GB" altLang="en-US" sz="1500" b="1" dirty="0">
                <a:solidFill>
                  <a:srgbClr val="ED1C24"/>
                </a:solidFill>
                <a:latin typeface="Comic Sans MS"/>
                <a:ea typeface="MS PGothic"/>
              </a:rPr>
              <a:t>Wednesday 13th July at the latest. Thank you!</a:t>
            </a:r>
            <a:endParaRPr lang="en-GB" dirty="0"/>
          </a:p>
          <a:p>
            <a:pPr algn="ctr" eaLnBrk="1" hangingPunct="1">
              <a:buSzPct val="100000"/>
            </a:pPr>
            <a:endParaRPr lang="en-GB" altLang="en-US" sz="1500" b="1" dirty="0">
              <a:solidFill>
                <a:srgbClr val="ED1C24"/>
              </a:solidFill>
            </a:endParaRPr>
          </a:p>
          <a:p>
            <a:pPr algn="ctr" eaLnBrk="1" hangingPunct="1">
              <a:buSzPct val="100000"/>
            </a:pPr>
            <a:endParaRPr lang="en-GB" altLang="en-US" sz="2800" dirty="0">
              <a:solidFill>
                <a:srgbClr val="ED1C24"/>
              </a:solidFill>
            </a:endParaRPr>
          </a:p>
          <a:p>
            <a:pPr algn="ctr" eaLnBrk="1" hangingPunct="1">
              <a:buSzPct val="100000"/>
            </a:pPr>
            <a:endParaRPr lang="en-GB" altLang="en-US" sz="2800" dirty="0">
              <a:solidFill>
                <a:srgbClr val="FF0000"/>
              </a:solidFill>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1">
            <a:extLst>
              <a:ext uri="{FF2B5EF4-FFF2-40B4-BE49-F238E27FC236}">
                <a16:creationId xmlns:a16="http://schemas.microsoft.com/office/drawing/2014/main" id="{A1FC06F0-4950-4071-D0FD-13A55F62B9AD}"/>
              </a:ext>
            </a:extLst>
          </p:cNvPr>
          <p:cNvSpPr txBox="1">
            <a:spLocks noChangeArrowheads="1"/>
          </p:cNvSpPr>
          <p:nvPr/>
        </p:nvSpPr>
        <p:spPr bwMode="auto">
          <a:xfrm>
            <a:off x="611188" y="333375"/>
            <a:ext cx="7056437" cy="107950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3200">
                <a:solidFill>
                  <a:srgbClr val="FFCC00"/>
                </a:solidFill>
              </a:rPr>
              <a:t>What can I do to help my child get ready for school?</a:t>
            </a:r>
          </a:p>
        </p:txBody>
      </p:sp>
      <p:sp>
        <p:nvSpPr>
          <p:cNvPr id="43011" name="Rectangle 3">
            <a:extLst>
              <a:ext uri="{FF2B5EF4-FFF2-40B4-BE49-F238E27FC236}">
                <a16:creationId xmlns:a16="http://schemas.microsoft.com/office/drawing/2014/main" id="{2D4B3B0E-81CB-0005-9836-DDED303B23B3}"/>
              </a:ext>
            </a:extLst>
          </p:cNvPr>
          <p:cNvSpPr>
            <a:spLocks noChangeArrowheads="1"/>
          </p:cNvSpPr>
          <p:nvPr/>
        </p:nvSpPr>
        <p:spPr bwMode="auto">
          <a:xfrm>
            <a:off x="395288" y="1989138"/>
            <a:ext cx="14398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buSzPct val="100000"/>
            </a:pPr>
            <a:r>
              <a:rPr lang="en-GB" altLang="en-US" sz="3200" b="1">
                <a:solidFill>
                  <a:srgbClr val="FF0000"/>
                </a:solidFill>
              </a:rPr>
              <a:t>Coats</a:t>
            </a:r>
            <a:endParaRPr lang="en-GB" altLang="en-US" sz="1600" b="1">
              <a:solidFill>
                <a:srgbClr val="FF0000"/>
              </a:solidFill>
            </a:endParaRPr>
          </a:p>
        </p:txBody>
      </p:sp>
      <p:sp>
        <p:nvSpPr>
          <p:cNvPr id="43012" name="Rectangle 4">
            <a:extLst>
              <a:ext uri="{FF2B5EF4-FFF2-40B4-BE49-F238E27FC236}">
                <a16:creationId xmlns:a16="http://schemas.microsoft.com/office/drawing/2014/main" id="{F9A7C5DC-4D39-E8C0-6415-984B918456BB}"/>
              </a:ext>
            </a:extLst>
          </p:cNvPr>
          <p:cNvSpPr>
            <a:spLocks noChangeArrowheads="1"/>
          </p:cNvSpPr>
          <p:nvPr/>
        </p:nvSpPr>
        <p:spPr bwMode="auto">
          <a:xfrm>
            <a:off x="5214938" y="5553075"/>
            <a:ext cx="3960812"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buSzPct val="100000"/>
            </a:pPr>
            <a:r>
              <a:rPr lang="en-GB" altLang="en-US" sz="3200" b="1">
                <a:solidFill>
                  <a:srgbClr val="FF0000"/>
                </a:solidFill>
              </a:rPr>
              <a:t>Toileting independence</a:t>
            </a:r>
            <a:endParaRPr lang="en-GB" altLang="en-US" sz="1600" b="1">
              <a:solidFill>
                <a:srgbClr val="FF0000"/>
              </a:solidFill>
            </a:endParaRPr>
          </a:p>
        </p:txBody>
      </p:sp>
      <p:sp>
        <p:nvSpPr>
          <p:cNvPr id="43013" name="Rectangle 6">
            <a:extLst>
              <a:ext uri="{FF2B5EF4-FFF2-40B4-BE49-F238E27FC236}">
                <a16:creationId xmlns:a16="http://schemas.microsoft.com/office/drawing/2014/main" id="{A46DE5C8-5B01-C979-82DD-C6E3417CAD2F}"/>
              </a:ext>
            </a:extLst>
          </p:cNvPr>
          <p:cNvSpPr>
            <a:spLocks noChangeArrowheads="1"/>
          </p:cNvSpPr>
          <p:nvPr/>
        </p:nvSpPr>
        <p:spPr bwMode="auto">
          <a:xfrm>
            <a:off x="2411413" y="1844675"/>
            <a:ext cx="5113337"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buSzPct val="100000"/>
            </a:pPr>
            <a:r>
              <a:rPr lang="en-GB" altLang="en-US" sz="3200" b="1">
                <a:solidFill>
                  <a:srgbClr val="FF0000"/>
                </a:solidFill>
              </a:rPr>
              <a:t>Reading lots of stories and poems</a:t>
            </a:r>
            <a:endParaRPr lang="en-GB" altLang="en-US" sz="1600" b="1">
              <a:solidFill>
                <a:srgbClr val="FF0000"/>
              </a:solidFill>
            </a:endParaRPr>
          </a:p>
        </p:txBody>
      </p:sp>
      <p:sp>
        <p:nvSpPr>
          <p:cNvPr id="43014" name="Rectangle 7">
            <a:extLst>
              <a:ext uri="{FF2B5EF4-FFF2-40B4-BE49-F238E27FC236}">
                <a16:creationId xmlns:a16="http://schemas.microsoft.com/office/drawing/2014/main" id="{FB845EC6-0892-D404-8D45-0488C7F661DA}"/>
              </a:ext>
            </a:extLst>
          </p:cNvPr>
          <p:cNvSpPr>
            <a:spLocks noChangeArrowheads="1"/>
          </p:cNvSpPr>
          <p:nvPr/>
        </p:nvSpPr>
        <p:spPr bwMode="auto">
          <a:xfrm>
            <a:off x="4356100" y="3429000"/>
            <a:ext cx="22320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buSzPct val="100000"/>
            </a:pPr>
            <a:r>
              <a:rPr lang="en-GB" altLang="en-US" sz="3200" b="1">
                <a:solidFill>
                  <a:srgbClr val="FF0000"/>
                </a:solidFill>
              </a:rPr>
              <a:t>Noticing</a:t>
            </a:r>
            <a:endParaRPr lang="en-GB" altLang="en-US" sz="1600" b="1">
              <a:solidFill>
                <a:srgbClr val="FF0000"/>
              </a:solidFill>
            </a:endParaRPr>
          </a:p>
        </p:txBody>
      </p:sp>
      <p:sp>
        <p:nvSpPr>
          <p:cNvPr id="43015" name="Rectangle 8">
            <a:extLst>
              <a:ext uri="{FF2B5EF4-FFF2-40B4-BE49-F238E27FC236}">
                <a16:creationId xmlns:a16="http://schemas.microsoft.com/office/drawing/2014/main" id="{CC869D42-9CD6-A0E8-5689-02B6A9849BBE}"/>
              </a:ext>
            </a:extLst>
          </p:cNvPr>
          <p:cNvSpPr>
            <a:spLocks noChangeArrowheads="1"/>
          </p:cNvSpPr>
          <p:nvPr/>
        </p:nvSpPr>
        <p:spPr bwMode="auto">
          <a:xfrm>
            <a:off x="755650" y="3789363"/>
            <a:ext cx="23764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buSzPct val="100000"/>
            </a:pPr>
            <a:r>
              <a:rPr lang="en-GB" altLang="en-US" sz="3200" b="1">
                <a:solidFill>
                  <a:srgbClr val="FF0000"/>
                </a:solidFill>
              </a:rPr>
              <a:t>Counting</a:t>
            </a:r>
            <a:endParaRPr lang="en-GB" altLang="en-US" sz="1600" b="1">
              <a:solidFill>
                <a:srgbClr val="FF0000"/>
              </a:solidFill>
            </a:endParaRPr>
          </a:p>
        </p:txBody>
      </p:sp>
      <p:sp>
        <p:nvSpPr>
          <p:cNvPr id="43016" name="Rectangle 9">
            <a:extLst>
              <a:ext uri="{FF2B5EF4-FFF2-40B4-BE49-F238E27FC236}">
                <a16:creationId xmlns:a16="http://schemas.microsoft.com/office/drawing/2014/main" id="{2C925C81-8560-BC5A-B4AF-FAA5C442C6F8}"/>
              </a:ext>
            </a:extLst>
          </p:cNvPr>
          <p:cNvSpPr>
            <a:spLocks noChangeArrowheads="1"/>
          </p:cNvSpPr>
          <p:nvPr/>
        </p:nvSpPr>
        <p:spPr bwMode="auto">
          <a:xfrm>
            <a:off x="3348038" y="4578350"/>
            <a:ext cx="50403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buSzPct val="100000"/>
            </a:pPr>
            <a:r>
              <a:rPr lang="en-GB" altLang="en-US" sz="3200" b="1">
                <a:solidFill>
                  <a:srgbClr val="FF0000"/>
                </a:solidFill>
              </a:rPr>
              <a:t>Play outdoors</a:t>
            </a:r>
            <a:endParaRPr lang="en-GB" altLang="en-US" sz="1600" b="1">
              <a:solidFill>
                <a:srgbClr val="FF0000"/>
              </a:solidFill>
            </a:endParaRPr>
          </a:p>
        </p:txBody>
      </p:sp>
      <p:sp>
        <p:nvSpPr>
          <p:cNvPr id="43017" name="Rectangle 10">
            <a:extLst>
              <a:ext uri="{FF2B5EF4-FFF2-40B4-BE49-F238E27FC236}">
                <a16:creationId xmlns:a16="http://schemas.microsoft.com/office/drawing/2014/main" id="{A38DBB66-8321-FA34-CE8B-23A288754413}"/>
              </a:ext>
            </a:extLst>
          </p:cNvPr>
          <p:cNvSpPr>
            <a:spLocks noChangeArrowheads="1"/>
          </p:cNvSpPr>
          <p:nvPr/>
        </p:nvSpPr>
        <p:spPr bwMode="auto">
          <a:xfrm>
            <a:off x="1979613" y="5949950"/>
            <a:ext cx="20161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buSzPct val="100000"/>
            </a:pPr>
            <a:r>
              <a:rPr lang="en-GB" altLang="en-US" sz="3200" b="1">
                <a:solidFill>
                  <a:srgbClr val="FF0000"/>
                </a:solidFill>
              </a:rPr>
              <a:t>Dressing</a:t>
            </a:r>
            <a:endParaRPr lang="en-GB" altLang="en-US" sz="1600" b="1">
              <a:solidFill>
                <a:srgbClr val="FF0000"/>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1">
            <a:extLst>
              <a:ext uri="{FF2B5EF4-FFF2-40B4-BE49-F238E27FC236}">
                <a16:creationId xmlns:a16="http://schemas.microsoft.com/office/drawing/2014/main" id="{8200A1EF-5613-631E-1BF6-005603358743}"/>
              </a:ext>
            </a:extLst>
          </p:cNvPr>
          <p:cNvSpPr txBox="1">
            <a:spLocks noChangeArrowheads="1"/>
          </p:cNvSpPr>
          <p:nvPr/>
        </p:nvSpPr>
        <p:spPr bwMode="auto">
          <a:xfrm>
            <a:off x="468313" y="333375"/>
            <a:ext cx="7056437" cy="5746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3200">
                <a:solidFill>
                  <a:srgbClr val="FFCC00"/>
                </a:solidFill>
              </a:rPr>
              <a:t>Family Photos!</a:t>
            </a:r>
          </a:p>
        </p:txBody>
      </p:sp>
      <p:sp>
        <p:nvSpPr>
          <p:cNvPr id="4" name="Rectangle 3">
            <a:extLst>
              <a:ext uri="{FF2B5EF4-FFF2-40B4-BE49-F238E27FC236}">
                <a16:creationId xmlns:a16="http://schemas.microsoft.com/office/drawing/2014/main" id="{9B89E7D2-C31E-E25A-05D7-E342426885DA}"/>
              </a:ext>
            </a:extLst>
          </p:cNvPr>
          <p:cNvSpPr/>
          <p:nvPr/>
        </p:nvSpPr>
        <p:spPr>
          <a:xfrm>
            <a:off x="323850" y="1290638"/>
            <a:ext cx="6407150" cy="1730375"/>
          </a:xfrm>
          <a:prstGeom prst="rect">
            <a:avLst/>
          </a:prstGeom>
        </p:spPr>
        <p:txBody>
          <a:bodyPr>
            <a:spAutoFit/>
          </a:bodyPr>
          <a:lstStyle/>
          <a:p>
            <a:pPr algn="just" eaLnBrk="1" hangingPunct="1">
              <a:buSzPct val="100000"/>
              <a:defRPr/>
            </a:pPr>
            <a:r>
              <a:rPr lang="en-GB" b="1" dirty="0">
                <a:solidFill>
                  <a:srgbClr val="FF0000"/>
                </a:solidFill>
                <a:latin typeface="Comic Sans MS" charset="0"/>
                <a:ea typeface="ＭＳ Ｐゴシック" charset="0"/>
              </a:rPr>
              <a:t>Each child has a learning square in their classroom with their name on.  Please email Mrs Batten or Mrs </a:t>
            </a:r>
            <a:r>
              <a:rPr lang="en-GB" b="1" dirty="0" err="1">
                <a:solidFill>
                  <a:srgbClr val="FF0000"/>
                </a:solidFill>
                <a:latin typeface="Comic Sans MS" charset="0"/>
                <a:ea typeface="ＭＳ Ｐゴシック" charset="0"/>
              </a:rPr>
              <a:t>Dollin</a:t>
            </a:r>
            <a:r>
              <a:rPr lang="en-GB" b="1" dirty="0">
                <a:solidFill>
                  <a:srgbClr val="FF0000"/>
                </a:solidFill>
                <a:latin typeface="Comic Sans MS" charset="0"/>
                <a:ea typeface="ＭＳ Ｐゴシック" charset="0"/>
              </a:rPr>
              <a:t> a family photo so we can have this there for your child when they arrive on their first day. </a:t>
            </a:r>
          </a:p>
          <a:p>
            <a:pPr algn="just" eaLnBrk="1" hangingPunct="1">
              <a:buSzPct val="100000"/>
              <a:defRPr/>
            </a:pPr>
            <a:endParaRPr lang="en-GB" sz="1050" b="1" dirty="0">
              <a:solidFill>
                <a:srgbClr val="FF0000"/>
              </a:solidFill>
              <a:latin typeface="Comic Sans MS" charset="0"/>
              <a:ea typeface="ＭＳ Ｐゴシック" charset="0"/>
            </a:endParaRPr>
          </a:p>
          <a:p>
            <a:pPr algn="just" eaLnBrk="1" hangingPunct="1">
              <a:buSzPct val="100000"/>
              <a:defRPr/>
            </a:pPr>
            <a:r>
              <a:rPr lang="en-GB" sz="1200" b="1" dirty="0">
                <a:solidFill>
                  <a:srgbClr val="FF0000"/>
                </a:solidFill>
                <a:latin typeface="Comic Sans MS" charset="0"/>
                <a:ea typeface="ＭＳ Ｐゴシック" charset="0"/>
              </a:rPr>
              <a:t>Please email with anything you feel we should know prior to </a:t>
            </a:r>
          </a:p>
          <a:p>
            <a:pPr algn="just" eaLnBrk="1" hangingPunct="1">
              <a:buSzPct val="100000"/>
              <a:defRPr/>
            </a:pPr>
            <a:r>
              <a:rPr lang="en-GB" sz="1200" b="1" dirty="0">
                <a:solidFill>
                  <a:srgbClr val="FF0000"/>
                </a:solidFill>
                <a:latin typeface="Comic Sans MS" charset="0"/>
                <a:ea typeface="ＭＳ Ｐゴシック" charset="0"/>
              </a:rPr>
              <a:t>September.  We can arrange a phone call if needed.</a:t>
            </a:r>
          </a:p>
        </p:txBody>
      </p:sp>
      <p:sp>
        <p:nvSpPr>
          <p:cNvPr id="5" name="Rectangle 4">
            <a:extLst>
              <a:ext uri="{FF2B5EF4-FFF2-40B4-BE49-F238E27FC236}">
                <a16:creationId xmlns:a16="http://schemas.microsoft.com/office/drawing/2014/main" id="{9EE0946B-6F12-2686-DBBA-95DB1B8FDB55}"/>
              </a:ext>
            </a:extLst>
          </p:cNvPr>
          <p:cNvSpPr/>
          <p:nvPr/>
        </p:nvSpPr>
        <p:spPr>
          <a:xfrm>
            <a:off x="539750" y="3357563"/>
            <a:ext cx="6408738" cy="368300"/>
          </a:xfrm>
          <a:prstGeom prst="rect">
            <a:avLst/>
          </a:prstGeom>
        </p:spPr>
        <p:txBody>
          <a:bodyPr>
            <a:spAutoFit/>
          </a:bodyPr>
          <a:lstStyle/>
          <a:p>
            <a:pPr algn="just" eaLnBrk="1" hangingPunct="1">
              <a:buSzPct val="100000"/>
              <a:defRPr/>
            </a:pPr>
            <a:r>
              <a:rPr lang="en-GB" b="1" dirty="0" err="1">
                <a:solidFill>
                  <a:srgbClr val="0000FF"/>
                </a:solidFill>
                <a:latin typeface="Comic Sans MS" charset="0"/>
                <a:ea typeface="ＭＳ Ｐゴシック" charset="0"/>
              </a:rPr>
              <a:t>vbatten@cooperperry.staffs.sch.uk</a:t>
            </a:r>
            <a:endParaRPr lang="en-GB" sz="1050" b="1" dirty="0">
              <a:solidFill>
                <a:srgbClr val="0000FF"/>
              </a:solidFill>
              <a:latin typeface="Comic Sans MS" charset="0"/>
              <a:ea typeface="ＭＳ Ｐゴシック" charset="0"/>
            </a:endParaRPr>
          </a:p>
        </p:txBody>
      </p:sp>
      <p:sp>
        <p:nvSpPr>
          <p:cNvPr id="6" name="Rectangle 5">
            <a:extLst>
              <a:ext uri="{FF2B5EF4-FFF2-40B4-BE49-F238E27FC236}">
                <a16:creationId xmlns:a16="http://schemas.microsoft.com/office/drawing/2014/main" id="{5D5C12EB-D08F-9872-4722-0022D4EE424B}"/>
              </a:ext>
            </a:extLst>
          </p:cNvPr>
          <p:cNvSpPr/>
          <p:nvPr/>
        </p:nvSpPr>
        <p:spPr>
          <a:xfrm>
            <a:off x="539750" y="4221163"/>
            <a:ext cx="6408738" cy="369887"/>
          </a:xfrm>
          <a:prstGeom prst="rect">
            <a:avLst/>
          </a:prstGeom>
        </p:spPr>
        <p:txBody>
          <a:bodyPr>
            <a:spAutoFit/>
          </a:bodyPr>
          <a:lstStyle/>
          <a:p>
            <a:pPr algn="just" eaLnBrk="1" hangingPunct="1">
              <a:buSzPct val="100000"/>
              <a:defRPr/>
            </a:pPr>
            <a:r>
              <a:rPr lang="en-GB" b="1" dirty="0" err="1">
                <a:solidFill>
                  <a:srgbClr val="0000FF"/>
                </a:solidFill>
                <a:latin typeface="Comic Sans MS" charset="0"/>
                <a:ea typeface="ＭＳ Ｐゴシック" charset="0"/>
              </a:rPr>
              <a:t>ddollin@cooperperry.staffs.sch.uk</a:t>
            </a:r>
            <a:endParaRPr lang="en-GB" sz="1050" b="1" dirty="0">
              <a:solidFill>
                <a:srgbClr val="0000FF"/>
              </a:solidFill>
              <a:latin typeface="Comic Sans MS" charset="0"/>
              <a:ea typeface="ＭＳ Ｐゴシック" charset="0"/>
            </a:endParaRPr>
          </a:p>
        </p:txBody>
      </p:sp>
      <p:pic>
        <p:nvPicPr>
          <p:cNvPr id="8" name="Picture 7" descr="pic 7.jpeg">
            <a:extLst>
              <a:ext uri="{FF2B5EF4-FFF2-40B4-BE49-F238E27FC236}">
                <a16:creationId xmlns:a16="http://schemas.microsoft.com/office/drawing/2014/main" id="{F2786E3E-D56D-F941-54D6-889D70034C67}"/>
              </a:ext>
            </a:extLst>
          </p:cNvPr>
          <p:cNvPicPr>
            <a:picLocks noChangeAspect="1"/>
          </p:cNvPicPr>
          <p:nvPr/>
        </p:nvPicPr>
        <p:blipFill>
          <a:blip r:embed="rId2"/>
          <a:srcRect/>
          <a:stretch>
            <a:fillRect/>
          </a:stretch>
        </p:blipFill>
        <p:spPr bwMode="auto">
          <a:xfrm>
            <a:off x="5219700" y="2636838"/>
            <a:ext cx="2722563" cy="3644900"/>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5058" name="Text Box 1">
            <a:extLst>
              <a:ext uri="{FF2B5EF4-FFF2-40B4-BE49-F238E27FC236}">
                <a16:creationId xmlns:a16="http://schemas.microsoft.com/office/drawing/2014/main" id="{46D0BEA2-0613-AC7C-1602-39FC1BC3DF42}"/>
              </a:ext>
            </a:extLst>
          </p:cNvPr>
          <p:cNvSpPr txBox="1">
            <a:spLocks noChangeArrowheads="1"/>
          </p:cNvSpPr>
          <p:nvPr/>
        </p:nvSpPr>
        <p:spPr bwMode="auto">
          <a:xfrm>
            <a:off x="611188" y="260350"/>
            <a:ext cx="6870700" cy="6762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algn="ctr" eaLnBrk="1" hangingPunct="1">
              <a:buSzPct val="100000"/>
            </a:pPr>
            <a:r>
              <a:rPr lang="en-GB" altLang="en-US" sz="4400">
                <a:solidFill>
                  <a:srgbClr val="FFCC00"/>
                </a:solidFill>
              </a:rPr>
              <a:t>Contact Details</a:t>
            </a:r>
          </a:p>
        </p:txBody>
      </p:sp>
      <p:sp>
        <p:nvSpPr>
          <p:cNvPr id="45059" name="Text Box 2">
            <a:extLst>
              <a:ext uri="{FF2B5EF4-FFF2-40B4-BE49-F238E27FC236}">
                <a16:creationId xmlns:a16="http://schemas.microsoft.com/office/drawing/2014/main" id="{D25F1A0E-F359-0A57-9E59-DA84A2702877}"/>
              </a:ext>
            </a:extLst>
          </p:cNvPr>
          <p:cNvSpPr txBox="1">
            <a:spLocks noChangeArrowheads="1"/>
          </p:cNvSpPr>
          <p:nvPr/>
        </p:nvSpPr>
        <p:spPr bwMode="auto">
          <a:xfrm>
            <a:off x="250825" y="1125538"/>
            <a:ext cx="7705725" cy="50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t">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omic Sans MS" panose="030F0702030302020204" pitchFamily="66" charset="0"/>
                <a:ea typeface="MS PGothic" panose="020B0600070205080204" pitchFamily="34" charset="-128"/>
              </a:defRPr>
            </a:lvl9pPr>
          </a:lstStyle>
          <a:p>
            <a:pPr eaLnBrk="1" hangingPunct="1">
              <a:buSzPct val="100000"/>
            </a:pPr>
            <a:r>
              <a:rPr lang="en-GB" altLang="en-US">
                <a:solidFill>
                  <a:srgbClr val="FF0000"/>
                </a:solidFill>
              </a:rPr>
              <a:t>Please read and digest the information which has been sent to you and have a look at our website as that may answer some of your questions. </a:t>
            </a:r>
          </a:p>
          <a:p>
            <a:pPr eaLnBrk="1" hangingPunct="1">
              <a:buSzPct val="100000"/>
            </a:pPr>
            <a:endParaRPr lang="en-GB" altLang="en-US">
              <a:solidFill>
                <a:srgbClr val="FF0000"/>
              </a:solidFill>
            </a:endParaRPr>
          </a:p>
          <a:p>
            <a:pPr eaLnBrk="1" hangingPunct="1">
              <a:buSzPct val="100000"/>
            </a:pPr>
            <a:r>
              <a:rPr lang="en-GB" altLang="en-US">
                <a:solidFill>
                  <a:srgbClr val="FF0000"/>
                </a:solidFill>
              </a:rPr>
              <a:t>If you still have questions please contact us – </a:t>
            </a:r>
          </a:p>
          <a:p>
            <a:pPr eaLnBrk="1" hangingPunct="1">
              <a:buSzPct val="100000"/>
            </a:pPr>
            <a:endParaRPr lang="en-GB" altLang="en-US">
              <a:solidFill>
                <a:schemeClr val="tx1"/>
              </a:solidFill>
            </a:endParaRPr>
          </a:p>
          <a:p>
            <a:pPr eaLnBrk="1" hangingPunct="1">
              <a:buSzPct val="100000"/>
            </a:pPr>
            <a:r>
              <a:rPr lang="en-GB" altLang="en-US">
                <a:solidFill>
                  <a:schemeClr val="tx1"/>
                </a:solidFill>
              </a:rPr>
              <a:t>headteacher@cooperperry.staffs.sch.uk - Mrs Proffitt</a:t>
            </a:r>
          </a:p>
          <a:p>
            <a:pPr eaLnBrk="1" hangingPunct="1">
              <a:buSzPct val="100000"/>
            </a:pPr>
            <a:r>
              <a:rPr lang="en-GB" altLang="en-US">
                <a:solidFill>
                  <a:schemeClr val="tx1"/>
                </a:solidFill>
                <a:latin typeface="Comic Sans MS"/>
                <a:ea typeface="MS PGothic"/>
              </a:rPr>
              <a:t>hfletcher@cooperperry.staffs.sch.uk  - SENCO</a:t>
            </a:r>
          </a:p>
          <a:p>
            <a:pPr eaLnBrk="1" hangingPunct="1">
              <a:buSzPct val="100000"/>
            </a:pPr>
            <a:r>
              <a:rPr lang="en-GB" altLang="en-US">
                <a:solidFill>
                  <a:schemeClr val="tx1"/>
                </a:solidFill>
              </a:rPr>
              <a:t>office@cooperperry.staffs.sch.uk – Office Manager</a:t>
            </a:r>
          </a:p>
          <a:p>
            <a:pPr eaLnBrk="1" hangingPunct="1">
              <a:buSzPct val="100000"/>
            </a:pPr>
            <a:r>
              <a:rPr lang="en-GB" altLang="en-US">
                <a:solidFill>
                  <a:schemeClr val="tx1"/>
                </a:solidFill>
              </a:rPr>
              <a:t>vbatten@cooperperry.staffs.sch.uk  – Reception Teacher/EYFS Lead</a:t>
            </a:r>
          </a:p>
          <a:p>
            <a:pPr eaLnBrk="1" hangingPunct="1">
              <a:buSzPct val="100000"/>
            </a:pPr>
            <a:r>
              <a:rPr lang="en-GB" altLang="en-US">
                <a:solidFill>
                  <a:schemeClr val="tx1"/>
                </a:solidFill>
              </a:rPr>
              <a:t>ddollin@cooperperry.staffs.sch.uk – Nursery Teacher </a:t>
            </a:r>
          </a:p>
          <a:p>
            <a:pPr eaLnBrk="1" hangingPunct="1">
              <a:buSzPct val="100000"/>
            </a:pPr>
            <a:endParaRPr lang="en-GB" altLang="en-US">
              <a:solidFill>
                <a:srgbClr val="FF0000"/>
              </a:solidFill>
            </a:endParaRPr>
          </a:p>
          <a:p>
            <a:pPr eaLnBrk="1" hangingPunct="1">
              <a:buSzPct val="100000"/>
            </a:pPr>
            <a:endParaRPr lang="en-GB" altLang="en-US">
              <a:solidFill>
                <a:srgbClr val="FF0000"/>
              </a:solidFill>
            </a:endParaRPr>
          </a:p>
          <a:p>
            <a:pPr eaLnBrk="1" hangingPunct="1">
              <a:buSzPct val="100000"/>
            </a:pPr>
            <a:endParaRPr lang="en-GB" altLang="en-US">
              <a:solidFill>
                <a:srgbClr val="FF0000"/>
              </a:solidFill>
            </a:endParaRPr>
          </a:p>
          <a:p>
            <a:pPr algn="ctr" eaLnBrk="1" hangingPunct="1">
              <a:buSzPct val="100000"/>
            </a:pPr>
            <a:r>
              <a:rPr lang="en-GB" altLang="en-US">
                <a:solidFill>
                  <a:srgbClr val="FF0000"/>
                </a:solidFill>
              </a:rPr>
              <a:t>       We all look forward to welcoming you and your child/ren            into Cooper Perry ! </a:t>
            </a:r>
          </a:p>
          <a:p>
            <a:pPr algn="ctr" eaLnBrk="1" hangingPunct="1">
              <a:buSzPct val="100000"/>
            </a:pPr>
            <a:r>
              <a:rPr lang="en-GB" altLang="en-US">
                <a:solidFill>
                  <a:srgbClr val="FF0000"/>
                </a:solidFill>
                <a:sym typeface="Wingdings" panose="05000000000000000000" pitchFamily="2" charset="2"/>
              </a:rPr>
              <a:t> </a:t>
            </a:r>
            <a:endParaRPr lang="en-GB" altLang="en-US">
              <a:solidFill>
                <a:srgbClr val="FF0000"/>
              </a:solidFill>
            </a:endParaRPr>
          </a:p>
          <a:p>
            <a:pPr eaLnBrk="1" hangingPunct="1">
              <a:buSzPct val="100000"/>
            </a:pPr>
            <a:endParaRPr lang="en-GB" altLang="en-US">
              <a:solidFill>
                <a:srgbClr val="FF0000"/>
              </a:solidFill>
            </a:endParaRPr>
          </a:p>
          <a:p>
            <a:pPr eaLnBrk="1" hangingPunct="1">
              <a:buSzPct val="100000"/>
            </a:pPr>
            <a:endParaRPr lang="en-GB" altLang="en-US">
              <a:solidFill>
                <a:srgbClr val="FF0000"/>
              </a:solidFill>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omic Sans MS"/>
        <a:ea typeface=""/>
        <a:cs typeface="Arial"/>
      </a:majorFont>
      <a:minorFont>
        <a:latin typeface="Comic Sans MS"/>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altLang="en-US" sz="1800" b="0" i="0" u="none" strike="noStrike" cap="none" normalizeH="0" baseline="0" smtClean="0">
            <a:ln>
              <a:noFill/>
            </a:ln>
            <a:solidFill>
              <a:schemeClr val="bg1"/>
            </a:solidFill>
            <a:effectLst/>
            <a:latin typeface="Comic Sans MS" pitchFamily="64" charset="0"/>
            <a:cs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altLang="en-US" sz="1800" b="0" i="0" u="none" strike="noStrike" cap="none" normalizeH="0" baseline="0" smtClean="0">
            <a:ln>
              <a:noFill/>
            </a:ln>
            <a:solidFill>
              <a:schemeClr val="bg1"/>
            </a:solidFill>
            <a:effectLst/>
            <a:latin typeface="Comic Sans MS" pitchFamily="64" charset="0"/>
            <a:cs typeface="Arial"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omic Sans MS"/>
        <a:ea typeface=""/>
        <a:cs typeface="Arial"/>
      </a:majorFont>
      <a:minorFont>
        <a:latin typeface="Comic Sans MS"/>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altLang="en-US" sz="1800" b="0" i="0" u="none" strike="noStrike" cap="none" normalizeH="0" baseline="0" smtClean="0">
            <a:ln>
              <a:noFill/>
            </a:ln>
            <a:solidFill>
              <a:schemeClr val="bg1"/>
            </a:solidFill>
            <a:effectLst/>
            <a:latin typeface="Comic Sans MS" pitchFamily="64" charset="0"/>
            <a:cs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altLang="en-US" sz="1800" b="0" i="0" u="none" strike="noStrike" cap="none" normalizeH="0" baseline="0" smtClean="0">
            <a:ln>
              <a:noFill/>
            </a:ln>
            <a:solidFill>
              <a:schemeClr val="bg1"/>
            </a:solidFill>
            <a:effectLst/>
            <a:latin typeface="Comic Sans MS" pitchFamily="64" charset="0"/>
            <a:cs typeface="Arial"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2272</TotalTime>
  <Words>2203</Words>
  <Application>Microsoft Office PowerPoint</Application>
  <PresentationFormat>On-screen Show (4:3)</PresentationFormat>
  <Paragraphs>313</Paragraphs>
  <Slides>23</Slides>
  <Notes>19</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23</vt:i4>
      </vt:variant>
    </vt:vector>
  </HeadingPairs>
  <TitlesOfParts>
    <vt:vector size="33" baseType="lpstr">
      <vt:lpstr>ＭＳ Ｐゴシック</vt:lpstr>
      <vt:lpstr>ＭＳ Ｐゴシック</vt:lpstr>
      <vt:lpstr>Arial</vt:lpstr>
      <vt:lpstr>Calibri</vt:lpstr>
      <vt:lpstr>Comic Sans MS</vt:lpstr>
      <vt:lpstr>Segoe UI</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our Nursery Induction Evening</dc:title>
  <dc:creator>Michelle Holliday</dc:creator>
  <cp:lastModifiedBy>Victoria Goodall</cp:lastModifiedBy>
  <cp:revision>374</cp:revision>
  <cp:lastPrinted>2020-06-17T12:31:09Z</cp:lastPrinted>
  <dcterms:created xsi:type="dcterms:W3CDTF">2006-06-07T22:22:38Z</dcterms:created>
  <dcterms:modified xsi:type="dcterms:W3CDTF">2022-06-20T09:39:41Z</dcterms:modified>
</cp:coreProperties>
</file>