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Roboto" panose="020B060402020202020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268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Roboto</vt:lpstr>
      <vt:lpstr>Twinkl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Leah Hand</cp:lastModifiedBy>
  <cp:revision>21</cp:revision>
  <dcterms:created xsi:type="dcterms:W3CDTF">2020-03-10T04:34:38Z</dcterms:created>
  <dcterms:modified xsi:type="dcterms:W3CDTF">2020-04-28T14:13:56Z</dcterms:modified>
</cp:coreProperties>
</file>