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1" r:id="rId7"/>
    <p:sldId id="390" r:id="rId8"/>
    <p:sldId id="361" r:id="rId9"/>
    <p:sldId id="412" r:id="rId10"/>
    <p:sldId id="424" r:id="rId11"/>
    <p:sldId id="425" r:id="rId12"/>
    <p:sldId id="360" r:id="rId13"/>
    <p:sldId id="426" r:id="rId14"/>
    <p:sldId id="413" r:id="rId15"/>
    <p:sldId id="417" r:id="rId16"/>
    <p:sldId id="427" r:id="rId17"/>
    <p:sldId id="420" r:id="rId18"/>
    <p:sldId id="314" r:id="rId19"/>
    <p:sldId id="428" r:id="rId20"/>
    <p:sldId id="418" r:id="rId21"/>
    <p:sldId id="422" r:id="rId22"/>
    <p:sldId id="423"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59A30F-DF8D-4E16-96A5-771D5219E010}" v="32" dt="2019-04-10T08:19:13.1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14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CA59A30F-DF8D-4E16-96A5-771D5219E010}"/>
    <pc:docChg chg="undo custSel addSld delSld modSld">
      <pc:chgData name="Davina Szilvasy" userId="59fb472d-eed4-4f11-9686-c2c8db02a2cd" providerId="ADAL" clId="{CA59A30F-DF8D-4E16-96A5-771D5219E010}" dt="2019-04-10T08:19:13.135" v="107" actId="207"/>
      <pc:docMkLst>
        <pc:docMk/>
      </pc:docMkLst>
      <pc:sldChg chg="modSp">
        <pc:chgData name="Davina Szilvasy" userId="59fb472d-eed4-4f11-9686-c2c8db02a2cd" providerId="ADAL" clId="{CA59A30F-DF8D-4E16-96A5-771D5219E010}" dt="2019-04-10T08:07:06.844" v="6" actId="255"/>
        <pc:sldMkLst>
          <pc:docMk/>
          <pc:sldMk cId="2637481266" sldId="256"/>
        </pc:sldMkLst>
        <pc:spChg chg="mod">
          <ac:chgData name="Davina Szilvasy" userId="59fb472d-eed4-4f11-9686-c2c8db02a2cd" providerId="ADAL" clId="{CA59A30F-DF8D-4E16-96A5-771D5219E010}" dt="2019-04-10T08:07:06.844" v="6" actId="255"/>
          <ac:spMkLst>
            <pc:docMk/>
            <pc:sldMk cId="2637481266" sldId="256"/>
            <ac:spMk id="19" creationId="{5252A847-DE45-4FA3-A1F8-EEBEB845FF8E}"/>
          </ac:spMkLst>
        </pc:spChg>
      </pc:sldChg>
      <pc:sldChg chg="modSp">
        <pc:chgData name="Davina Szilvasy" userId="59fb472d-eed4-4f11-9686-c2c8db02a2cd" providerId="ADAL" clId="{CA59A30F-DF8D-4E16-96A5-771D5219E010}" dt="2019-04-10T08:08:19.183" v="11" actId="207"/>
        <pc:sldMkLst>
          <pc:docMk/>
          <pc:sldMk cId="1035052751" sldId="361"/>
        </pc:sldMkLst>
        <pc:spChg chg="mod">
          <ac:chgData name="Davina Szilvasy" userId="59fb472d-eed4-4f11-9686-c2c8db02a2cd" providerId="ADAL" clId="{CA59A30F-DF8D-4E16-96A5-771D5219E010}" dt="2019-04-10T08:08:19.183" v="11" actId="207"/>
          <ac:spMkLst>
            <pc:docMk/>
            <pc:sldMk cId="1035052751" sldId="361"/>
            <ac:spMk id="19" creationId="{5252A847-DE45-4FA3-A1F8-EEBEB845FF8E}"/>
          </ac:spMkLst>
        </pc:spChg>
      </pc:sldChg>
      <pc:sldChg chg="modSp">
        <pc:chgData name="Davina Szilvasy" userId="59fb472d-eed4-4f11-9686-c2c8db02a2cd" providerId="ADAL" clId="{CA59A30F-DF8D-4E16-96A5-771D5219E010}" dt="2019-04-10T08:07:32.628" v="9" actId="20577"/>
        <pc:sldMkLst>
          <pc:docMk/>
          <pc:sldMk cId="3401100034" sldId="390"/>
        </pc:sldMkLst>
        <pc:spChg chg="mod">
          <ac:chgData name="Davina Szilvasy" userId="59fb472d-eed4-4f11-9686-c2c8db02a2cd" providerId="ADAL" clId="{CA59A30F-DF8D-4E16-96A5-771D5219E010}" dt="2019-04-10T08:07:32.628" v="9" actId="20577"/>
          <ac:spMkLst>
            <pc:docMk/>
            <pc:sldMk cId="3401100034" sldId="390"/>
            <ac:spMk id="7" creationId="{C0CD6503-388C-4F9E-9FB0-9053D8579D01}"/>
          </ac:spMkLst>
        </pc:spChg>
      </pc:sldChg>
      <pc:sldChg chg="modSp">
        <pc:chgData name="Davina Szilvasy" userId="59fb472d-eed4-4f11-9686-c2c8db02a2cd" providerId="ADAL" clId="{CA59A30F-DF8D-4E16-96A5-771D5219E010}" dt="2019-04-10T08:07:24.613" v="8" actId="404"/>
        <pc:sldMkLst>
          <pc:docMk/>
          <pc:sldMk cId="2075266808" sldId="391"/>
        </pc:sldMkLst>
        <pc:spChg chg="mod">
          <ac:chgData name="Davina Szilvasy" userId="59fb472d-eed4-4f11-9686-c2c8db02a2cd" providerId="ADAL" clId="{CA59A30F-DF8D-4E16-96A5-771D5219E010}" dt="2019-04-10T08:07:24.613" v="8" actId="404"/>
          <ac:spMkLst>
            <pc:docMk/>
            <pc:sldMk cId="2075266808" sldId="391"/>
            <ac:spMk id="19" creationId="{5252A847-DE45-4FA3-A1F8-EEBEB845FF8E}"/>
          </ac:spMkLst>
        </pc:spChg>
      </pc:sldChg>
      <pc:sldChg chg="modSp">
        <pc:chgData name="Davina Szilvasy" userId="59fb472d-eed4-4f11-9686-c2c8db02a2cd" providerId="ADAL" clId="{CA59A30F-DF8D-4E16-96A5-771D5219E010}" dt="2019-04-10T08:07:48.239" v="10" actId="207"/>
        <pc:sldMkLst>
          <pc:docMk/>
          <pc:sldMk cId="2148466247" sldId="412"/>
        </pc:sldMkLst>
        <pc:spChg chg="mod">
          <ac:chgData name="Davina Szilvasy" userId="59fb472d-eed4-4f11-9686-c2c8db02a2cd" providerId="ADAL" clId="{CA59A30F-DF8D-4E16-96A5-771D5219E010}" dt="2019-04-10T08:07:48.239" v="10" actId="207"/>
          <ac:spMkLst>
            <pc:docMk/>
            <pc:sldMk cId="2148466247" sldId="412"/>
            <ac:spMk id="19" creationId="{5252A847-DE45-4FA3-A1F8-EEBEB845FF8E}"/>
          </ac:spMkLst>
        </pc:spChg>
      </pc:sldChg>
      <pc:sldChg chg="modSp del">
        <pc:chgData name="Davina Szilvasy" userId="59fb472d-eed4-4f11-9686-c2c8db02a2cd" providerId="ADAL" clId="{CA59A30F-DF8D-4E16-96A5-771D5219E010}" dt="2019-04-10T08:09:36.235" v="23" actId="2696"/>
        <pc:sldMkLst>
          <pc:docMk/>
          <pc:sldMk cId="186057840" sldId="414"/>
        </pc:sldMkLst>
        <pc:spChg chg="mod">
          <ac:chgData name="Davina Szilvasy" userId="59fb472d-eed4-4f11-9686-c2c8db02a2cd" providerId="ADAL" clId="{CA59A30F-DF8D-4E16-96A5-771D5219E010}" dt="2019-04-10T08:08:42.152" v="14" actId="1036"/>
          <ac:spMkLst>
            <pc:docMk/>
            <pc:sldMk cId="186057840" sldId="414"/>
            <ac:spMk id="19" creationId="{5252A847-DE45-4FA3-A1F8-EEBEB845FF8E}"/>
          </ac:spMkLst>
        </pc:spChg>
      </pc:sldChg>
      <pc:sldChg chg="del">
        <pc:chgData name="Davina Szilvasy" userId="59fb472d-eed4-4f11-9686-c2c8db02a2cd" providerId="ADAL" clId="{CA59A30F-DF8D-4E16-96A5-771D5219E010}" dt="2019-04-10T08:11:38.070" v="53" actId="2696"/>
        <pc:sldMkLst>
          <pc:docMk/>
          <pc:sldMk cId="4289869543" sldId="415"/>
        </pc:sldMkLst>
      </pc:sldChg>
      <pc:sldChg chg="modSp">
        <pc:chgData name="Davina Szilvasy" userId="59fb472d-eed4-4f11-9686-c2c8db02a2cd" providerId="ADAL" clId="{CA59A30F-DF8D-4E16-96A5-771D5219E010}" dt="2019-04-10T08:19:13.135" v="107" actId="207"/>
        <pc:sldMkLst>
          <pc:docMk/>
          <pc:sldMk cId="1648138981" sldId="416"/>
        </pc:sldMkLst>
        <pc:spChg chg="mod">
          <ac:chgData name="Davina Szilvasy" userId="59fb472d-eed4-4f11-9686-c2c8db02a2cd" providerId="ADAL" clId="{CA59A30F-DF8D-4E16-96A5-771D5219E010}" dt="2019-04-10T08:19:13.135" v="107" actId="207"/>
          <ac:spMkLst>
            <pc:docMk/>
            <pc:sldMk cId="1648138981" sldId="416"/>
            <ac:spMk id="7" creationId="{38CE8BB8-FF6B-4189-BCFC-1F1CF07EAD9B}"/>
          </ac:spMkLst>
        </pc:spChg>
        <pc:spChg chg="mod">
          <ac:chgData name="Davina Szilvasy" userId="59fb472d-eed4-4f11-9686-c2c8db02a2cd" providerId="ADAL" clId="{CA59A30F-DF8D-4E16-96A5-771D5219E010}" dt="2019-04-10T08:19:13.135" v="107" actId="207"/>
          <ac:spMkLst>
            <pc:docMk/>
            <pc:sldMk cId="1648138981" sldId="416"/>
            <ac:spMk id="12" creationId="{C0096E28-D3CB-48DA-8AB8-A446E337639C}"/>
          </ac:spMkLst>
        </pc:spChg>
      </pc:sldChg>
      <pc:sldChg chg="modSp">
        <pc:chgData name="Davina Szilvasy" userId="59fb472d-eed4-4f11-9686-c2c8db02a2cd" providerId="ADAL" clId="{CA59A30F-DF8D-4E16-96A5-771D5219E010}" dt="2019-04-10T08:19:04.428" v="105" actId="207"/>
        <pc:sldMkLst>
          <pc:docMk/>
          <pc:sldMk cId="1514833332" sldId="417"/>
        </pc:sldMkLst>
        <pc:spChg chg="mod">
          <ac:chgData name="Davina Szilvasy" userId="59fb472d-eed4-4f11-9686-c2c8db02a2cd" providerId="ADAL" clId="{CA59A30F-DF8D-4E16-96A5-771D5219E010}" dt="2019-04-10T08:19:04.428" v="105" actId="207"/>
          <ac:spMkLst>
            <pc:docMk/>
            <pc:sldMk cId="1514833332" sldId="417"/>
            <ac:spMk id="14" creationId="{D2BDE3B5-5944-46CD-A7FA-A4400DCF0BBD}"/>
          </ac:spMkLst>
        </pc:spChg>
        <pc:spChg chg="mod">
          <ac:chgData name="Davina Szilvasy" userId="59fb472d-eed4-4f11-9686-c2c8db02a2cd" providerId="ADAL" clId="{CA59A30F-DF8D-4E16-96A5-771D5219E010}" dt="2019-04-10T08:19:04.428" v="105" actId="207"/>
          <ac:spMkLst>
            <pc:docMk/>
            <pc:sldMk cId="1514833332" sldId="417"/>
            <ac:spMk id="16" creationId="{0CBEC59F-B24F-4218-AE81-D873DE3EDCC6}"/>
          </ac:spMkLst>
        </pc:spChg>
        <pc:spChg chg="mod">
          <ac:chgData name="Davina Szilvasy" userId="59fb472d-eed4-4f11-9686-c2c8db02a2cd" providerId="ADAL" clId="{CA59A30F-DF8D-4E16-96A5-771D5219E010}" dt="2019-04-10T08:19:04.428" v="105" actId="207"/>
          <ac:spMkLst>
            <pc:docMk/>
            <pc:sldMk cId="1514833332" sldId="417"/>
            <ac:spMk id="21" creationId="{533CDBA4-B77F-46D3-96D3-CEBC2BEDAD9F}"/>
          </ac:spMkLst>
        </pc:spChg>
      </pc:sldChg>
      <pc:sldChg chg="modSp">
        <pc:chgData name="Davina Szilvasy" userId="59fb472d-eed4-4f11-9686-c2c8db02a2cd" providerId="ADAL" clId="{CA59A30F-DF8D-4E16-96A5-771D5219E010}" dt="2019-04-10T08:18:03.632" v="101" actId="572"/>
        <pc:sldMkLst>
          <pc:docMk/>
          <pc:sldMk cId="3012719160" sldId="418"/>
        </pc:sldMkLst>
        <pc:spChg chg="mod">
          <ac:chgData name="Davina Szilvasy" userId="59fb472d-eed4-4f11-9686-c2c8db02a2cd" providerId="ADAL" clId="{CA59A30F-DF8D-4E16-96A5-771D5219E010}" dt="2019-04-10T08:12:16.772" v="54" actId="1035"/>
          <ac:spMkLst>
            <pc:docMk/>
            <pc:sldMk cId="3012719160" sldId="418"/>
            <ac:spMk id="19" creationId="{5252A847-DE45-4FA3-A1F8-EEBEB845FF8E}"/>
          </ac:spMkLst>
        </pc:spChg>
        <pc:graphicFrameChg chg="mod">
          <ac:chgData name="Davina Szilvasy" userId="59fb472d-eed4-4f11-9686-c2c8db02a2cd" providerId="ADAL" clId="{CA59A30F-DF8D-4E16-96A5-771D5219E010}" dt="2019-04-10T08:18:03.632" v="101" actId="572"/>
          <ac:graphicFrameMkLst>
            <pc:docMk/>
            <pc:sldMk cId="3012719160" sldId="418"/>
            <ac:graphicFrameMk id="6" creationId="{D96917BD-3E36-48B9-9390-7160D8006D16}"/>
          </ac:graphicFrameMkLst>
        </pc:graphicFrameChg>
      </pc:sldChg>
      <pc:sldChg chg="modSp">
        <pc:chgData name="Davina Szilvasy" userId="59fb472d-eed4-4f11-9686-c2c8db02a2cd" providerId="ADAL" clId="{CA59A30F-DF8D-4E16-96A5-771D5219E010}" dt="2019-04-10T08:18:09.037" v="102"/>
        <pc:sldMkLst>
          <pc:docMk/>
          <pc:sldMk cId="1709269951" sldId="422"/>
        </pc:sldMkLst>
        <pc:spChg chg="mod">
          <ac:chgData name="Davina Szilvasy" userId="59fb472d-eed4-4f11-9686-c2c8db02a2cd" providerId="ADAL" clId="{CA59A30F-DF8D-4E16-96A5-771D5219E010}" dt="2019-04-10T08:12:25.746" v="55" actId="1035"/>
          <ac:spMkLst>
            <pc:docMk/>
            <pc:sldMk cId="1709269951" sldId="422"/>
            <ac:spMk id="19" creationId="{5252A847-DE45-4FA3-A1F8-EEBEB845FF8E}"/>
          </ac:spMkLst>
        </pc:spChg>
        <pc:graphicFrameChg chg="mod">
          <ac:chgData name="Davina Szilvasy" userId="59fb472d-eed4-4f11-9686-c2c8db02a2cd" providerId="ADAL" clId="{CA59A30F-DF8D-4E16-96A5-771D5219E010}" dt="2019-04-10T08:18:09.037" v="102"/>
          <ac:graphicFrameMkLst>
            <pc:docMk/>
            <pc:sldMk cId="1709269951" sldId="422"/>
            <ac:graphicFrameMk id="6" creationId="{D96917BD-3E36-48B9-9390-7160D8006D16}"/>
          </ac:graphicFrameMkLst>
        </pc:graphicFrameChg>
      </pc:sldChg>
      <pc:sldChg chg="addSp delSp modSp">
        <pc:chgData name="Davina Szilvasy" userId="59fb472d-eed4-4f11-9686-c2c8db02a2cd" providerId="ADAL" clId="{CA59A30F-DF8D-4E16-96A5-771D5219E010}" dt="2019-04-10T08:18:17.017" v="103"/>
        <pc:sldMkLst>
          <pc:docMk/>
          <pc:sldMk cId="2560798348" sldId="423"/>
        </pc:sldMkLst>
        <pc:spChg chg="add mod">
          <ac:chgData name="Davina Szilvasy" userId="59fb472d-eed4-4f11-9686-c2c8db02a2cd" providerId="ADAL" clId="{CA59A30F-DF8D-4E16-96A5-771D5219E010}" dt="2019-04-10T08:17:43.222" v="96" actId="122"/>
          <ac:spMkLst>
            <pc:docMk/>
            <pc:sldMk cId="2560798348" sldId="423"/>
            <ac:spMk id="2" creationId="{4B6FFAF9-3DB9-4542-B344-DCCEDE2D11F3}"/>
          </ac:spMkLst>
        </pc:spChg>
        <pc:spChg chg="add mod">
          <ac:chgData name="Davina Szilvasy" userId="59fb472d-eed4-4f11-9686-c2c8db02a2cd" providerId="ADAL" clId="{CA59A30F-DF8D-4E16-96A5-771D5219E010}" dt="2019-04-10T08:17:43.222" v="96" actId="122"/>
          <ac:spMkLst>
            <pc:docMk/>
            <pc:sldMk cId="2560798348" sldId="423"/>
            <ac:spMk id="12" creationId="{96833028-B31A-45AF-9DE6-CC49ABCA5E88}"/>
          </ac:spMkLst>
        </pc:spChg>
        <pc:spChg chg="add mod">
          <ac:chgData name="Davina Szilvasy" userId="59fb472d-eed4-4f11-9686-c2c8db02a2cd" providerId="ADAL" clId="{CA59A30F-DF8D-4E16-96A5-771D5219E010}" dt="2019-04-10T08:17:43.222" v="96" actId="122"/>
          <ac:spMkLst>
            <pc:docMk/>
            <pc:sldMk cId="2560798348" sldId="423"/>
            <ac:spMk id="13" creationId="{CB794D07-654A-4F05-A580-654F3D262931}"/>
          </ac:spMkLst>
        </pc:spChg>
        <pc:spChg chg="add mod">
          <ac:chgData name="Davina Szilvasy" userId="59fb472d-eed4-4f11-9686-c2c8db02a2cd" providerId="ADAL" clId="{CA59A30F-DF8D-4E16-96A5-771D5219E010}" dt="2019-04-10T08:17:33.080" v="95" actId="122"/>
          <ac:spMkLst>
            <pc:docMk/>
            <pc:sldMk cId="2560798348" sldId="423"/>
            <ac:spMk id="14" creationId="{3234408A-E54C-4F8F-A417-F0FCE7CEBBC7}"/>
          </ac:spMkLst>
        </pc:spChg>
        <pc:spChg chg="mod">
          <ac:chgData name="Davina Szilvasy" userId="59fb472d-eed4-4f11-9686-c2c8db02a2cd" providerId="ADAL" clId="{CA59A30F-DF8D-4E16-96A5-771D5219E010}" dt="2019-04-10T08:12:30.835" v="56" actId="1035"/>
          <ac:spMkLst>
            <pc:docMk/>
            <pc:sldMk cId="2560798348" sldId="423"/>
            <ac:spMk id="19" creationId="{5252A847-DE45-4FA3-A1F8-EEBEB845FF8E}"/>
          </ac:spMkLst>
        </pc:spChg>
        <pc:graphicFrameChg chg="del mod">
          <ac:chgData name="Davina Szilvasy" userId="59fb472d-eed4-4f11-9686-c2c8db02a2cd" providerId="ADAL" clId="{CA59A30F-DF8D-4E16-96A5-771D5219E010}" dt="2019-04-10T08:17:46.908" v="97" actId="478"/>
          <ac:graphicFrameMkLst>
            <pc:docMk/>
            <pc:sldMk cId="2560798348" sldId="423"/>
            <ac:graphicFrameMk id="6" creationId="{D96917BD-3E36-48B9-9390-7160D8006D16}"/>
          </ac:graphicFrameMkLst>
        </pc:graphicFrameChg>
        <pc:graphicFrameChg chg="add mod modGraphic">
          <ac:chgData name="Davina Szilvasy" userId="59fb472d-eed4-4f11-9686-c2c8db02a2cd" providerId="ADAL" clId="{CA59A30F-DF8D-4E16-96A5-771D5219E010}" dt="2019-04-10T08:18:17.017" v="103"/>
          <ac:graphicFrameMkLst>
            <pc:docMk/>
            <pc:sldMk cId="2560798348" sldId="423"/>
            <ac:graphicFrameMk id="7" creationId="{B18C9BA4-E333-49D0-A99A-E6123D2EC18F}"/>
          </ac:graphicFrameMkLst>
        </pc:graphicFrameChg>
      </pc:sldChg>
      <pc:sldChg chg="addSp delSp modSp add">
        <pc:chgData name="Davina Szilvasy" userId="59fb472d-eed4-4f11-9686-c2c8db02a2cd" providerId="ADAL" clId="{CA59A30F-DF8D-4E16-96A5-771D5219E010}" dt="2019-04-10T08:11:12.464" v="49" actId="20577"/>
        <pc:sldMkLst>
          <pc:docMk/>
          <pc:sldMk cId="169329387" sldId="424"/>
        </pc:sldMkLst>
        <pc:spChg chg="del">
          <ac:chgData name="Davina Szilvasy" userId="59fb472d-eed4-4f11-9686-c2c8db02a2cd" providerId="ADAL" clId="{CA59A30F-DF8D-4E16-96A5-771D5219E010}" dt="2019-04-10T08:09:04.213" v="16" actId="478"/>
          <ac:spMkLst>
            <pc:docMk/>
            <pc:sldMk cId="169329387" sldId="424"/>
            <ac:spMk id="10" creationId="{521F74D7-7F0D-41B7-BDE9-EDDE8D4620C7}"/>
          </ac:spMkLst>
        </pc:spChg>
        <pc:spChg chg="del">
          <ac:chgData name="Davina Szilvasy" userId="59fb472d-eed4-4f11-9686-c2c8db02a2cd" providerId="ADAL" clId="{CA59A30F-DF8D-4E16-96A5-771D5219E010}" dt="2019-04-10T08:09:04.213" v="16" actId="478"/>
          <ac:spMkLst>
            <pc:docMk/>
            <pc:sldMk cId="169329387" sldId="424"/>
            <ac:spMk id="14" creationId="{78D3E575-A891-4963-877A-568118AF9E72}"/>
          </ac:spMkLst>
        </pc:spChg>
        <pc:spChg chg="del">
          <ac:chgData name="Davina Szilvasy" userId="59fb472d-eed4-4f11-9686-c2c8db02a2cd" providerId="ADAL" clId="{CA59A30F-DF8D-4E16-96A5-771D5219E010}" dt="2019-04-10T08:09:04.213" v="16" actId="478"/>
          <ac:spMkLst>
            <pc:docMk/>
            <pc:sldMk cId="169329387" sldId="424"/>
            <ac:spMk id="15" creationId="{D9965E26-05A8-4DB4-A7F4-DE0AB0E8D119}"/>
          </ac:spMkLst>
        </pc:spChg>
        <pc:spChg chg="del">
          <ac:chgData name="Davina Szilvasy" userId="59fb472d-eed4-4f11-9686-c2c8db02a2cd" providerId="ADAL" clId="{CA59A30F-DF8D-4E16-96A5-771D5219E010}" dt="2019-04-10T08:09:04.213" v="16" actId="478"/>
          <ac:spMkLst>
            <pc:docMk/>
            <pc:sldMk cId="169329387" sldId="424"/>
            <ac:spMk id="16" creationId="{B8A93D5C-447E-4CFE-B88F-7E632C69CE1F}"/>
          </ac:spMkLst>
        </pc:spChg>
        <pc:spChg chg="del">
          <ac:chgData name="Davina Szilvasy" userId="59fb472d-eed4-4f11-9686-c2c8db02a2cd" providerId="ADAL" clId="{CA59A30F-DF8D-4E16-96A5-771D5219E010}" dt="2019-04-10T08:09:04.213" v="16" actId="478"/>
          <ac:spMkLst>
            <pc:docMk/>
            <pc:sldMk cId="169329387" sldId="424"/>
            <ac:spMk id="17" creationId="{A76CC16F-B2F8-4189-B311-BAD6D02BF1D8}"/>
          </ac:spMkLst>
        </pc:spChg>
        <pc:spChg chg="del">
          <ac:chgData name="Davina Szilvasy" userId="59fb472d-eed4-4f11-9686-c2c8db02a2cd" providerId="ADAL" clId="{CA59A30F-DF8D-4E16-96A5-771D5219E010}" dt="2019-04-10T08:09:04.213" v="16" actId="478"/>
          <ac:spMkLst>
            <pc:docMk/>
            <pc:sldMk cId="169329387" sldId="424"/>
            <ac:spMk id="18" creationId="{6049AC38-614F-46D5-96DE-42AA27AFE9EC}"/>
          </ac:spMkLst>
        </pc:spChg>
        <pc:spChg chg="del mod">
          <ac:chgData name="Davina Szilvasy" userId="59fb472d-eed4-4f11-9686-c2c8db02a2cd" providerId="ADAL" clId="{CA59A30F-DF8D-4E16-96A5-771D5219E010}" dt="2019-04-10T08:10:45.529" v="26" actId="478"/>
          <ac:spMkLst>
            <pc:docMk/>
            <pc:sldMk cId="169329387" sldId="424"/>
            <ac:spMk id="19" creationId="{5252A847-DE45-4FA3-A1F8-EEBEB845FF8E}"/>
          </ac:spMkLst>
        </pc:spChg>
        <pc:spChg chg="del">
          <ac:chgData name="Davina Szilvasy" userId="59fb472d-eed4-4f11-9686-c2c8db02a2cd" providerId="ADAL" clId="{CA59A30F-DF8D-4E16-96A5-771D5219E010}" dt="2019-04-10T08:09:04.213" v="16" actId="478"/>
          <ac:spMkLst>
            <pc:docMk/>
            <pc:sldMk cId="169329387" sldId="424"/>
            <ac:spMk id="20" creationId="{B867DEC8-FF31-4DE4-954B-5A51B4152799}"/>
          </ac:spMkLst>
        </pc:spChg>
        <pc:spChg chg="del">
          <ac:chgData name="Davina Szilvasy" userId="59fb472d-eed4-4f11-9686-c2c8db02a2cd" providerId="ADAL" clId="{CA59A30F-DF8D-4E16-96A5-771D5219E010}" dt="2019-04-10T08:09:04.213" v="16" actId="478"/>
          <ac:spMkLst>
            <pc:docMk/>
            <pc:sldMk cId="169329387" sldId="424"/>
            <ac:spMk id="21" creationId="{FF7E89CD-B981-4A25-8800-7BA0EB62B568}"/>
          </ac:spMkLst>
        </pc:spChg>
        <pc:spChg chg="del">
          <ac:chgData name="Davina Szilvasy" userId="59fb472d-eed4-4f11-9686-c2c8db02a2cd" providerId="ADAL" clId="{CA59A30F-DF8D-4E16-96A5-771D5219E010}" dt="2019-04-10T08:09:04.213" v="16" actId="478"/>
          <ac:spMkLst>
            <pc:docMk/>
            <pc:sldMk cId="169329387" sldId="424"/>
            <ac:spMk id="22" creationId="{77E1CE7A-6730-4482-AF09-8DF67764D17E}"/>
          </ac:spMkLst>
        </pc:spChg>
        <pc:spChg chg="del">
          <ac:chgData name="Davina Szilvasy" userId="59fb472d-eed4-4f11-9686-c2c8db02a2cd" providerId="ADAL" clId="{CA59A30F-DF8D-4E16-96A5-771D5219E010}" dt="2019-04-10T08:09:04.213" v="16" actId="478"/>
          <ac:spMkLst>
            <pc:docMk/>
            <pc:sldMk cId="169329387" sldId="424"/>
            <ac:spMk id="23" creationId="{346B6552-7811-4E14-959A-EAD3232331D0}"/>
          </ac:spMkLst>
        </pc:spChg>
        <pc:spChg chg="add">
          <ac:chgData name="Davina Szilvasy" userId="59fb472d-eed4-4f11-9686-c2c8db02a2cd" providerId="ADAL" clId="{CA59A30F-DF8D-4E16-96A5-771D5219E010}" dt="2019-04-10T08:09:31.917" v="22"/>
          <ac:spMkLst>
            <pc:docMk/>
            <pc:sldMk cId="169329387" sldId="424"/>
            <ac:spMk id="24" creationId="{923381FE-5748-4F88-AC0A-D92BCAAE1C54}"/>
          </ac:spMkLst>
        </pc:spChg>
        <pc:spChg chg="add">
          <ac:chgData name="Davina Szilvasy" userId="59fb472d-eed4-4f11-9686-c2c8db02a2cd" providerId="ADAL" clId="{CA59A30F-DF8D-4E16-96A5-771D5219E010}" dt="2019-04-10T08:09:31.917" v="22"/>
          <ac:spMkLst>
            <pc:docMk/>
            <pc:sldMk cId="169329387" sldId="424"/>
            <ac:spMk id="25" creationId="{99DD2BB6-623F-4E92-B51F-D0CC1AA0FB01}"/>
          </ac:spMkLst>
        </pc:spChg>
        <pc:spChg chg="add">
          <ac:chgData name="Davina Szilvasy" userId="59fb472d-eed4-4f11-9686-c2c8db02a2cd" providerId="ADAL" clId="{CA59A30F-DF8D-4E16-96A5-771D5219E010}" dt="2019-04-10T08:09:31.917" v="22"/>
          <ac:spMkLst>
            <pc:docMk/>
            <pc:sldMk cId="169329387" sldId="424"/>
            <ac:spMk id="26" creationId="{F9ED717E-2571-4E67-9645-63DD8015EEF1}"/>
          </ac:spMkLst>
        </pc:spChg>
        <pc:spChg chg="add">
          <ac:chgData name="Davina Szilvasy" userId="59fb472d-eed4-4f11-9686-c2c8db02a2cd" providerId="ADAL" clId="{CA59A30F-DF8D-4E16-96A5-771D5219E010}" dt="2019-04-10T08:09:31.917" v="22"/>
          <ac:spMkLst>
            <pc:docMk/>
            <pc:sldMk cId="169329387" sldId="424"/>
            <ac:spMk id="28" creationId="{B5A2ABEB-737F-4C07-9BE1-F523FCEB57F7}"/>
          </ac:spMkLst>
        </pc:spChg>
        <pc:spChg chg="add">
          <ac:chgData name="Davina Szilvasy" userId="59fb472d-eed4-4f11-9686-c2c8db02a2cd" providerId="ADAL" clId="{CA59A30F-DF8D-4E16-96A5-771D5219E010}" dt="2019-04-10T08:09:31.917" v="22"/>
          <ac:spMkLst>
            <pc:docMk/>
            <pc:sldMk cId="169329387" sldId="424"/>
            <ac:spMk id="29" creationId="{FE31F3B7-3A72-4D91-9A53-C5AAD5BD4E79}"/>
          </ac:spMkLst>
        </pc:spChg>
        <pc:spChg chg="add">
          <ac:chgData name="Davina Szilvasy" userId="59fb472d-eed4-4f11-9686-c2c8db02a2cd" providerId="ADAL" clId="{CA59A30F-DF8D-4E16-96A5-771D5219E010}" dt="2019-04-10T08:09:31.917" v="22"/>
          <ac:spMkLst>
            <pc:docMk/>
            <pc:sldMk cId="169329387" sldId="424"/>
            <ac:spMk id="30" creationId="{434D0935-6192-4391-9144-B17697D68AC3}"/>
          </ac:spMkLst>
        </pc:spChg>
        <pc:spChg chg="add mod ord">
          <ac:chgData name="Davina Szilvasy" userId="59fb472d-eed4-4f11-9686-c2c8db02a2cd" providerId="ADAL" clId="{CA59A30F-DF8D-4E16-96A5-771D5219E010}" dt="2019-04-10T08:11:12.464" v="49" actId="20577"/>
          <ac:spMkLst>
            <pc:docMk/>
            <pc:sldMk cId="169329387" sldId="424"/>
            <ac:spMk id="31" creationId="{ADFA96E3-F8CB-45D6-B6C7-EE81B41144A6}"/>
          </ac:spMkLst>
        </pc:spChg>
        <pc:graphicFrameChg chg="del">
          <ac:chgData name="Davina Szilvasy" userId="59fb472d-eed4-4f11-9686-c2c8db02a2cd" providerId="ADAL" clId="{CA59A30F-DF8D-4E16-96A5-771D5219E010}" dt="2019-04-10T08:09:04.213" v="16" actId="478"/>
          <ac:graphicFrameMkLst>
            <pc:docMk/>
            <pc:sldMk cId="169329387" sldId="424"/>
            <ac:graphicFrameMk id="9" creationId="{FC5AB59C-6F12-45C4-8F1A-E9ED7A879DC4}"/>
          </ac:graphicFrameMkLst>
        </pc:graphicFrameChg>
        <pc:graphicFrameChg chg="add">
          <ac:chgData name="Davina Szilvasy" userId="59fb472d-eed4-4f11-9686-c2c8db02a2cd" providerId="ADAL" clId="{CA59A30F-DF8D-4E16-96A5-771D5219E010}" dt="2019-04-10T08:09:31.917" v="22"/>
          <ac:graphicFrameMkLst>
            <pc:docMk/>
            <pc:sldMk cId="169329387" sldId="424"/>
            <ac:graphicFrameMk id="27" creationId="{CFEA10AA-40CA-4C10-80F3-E164247A792E}"/>
          </ac:graphicFrameMkLst>
        </pc:graphicFrameChg>
      </pc:sldChg>
      <pc:sldChg chg="addSp delSp add">
        <pc:chgData name="Davina Szilvasy" userId="59fb472d-eed4-4f11-9686-c2c8db02a2cd" providerId="ADAL" clId="{CA59A30F-DF8D-4E16-96A5-771D5219E010}" dt="2019-04-10T08:11:35.636" v="52" actId="478"/>
        <pc:sldMkLst>
          <pc:docMk/>
          <pc:sldMk cId="1622409448" sldId="425"/>
        </pc:sldMkLst>
        <pc:spChg chg="add">
          <ac:chgData name="Davina Szilvasy" userId="59fb472d-eed4-4f11-9686-c2c8db02a2cd" providerId="ADAL" clId="{CA59A30F-DF8D-4E16-96A5-771D5219E010}" dt="2019-04-10T08:11:29.367" v="51"/>
          <ac:spMkLst>
            <pc:docMk/>
            <pc:sldMk cId="1622409448" sldId="425"/>
            <ac:spMk id="14" creationId="{CE0206D0-ED16-4CC5-BDBD-9FEA6237EFF9}"/>
          </ac:spMkLst>
        </pc:spChg>
        <pc:spChg chg="add">
          <ac:chgData name="Davina Szilvasy" userId="59fb472d-eed4-4f11-9686-c2c8db02a2cd" providerId="ADAL" clId="{CA59A30F-DF8D-4E16-96A5-771D5219E010}" dt="2019-04-10T08:11:29.367" v="51"/>
          <ac:spMkLst>
            <pc:docMk/>
            <pc:sldMk cId="1622409448" sldId="425"/>
            <ac:spMk id="15" creationId="{F6537AA2-A6EC-45BA-9DB9-F81447A5898F}"/>
          </ac:spMkLst>
        </pc:spChg>
        <pc:spChg chg="add">
          <ac:chgData name="Davina Szilvasy" userId="59fb472d-eed4-4f11-9686-c2c8db02a2cd" providerId="ADAL" clId="{CA59A30F-DF8D-4E16-96A5-771D5219E010}" dt="2019-04-10T08:11:29.367" v="51"/>
          <ac:spMkLst>
            <pc:docMk/>
            <pc:sldMk cId="1622409448" sldId="425"/>
            <ac:spMk id="16" creationId="{B9ABB97B-E40F-4448-9F61-7A1D1DD1F94C}"/>
          </ac:spMkLst>
        </pc:spChg>
        <pc:spChg chg="add">
          <ac:chgData name="Davina Szilvasy" userId="59fb472d-eed4-4f11-9686-c2c8db02a2cd" providerId="ADAL" clId="{CA59A30F-DF8D-4E16-96A5-771D5219E010}" dt="2019-04-10T08:11:29.367" v="51"/>
          <ac:spMkLst>
            <pc:docMk/>
            <pc:sldMk cId="1622409448" sldId="425"/>
            <ac:spMk id="17" creationId="{01421B71-94E7-4D02-9100-02620D48DDB6}"/>
          </ac:spMkLst>
        </pc:spChg>
        <pc:spChg chg="add">
          <ac:chgData name="Davina Szilvasy" userId="59fb472d-eed4-4f11-9686-c2c8db02a2cd" providerId="ADAL" clId="{CA59A30F-DF8D-4E16-96A5-771D5219E010}" dt="2019-04-10T08:11:29.367" v="51"/>
          <ac:spMkLst>
            <pc:docMk/>
            <pc:sldMk cId="1622409448" sldId="425"/>
            <ac:spMk id="18" creationId="{BD7319E0-F099-4933-B125-C938EE378608}"/>
          </ac:spMkLst>
        </pc:spChg>
        <pc:spChg chg="add">
          <ac:chgData name="Davina Szilvasy" userId="59fb472d-eed4-4f11-9686-c2c8db02a2cd" providerId="ADAL" clId="{CA59A30F-DF8D-4E16-96A5-771D5219E010}" dt="2019-04-10T08:11:29.367" v="51"/>
          <ac:spMkLst>
            <pc:docMk/>
            <pc:sldMk cId="1622409448" sldId="425"/>
            <ac:spMk id="19" creationId="{04CA6073-44A3-4D72-BA96-28A32809DC36}"/>
          </ac:spMkLst>
        </pc:spChg>
        <pc:spChg chg="del">
          <ac:chgData name="Davina Szilvasy" userId="59fb472d-eed4-4f11-9686-c2c8db02a2cd" providerId="ADAL" clId="{CA59A30F-DF8D-4E16-96A5-771D5219E010}" dt="2019-04-10T08:11:35.636" v="52" actId="478"/>
          <ac:spMkLst>
            <pc:docMk/>
            <pc:sldMk cId="1622409448" sldId="425"/>
            <ac:spMk id="24" creationId="{923381FE-5748-4F88-AC0A-D92BCAAE1C54}"/>
          </ac:spMkLst>
        </pc:spChg>
        <pc:spChg chg="del">
          <ac:chgData name="Davina Szilvasy" userId="59fb472d-eed4-4f11-9686-c2c8db02a2cd" providerId="ADAL" clId="{CA59A30F-DF8D-4E16-96A5-771D5219E010}" dt="2019-04-10T08:11:35.636" v="52" actId="478"/>
          <ac:spMkLst>
            <pc:docMk/>
            <pc:sldMk cId="1622409448" sldId="425"/>
            <ac:spMk id="25" creationId="{99DD2BB6-623F-4E92-B51F-D0CC1AA0FB01}"/>
          </ac:spMkLst>
        </pc:spChg>
        <pc:spChg chg="del">
          <ac:chgData name="Davina Szilvasy" userId="59fb472d-eed4-4f11-9686-c2c8db02a2cd" providerId="ADAL" clId="{CA59A30F-DF8D-4E16-96A5-771D5219E010}" dt="2019-04-10T08:11:35.636" v="52" actId="478"/>
          <ac:spMkLst>
            <pc:docMk/>
            <pc:sldMk cId="1622409448" sldId="425"/>
            <ac:spMk id="26" creationId="{F9ED717E-2571-4E67-9645-63DD8015EEF1}"/>
          </ac:spMkLst>
        </pc:spChg>
        <pc:spChg chg="del">
          <ac:chgData name="Davina Szilvasy" userId="59fb472d-eed4-4f11-9686-c2c8db02a2cd" providerId="ADAL" clId="{CA59A30F-DF8D-4E16-96A5-771D5219E010}" dt="2019-04-10T08:11:35.636" v="52" actId="478"/>
          <ac:spMkLst>
            <pc:docMk/>
            <pc:sldMk cId="1622409448" sldId="425"/>
            <ac:spMk id="28" creationId="{B5A2ABEB-737F-4C07-9BE1-F523FCEB57F7}"/>
          </ac:spMkLst>
        </pc:spChg>
        <pc:spChg chg="del">
          <ac:chgData name="Davina Szilvasy" userId="59fb472d-eed4-4f11-9686-c2c8db02a2cd" providerId="ADAL" clId="{CA59A30F-DF8D-4E16-96A5-771D5219E010}" dt="2019-04-10T08:11:35.636" v="52" actId="478"/>
          <ac:spMkLst>
            <pc:docMk/>
            <pc:sldMk cId="1622409448" sldId="425"/>
            <ac:spMk id="29" creationId="{FE31F3B7-3A72-4D91-9A53-C5AAD5BD4E79}"/>
          </ac:spMkLst>
        </pc:spChg>
        <pc:spChg chg="del">
          <ac:chgData name="Davina Szilvasy" userId="59fb472d-eed4-4f11-9686-c2c8db02a2cd" providerId="ADAL" clId="{CA59A30F-DF8D-4E16-96A5-771D5219E010}" dt="2019-04-10T08:11:35.636" v="52" actId="478"/>
          <ac:spMkLst>
            <pc:docMk/>
            <pc:sldMk cId="1622409448" sldId="425"/>
            <ac:spMk id="30" creationId="{434D0935-6192-4391-9144-B17697D68AC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10/04/2019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10/04/2019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G6.3"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adding-s-or-es-year-1-singular-or-plural-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a:latin typeface="Arial" panose="020B0604020202020204" pitchFamily="34" charset="0"/>
                  <a:cs typeface="Arial" panose="020B0604020202020204" pitchFamily="34" charset="0"/>
                </a:rPr>
                <a:t>© </a:t>
              </a:r>
              <a:r>
                <a:rPr lang="en-GB" sz="500" b="1">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3"/>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1 – Singular and Plural – Adding ‘s’ or ‘es’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spcAft>
                <a:spcPts val="0"/>
              </a:spcAft>
            </a:pPr>
            <a:r>
              <a:rPr lang="en-US" sz="1200" b="1" dirty="0">
                <a:solidFill>
                  <a:schemeClr val="tx1"/>
                </a:solidFill>
                <a:latin typeface="Century Gothic" panose="020B0502020202020204" pitchFamily="34" charset="0"/>
              </a:rPr>
              <a:t>English Year 1: (1G6.3) </a:t>
            </a:r>
            <a:r>
              <a:rPr lang="en-US" sz="1200" b="1" u="sng" dirty="0">
                <a:latin typeface="Century Gothic" panose="020B0502020202020204" pitchFamily="34" charset="0"/>
                <a:hlinkClick r:id="rId3"/>
              </a:rPr>
              <a:t>Regular plural noun suffixes –s or –es [for example, dog, dogs; wish, wishes], including the effects of these suffixes on the meaning of the noun</a:t>
            </a:r>
            <a:r>
              <a:rPr lang="en-US" sz="1200" b="1" dirty="0">
                <a:latin typeface="Century Gothic" panose="020B0502020202020204" pitchFamily="34" charset="0"/>
              </a:rPr>
              <a:t>​</a:t>
            </a:r>
          </a:p>
          <a:p>
            <a:pPr fontAlgn="base">
              <a:spcAft>
                <a:spcPts val="0"/>
              </a:spcAft>
            </a:pPr>
            <a:r>
              <a:rPr lang="en-US" sz="1200" b="1" dirty="0">
                <a:solidFill>
                  <a:schemeClr val="tx1"/>
                </a:solidFill>
                <a:latin typeface="Century Gothic" panose="020B0502020202020204" pitchFamily="34" charset="0"/>
              </a:rPr>
              <a:t>Terminology for pupils:​</a:t>
            </a:r>
          </a:p>
          <a:p>
            <a:pPr marL="171450" indent="190500" fontAlgn="base">
              <a:spcAft>
                <a:spcPts val="0"/>
              </a:spcAft>
              <a:buFont typeface="Arial" panose="020B0604020202020204" pitchFamily="34" charset="0"/>
              <a:buChar char="•"/>
            </a:pPr>
            <a:r>
              <a:rPr lang="en-GB" sz="1200" b="1" dirty="0">
                <a:solidFill>
                  <a:schemeClr val="tx1"/>
                </a:solidFill>
                <a:latin typeface="Century Gothic" panose="020B0502020202020204" pitchFamily="34" charset="0"/>
              </a:rPr>
              <a:t>(1G6.3) </a:t>
            </a:r>
            <a:r>
              <a:rPr lang="en-GB" sz="1200" b="1" u="sng" dirty="0">
                <a:latin typeface="Century Gothic" panose="020B0502020202020204" pitchFamily="34" charset="0"/>
                <a:hlinkClick r:id="rId3"/>
              </a:rPr>
              <a:t>singular</a:t>
            </a:r>
            <a:r>
              <a:rPr lang="en-GB" sz="1200" b="1" dirty="0">
                <a:latin typeface="Century Gothic" panose="020B0502020202020204" pitchFamily="34" charset="0"/>
              </a:rPr>
              <a:t>​</a:t>
            </a:r>
          </a:p>
          <a:p>
            <a:pPr marL="171450" indent="190500" fontAlgn="base">
              <a:spcAft>
                <a:spcPts val="0"/>
              </a:spcAft>
              <a:buFont typeface="Arial" panose="020B0604020202020204" pitchFamily="34" charset="0"/>
              <a:buChar char="•"/>
            </a:pPr>
            <a:r>
              <a:rPr lang="en-GB" sz="1200" b="1" dirty="0">
                <a:solidFill>
                  <a:schemeClr val="tx1"/>
                </a:solidFill>
                <a:latin typeface="Century Gothic" panose="020B0502020202020204" pitchFamily="34" charset="0"/>
              </a:rPr>
              <a:t>(1G6.3)</a:t>
            </a:r>
            <a:r>
              <a:rPr lang="en-GB" sz="1200" b="1" dirty="0">
                <a:latin typeface="Century Gothic" panose="020B0502020202020204" pitchFamily="34" charset="0"/>
              </a:rPr>
              <a:t> </a:t>
            </a:r>
            <a:r>
              <a:rPr lang="en-GB" sz="1200" b="1" u="sng" dirty="0">
                <a:latin typeface="Century Gothic" panose="020B0502020202020204" pitchFamily="34" charset="0"/>
                <a:hlinkClick r:id="rId3"/>
              </a:rPr>
              <a:t>plural</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2 – Singular and Plural – Adding ‘s’ or ‘es’</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defTabSz="457200">
              <a:defRPr/>
            </a:pPr>
            <a:endParaRPr lang="en-GB" sz="1600" b="1" dirty="0">
              <a:solidFill>
                <a:prstClr val="black"/>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now have an understanding of the difference between singular and plural nouns, and that most plural nouns are formed by adding ‘s’. They should also now be familiar that all singular nouns ending in –s, -x, -z, -</a:t>
            </a:r>
            <a:r>
              <a:rPr lang="en-US" sz="1200" b="1" dirty="0" err="1">
                <a:solidFill>
                  <a:schemeClr val="tx1"/>
                </a:solidFill>
                <a:latin typeface="Century Gothic" panose="020B0502020202020204" pitchFamily="34" charset="0"/>
              </a:rPr>
              <a:t>sh</a:t>
            </a:r>
            <a:r>
              <a:rPr lang="en-US" sz="1200" b="1" dirty="0">
                <a:solidFill>
                  <a:schemeClr val="tx1"/>
                </a:solidFill>
                <a:latin typeface="Century Gothic" panose="020B0502020202020204" pitchFamily="34" charset="0"/>
              </a:rPr>
              <a:t>, -</a:t>
            </a:r>
            <a:r>
              <a:rPr lang="en-US" sz="1200" b="1" dirty="0" err="1">
                <a:solidFill>
                  <a:schemeClr val="tx1"/>
                </a:solidFill>
                <a:latin typeface="Century Gothic" panose="020B0502020202020204" pitchFamily="34" charset="0"/>
              </a:rPr>
              <a:t>ch</a:t>
            </a:r>
            <a:r>
              <a:rPr lang="en-US" sz="1200" b="1" dirty="0">
                <a:solidFill>
                  <a:schemeClr val="tx1"/>
                </a:solidFill>
                <a:latin typeface="Century Gothic" panose="020B0502020202020204" pitchFamily="34" charset="0"/>
              </a:rPr>
              <a:t>, or –ss must add ‘es’ to the end of the word to form the plural, instead of ‘s’.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practice using the two plural forms in their writing.</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will be able to select the correct plural form of nouns according to the rules and exceptions they have learnt.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They will be able to complete sentences writing the correct plural form of nouns.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By the end of this block, children should be able to identify between singular and plural nouns as well as correct and incorrect plural nouns.</a:t>
            </a:r>
            <a:endParaRPr lang="en-US" sz="1200" b="1" dirty="0">
              <a:solidFill>
                <a:schemeClr val="tx1"/>
              </a:solidFill>
              <a:highlight>
                <a:srgbClr val="FFFF00"/>
              </a:highlight>
              <a:latin typeface="Century Gothic" panose="020B0502020202020204" pitchFamily="34" charset="0"/>
            </a:endParaRPr>
          </a:p>
          <a:p>
            <a:pPr marL="171450" indent="-171450" fontAlgn="base">
              <a:buFont typeface="Arial" panose="020B0604020202020204" pitchFamily="34" charset="0"/>
              <a:buChar char="•"/>
            </a:pPr>
            <a:endParaRPr lang="en-US" sz="1600" b="1" i="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600" b="1" dirty="0">
              <a:solidFill>
                <a:schemeClr val="tx1"/>
              </a:solidFill>
              <a:latin typeface="Century Gothic" panose="020B0502020202020204" pitchFamily="34" charset="0"/>
            </a:endParaRP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Select the correct ending for the noun to make it plural.</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Is this plural noun correct? Explain your answer.</a:t>
            </a:r>
          </a:p>
          <a:p>
            <a:pPr marL="225425" indent="-225425" fontAlgn="base">
              <a:buFont typeface="Arial" panose="020B0604020202020204" pitchFamily="34" charset="0"/>
              <a:buChar char="•"/>
            </a:pPr>
            <a:r>
              <a:rPr lang="en-US" sz="1200" b="1" dirty="0">
                <a:solidFill>
                  <a:schemeClr val="tx1"/>
                </a:solidFill>
                <a:latin typeface="Century Gothic" panose="020B0502020202020204" pitchFamily="34" charset="0"/>
              </a:rPr>
              <a:t>Complete the sentence using a singular or plural noun and/or a correctly formed plural noun.</a:t>
            </a: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2 – Singular and Plural</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5: Adding ‘s’ or ‘es’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words into the table.</a:t>
            </a:r>
            <a:endParaRPr lang="en-GB" sz="2800" dirty="0">
              <a:solidFill>
                <a:schemeClr val="tx1"/>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9" name="Table 8">
            <a:extLst>
              <a:ext uri="{FF2B5EF4-FFF2-40B4-BE49-F238E27FC236}">
                <a16:creationId xmlns:a16="http://schemas.microsoft.com/office/drawing/2014/main" id="{FC5AB59C-6F12-45C4-8F1A-E9ED7A879DC4}"/>
              </a:ext>
            </a:extLst>
          </p:cNvPr>
          <p:cNvGraphicFramePr>
            <a:graphicFrameLocks noGrp="1"/>
          </p:cNvGraphicFramePr>
          <p:nvPr>
            <p:extLst>
              <p:ext uri="{D42A27DB-BD31-4B8C-83A1-F6EECF244321}">
                <p14:modId xmlns:p14="http://schemas.microsoft.com/office/powerpoint/2010/main" val="1457251111"/>
              </p:ext>
            </p:extLst>
          </p:nvPr>
        </p:nvGraphicFramePr>
        <p:xfrm>
          <a:off x="2263320" y="1426133"/>
          <a:ext cx="4617360" cy="3310561"/>
        </p:xfrm>
        <a:graphic>
          <a:graphicData uri="http://schemas.openxmlformats.org/drawingml/2006/table">
            <a:tbl>
              <a:tblPr firstRow="1" bandRow="1">
                <a:tableStyleId>{5940675A-B579-460E-94D1-54222C63F5DA}</a:tableStyleId>
              </a:tblPr>
              <a:tblGrid>
                <a:gridCol w="2308680">
                  <a:extLst>
                    <a:ext uri="{9D8B030D-6E8A-4147-A177-3AD203B41FA5}">
                      <a16:colId xmlns:a16="http://schemas.microsoft.com/office/drawing/2014/main" val="3797727452"/>
                    </a:ext>
                  </a:extLst>
                </a:gridCol>
                <a:gridCol w="2308680">
                  <a:extLst>
                    <a:ext uri="{9D8B030D-6E8A-4147-A177-3AD203B41FA5}">
                      <a16:colId xmlns:a16="http://schemas.microsoft.com/office/drawing/2014/main" val="3734296907"/>
                    </a:ext>
                  </a:extLst>
                </a:gridCol>
              </a:tblGrid>
              <a:tr h="479160">
                <a:tc>
                  <a:txBody>
                    <a:bodyPr/>
                    <a:lstStyle/>
                    <a:p>
                      <a:pPr algn="ctr"/>
                      <a:r>
                        <a:rPr lang="en-GB" sz="2000" b="1" dirty="0">
                          <a:latin typeface="Century Gothic" panose="020B0502020202020204" pitchFamily="34" charset="0"/>
                        </a:rPr>
                        <a:t>singular</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plural</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0369579"/>
                  </a:ext>
                </a:extLst>
              </a:tr>
              <a:tr h="2831401">
                <a:tc>
                  <a:txBody>
                    <a:bodyPr/>
                    <a:lstStyle/>
                    <a:p>
                      <a:pPr algn="ctr"/>
                      <a:endParaRPr lang="en-GB" sz="2100" b="1">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100" b="1" dirty="0">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6525667"/>
                  </a:ext>
                </a:extLst>
              </a:tr>
            </a:tbl>
          </a:graphicData>
        </a:graphic>
      </p:graphicFrame>
      <p:sp>
        <p:nvSpPr>
          <p:cNvPr id="10" name="Rectangle: Rounded Corners 9">
            <a:extLst>
              <a:ext uri="{FF2B5EF4-FFF2-40B4-BE49-F238E27FC236}">
                <a16:creationId xmlns:a16="http://schemas.microsoft.com/office/drawing/2014/main" id="{521F74D7-7F0D-41B7-BDE9-EDDE8D4620C7}"/>
              </a:ext>
            </a:extLst>
          </p:cNvPr>
          <p:cNvSpPr/>
          <p:nvPr/>
        </p:nvSpPr>
        <p:spPr>
          <a:xfrm>
            <a:off x="2730844" y="4981344"/>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dish</a:t>
            </a:r>
          </a:p>
        </p:txBody>
      </p:sp>
      <p:sp>
        <p:nvSpPr>
          <p:cNvPr id="14" name="Rectangle: Rounded Corners 13">
            <a:extLst>
              <a:ext uri="{FF2B5EF4-FFF2-40B4-BE49-F238E27FC236}">
                <a16:creationId xmlns:a16="http://schemas.microsoft.com/office/drawing/2014/main" id="{78D3E575-A891-4963-877A-568118AF9E72}"/>
              </a:ext>
            </a:extLst>
          </p:cNvPr>
          <p:cNvSpPr/>
          <p:nvPr/>
        </p:nvSpPr>
        <p:spPr>
          <a:xfrm>
            <a:off x="3973294" y="4981344"/>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kiss</a:t>
            </a:r>
          </a:p>
        </p:txBody>
      </p:sp>
      <p:sp>
        <p:nvSpPr>
          <p:cNvPr id="15" name="Rectangle: Rounded Corners 14">
            <a:extLst>
              <a:ext uri="{FF2B5EF4-FFF2-40B4-BE49-F238E27FC236}">
                <a16:creationId xmlns:a16="http://schemas.microsoft.com/office/drawing/2014/main" id="{D9965E26-05A8-4DB4-A7F4-DE0AB0E8D119}"/>
              </a:ext>
            </a:extLst>
          </p:cNvPr>
          <p:cNvSpPr/>
          <p:nvPr/>
        </p:nvSpPr>
        <p:spPr>
          <a:xfrm>
            <a:off x="5215744" y="4975020"/>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face</a:t>
            </a:r>
          </a:p>
        </p:txBody>
      </p:sp>
      <p:sp>
        <p:nvSpPr>
          <p:cNvPr id="16" name="Rectangle: Rounded Corners 15">
            <a:extLst>
              <a:ext uri="{FF2B5EF4-FFF2-40B4-BE49-F238E27FC236}">
                <a16:creationId xmlns:a16="http://schemas.microsoft.com/office/drawing/2014/main" id="{B8A93D5C-447E-4CFE-B88F-7E632C69CE1F}"/>
              </a:ext>
            </a:extLst>
          </p:cNvPr>
          <p:cNvSpPr/>
          <p:nvPr/>
        </p:nvSpPr>
        <p:spPr>
          <a:xfrm>
            <a:off x="2730843" y="5523727"/>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faces</a:t>
            </a:r>
          </a:p>
        </p:txBody>
      </p:sp>
      <p:sp>
        <p:nvSpPr>
          <p:cNvPr id="17" name="Rectangle: Rounded Corners 16">
            <a:extLst>
              <a:ext uri="{FF2B5EF4-FFF2-40B4-BE49-F238E27FC236}">
                <a16:creationId xmlns:a16="http://schemas.microsoft.com/office/drawing/2014/main" id="{A76CC16F-B2F8-4189-B311-BAD6D02BF1D8}"/>
              </a:ext>
            </a:extLst>
          </p:cNvPr>
          <p:cNvSpPr/>
          <p:nvPr/>
        </p:nvSpPr>
        <p:spPr>
          <a:xfrm>
            <a:off x="3973293" y="5523727"/>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watches</a:t>
            </a:r>
          </a:p>
        </p:txBody>
      </p:sp>
      <p:sp>
        <p:nvSpPr>
          <p:cNvPr id="18" name="Rectangle: Rounded Corners 17">
            <a:extLst>
              <a:ext uri="{FF2B5EF4-FFF2-40B4-BE49-F238E27FC236}">
                <a16:creationId xmlns:a16="http://schemas.microsoft.com/office/drawing/2014/main" id="{6049AC38-614F-46D5-96DE-42AA27AFE9EC}"/>
              </a:ext>
            </a:extLst>
          </p:cNvPr>
          <p:cNvSpPr/>
          <p:nvPr/>
        </p:nvSpPr>
        <p:spPr>
          <a:xfrm>
            <a:off x="5215744" y="5508521"/>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dishes</a:t>
            </a:r>
          </a:p>
        </p:txBody>
      </p:sp>
      <p:sp>
        <p:nvSpPr>
          <p:cNvPr id="20" name="Rectangle: Rounded Corners 19">
            <a:extLst>
              <a:ext uri="{FF2B5EF4-FFF2-40B4-BE49-F238E27FC236}">
                <a16:creationId xmlns:a16="http://schemas.microsoft.com/office/drawing/2014/main" id="{B867DEC8-FF31-4DE4-954B-5A51B4152799}"/>
              </a:ext>
            </a:extLst>
          </p:cNvPr>
          <p:cNvSpPr/>
          <p:nvPr/>
        </p:nvSpPr>
        <p:spPr>
          <a:xfrm>
            <a:off x="1488393" y="4979328"/>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rPr>
              <a:t>watch</a:t>
            </a:r>
          </a:p>
        </p:txBody>
      </p:sp>
      <p:sp>
        <p:nvSpPr>
          <p:cNvPr id="21" name="Rectangle: Rounded Corners 20">
            <a:extLst>
              <a:ext uri="{FF2B5EF4-FFF2-40B4-BE49-F238E27FC236}">
                <a16:creationId xmlns:a16="http://schemas.microsoft.com/office/drawing/2014/main" id="{FF7E89CD-B981-4A25-8800-7BA0EB62B568}"/>
              </a:ext>
            </a:extLst>
          </p:cNvPr>
          <p:cNvSpPr/>
          <p:nvPr/>
        </p:nvSpPr>
        <p:spPr>
          <a:xfrm>
            <a:off x="1485412" y="5523727"/>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boot</a:t>
            </a:r>
          </a:p>
        </p:txBody>
      </p:sp>
      <p:sp>
        <p:nvSpPr>
          <p:cNvPr id="22" name="Rectangle: Rounded Corners 21">
            <a:extLst>
              <a:ext uri="{FF2B5EF4-FFF2-40B4-BE49-F238E27FC236}">
                <a16:creationId xmlns:a16="http://schemas.microsoft.com/office/drawing/2014/main" id="{77E1CE7A-6730-4482-AF09-8DF67764D17E}"/>
              </a:ext>
            </a:extLst>
          </p:cNvPr>
          <p:cNvSpPr/>
          <p:nvPr/>
        </p:nvSpPr>
        <p:spPr>
          <a:xfrm>
            <a:off x="6458194" y="4962294"/>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kisses</a:t>
            </a:r>
          </a:p>
        </p:txBody>
      </p:sp>
      <p:sp>
        <p:nvSpPr>
          <p:cNvPr id="23" name="Rectangle: Rounded Corners 22">
            <a:extLst>
              <a:ext uri="{FF2B5EF4-FFF2-40B4-BE49-F238E27FC236}">
                <a16:creationId xmlns:a16="http://schemas.microsoft.com/office/drawing/2014/main" id="{346B6552-7811-4E14-959A-EAD3232331D0}"/>
              </a:ext>
            </a:extLst>
          </p:cNvPr>
          <p:cNvSpPr/>
          <p:nvPr/>
        </p:nvSpPr>
        <p:spPr>
          <a:xfrm>
            <a:off x="6458193" y="5508521"/>
            <a:ext cx="1058228" cy="366713"/>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chemeClr val="tx1"/>
                </a:solidFill>
                <a:latin typeface="Century Gothic" panose="020B0502020202020204" pitchFamily="34" charset="0"/>
              </a:rPr>
              <a:t>boots</a:t>
            </a:r>
          </a:p>
        </p:txBody>
      </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words into the table.</a:t>
            </a:r>
            <a:endParaRPr lang="en-GB" sz="2800" dirty="0">
              <a:solidFill>
                <a:schemeClr val="tx1"/>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9" name="Table 8">
            <a:extLst>
              <a:ext uri="{FF2B5EF4-FFF2-40B4-BE49-F238E27FC236}">
                <a16:creationId xmlns:a16="http://schemas.microsoft.com/office/drawing/2014/main" id="{FC5AB59C-6F12-45C4-8F1A-E9ED7A879DC4}"/>
              </a:ext>
            </a:extLst>
          </p:cNvPr>
          <p:cNvGraphicFramePr>
            <a:graphicFrameLocks noGrp="1"/>
          </p:cNvGraphicFramePr>
          <p:nvPr>
            <p:extLst>
              <p:ext uri="{D42A27DB-BD31-4B8C-83A1-F6EECF244321}">
                <p14:modId xmlns:p14="http://schemas.microsoft.com/office/powerpoint/2010/main" val="1334268422"/>
              </p:ext>
            </p:extLst>
          </p:nvPr>
        </p:nvGraphicFramePr>
        <p:xfrm>
          <a:off x="2263320" y="1426133"/>
          <a:ext cx="4617360" cy="3310561"/>
        </p:xfrm>
        <a:graphic>
          <a:graphicData uri="http://schemas.openxmlformats.org/drawingml/2006/table">
            <a:tbl>
              <a:tblPr firstRow="1" bandRow="1">
                <a:tableStyleId>{5940675A-B579-460E-94D1-54222C63F5DA}</a:tableStyleId>
              </a:tblPr>
              <a:tblGrid>
                <a:gridCol w="2308680">
                  <a:extLst>
                    <a:ext uri="{9D8B030D-6E8A-4147-A177-3AD203B41FA5}">
                      <a16:colId xmlns:a16="http://schemas.microsoft.com/office/drawing/2014/main" val="3797727452"/>
                    </a:ext>
                  </a:extLst>
                </a:gridCol>
                <a:gridCol w="2308680">
                  <a:extLst>
                    <a:ext uri="{9D8B030D-6E8A-4147-A177-3AD203B41FA5}">
                      <a16:colId xmlns:a16="http://schemas.microsoft.com/office/drawing/2014/main" val="3734296907"/>
                    </a:ext>
                  </a:extLst>
                </a:gridCol>
              </a:tblGrid>
              <a:tr h="479160">
                <a:tc>
                  <a:txBody>
                    <a:bodyPr/>
                    <a:lstStyle/>
                    <a:p>
                      <a:pPr algn="ctr"/>
                      <a:r>
                        <a:rPr lang="en-GB" sz="2000" b="1" dirty="0">
                          <a:latin typeface="Century Gothic" panose="020B0502020202020204" pitchFamily="34" charset="0"/>
                        </a:rPr>
                        <a:t>singular</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plural</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0369579"/>
                  </a:ext>
                </a:extLst>
              </a:tr>
              <a:tr h="2831401">
                <a:tc>
                  <a:txBody>
                    <a:bodyPr/>
                    <a:lstStyle/>
                    <a:p>
                      <a:pPr algn="ctr"/>
                      <a:endParaRPr lang="en-GB" sz="2100" b="1">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100" b="1" dirty="0">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6525667"/>
                  </a:ext>
                </a:extLst>
              </a:tr>
            </a:tbl>
          </a:graphicData>
        </a:graphic>
      </p:graphicFrame>
      <p:sp>
        <p:nvSpPr>
          <p:cNvPr id="10" name="Rectangle: Rounded Corners 9">
            <a:extLst>
              <a:ext uri="{FF2B5EF4-FFF2-40B4-BE49-F238E27FC236}">
                <a16:creationId xmlns:a16="http://schemas.microsoft.com/office/drawing/2014/main" id="{521F74D7-7F0D-41B7-BDE9-EDDE8D4620C7}"/>
              </a:ext>
            </a:extLst>
          </p:cNvPr>
          <p:cNvSpPr/>
          <p:nvPr/>
        </p:nvSpPr>
        <p:spPr>
          <a:xfrm>
            <a:off x="2915065" y="3123943"/>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dish</a:t>
            </a:r>
          </a:p>
        </p:txBody>
      </p:sp>
      <p:sp>
        <p:nvSpPr>
          <p:cNvPr id="14" name="Rectangle: Rounded Corners 13">
            <a:extLst>
              <a:ext uri="{FF2B5EF4-FFF2-40B4-BE49-F238E27FC236}">
                <a16:creationId xmlns:a16="http://schemas.microsoft.com/office/drawing/2014/main" id="{78D3E575-A891-4963-877A-568118AF9E72}"/>
              </a:ext>
            </a:extLst>
          </p:cNvPr>
          <p:cNvSpPr/>
          <p:nvPr/>
        </p:nvSpPr>
        <p:spPr>
          <a:xfrm>
            <a:off x="2915065" y="4241718"/>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kiss</a:t>
            </a:r>
          </a:p>
        </p:txBody>
      </p:sp>
      <p:sp>
        <p:nvSpPr>
          <p:cNvPr id="15" name="Rectangle: Rounded Corners 14">
            <a:extLst>
              <a:ext uri="{FF2B5EF4-FFF2-40B4-BE49-F238E27FC236}">
                <a16:creationId xmlns:a16="http://schemas.microsoft.com/office/drawing/2014/main" id="{D9965E26-05A8-4DB4-A7F4-DE0AB0E8D119}"/>
              </a:ext>
            </a:extLst>
          </p:cNvPr>
          <p:cNvSpPr/>
          <p:nvPr/>
        </p:nvSpPr>
        <p:spPr>
          <a:xfrm>
            <a:off x="2915065" y="3682830"/>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face</a:t>
            </a:r>
          </a:p>
        </p:txBody>
      </p:sp>
      <p:sp>
        <p:nvSpPr>
          <p:cNvPr id="16" name="Rectangle: Rounded Corners 15">
            <a:extLst>
              <a:ext uri="{FF2B5EF4-FFF2-40B4-BE49-F238E27FC236}">
                <a16:creationId xmlns:a16="http://schemas.microsoft.com/office/drawing/2014/main" id="{B8A93D5C-447E-4CFE-B88F-7E632C69CE1F}"/>
              </a:ext>
            </a:extLst>
          </p:cNvPr>
          <p:cNvSpPr/>
          <p:nvPr/>
        </p:nvSpPr>
        <p:spPr>
          <a:xfrm>
            <a:off x="5192600" y="3682830"/>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faces</a:t>
            </a:r>
          </a:p>
        </p:txBody>
      </p:sp>
      <p:sp>
        <p:nvSpPr>
          <p:cNvPr id="17" name="Rectangle: Rounded Corners 16">
            <a:extLst>
              <a:ext uri="{FF2B5EF4-FFF2-40B4-BE49-F238E27FC236}">
                <a16:creationId xmlns:a16="http://schemas.microsoft.com/office/drawing/2014/main" id="{A76CC16F-B2F8-4189-B311-BAD6D02BF1D8}"/>
              </a:ext>
            </a:extLst>
          </p:cNvPr>
          <p:cNvSpPr/>
          <p:nvPr/>
        </p:nvSpPr>
        <p:spPr>
          <a:xfrm>
            <a:off x="5192600" y="2011045"/>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rPr>
              <a:t>watches</a:t>
            </a:r>
          </a:p>
        </p:txBody>
      </p:sp>
      <p:sp>
        <p:nvSpPr>
          <p:cNvPr id="18" name="Rectangle: Rounded Corners 17">
            <a:extLst>
              <a:ext uri="{FF2B5EF4-FFF2-40B4-BE49-F238E27FC236}">
                <a16:creationId xmlns:a16="http://schemas.microsoft.com/office/drawing/2014/main" id="{6049AC38-614F-46D5-96DE-42AA27AFE9EC}"/>
              </a:ext>
            </a:extLst>
          </p:cNvPr>
          <p:cNvSpPr/>
          <p:nvPr/>
        </p:nvSpPr>
        <p:spPr>
          <a:xfrm>
            <a:off x="5192600" y="3123943"/>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dishes</a:t>
            </a:r>
          </a:p>
        </p:txBody>
      </p:sp>
      <p:sp>
        <p:nvSpPr>
          <p:cNvPr id="20" name="Rectangle: Rounded Corners 19">
            <a:extLst>
              <a:ext uri="{FF2B5EF4-FFF2-40B4-BE49-F238E27FC236}">
                <a16:creationId xmlns:a16="http://schemas.microsoft.com/office/drawing/2014/main" id="{B867DEC8-FF31-4DE4-954B-5A51B4152799}"/>
              </a:ext>
            </a:extLst>
          </p:cNvPr>
          <p:cNvSpPr/>
          <p:nvPr/>
        </p:nvSpPr>
        <p:spPr>
          <a:xfrm>
            <a:off x="2915065" y="2011045"/>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FF0000"/>
                </a:solidFill>
                <a:latin typeface="Century Gothic" panose="020B0502020202020204" pitchFamily="34" charset="0"/>
              </a:rPr>
              <a:t>watch</a:t>
            </a:r>
          </a:p>
        </p:txBody>
      </p:sp>
      <p:sp>
        <p:nvSpPr>
          <p:cNvPr id="21" name="Rectangle: Rounded Corners 20">
            <a:extLst>
              <a:ext uri="{FF2B5EF4-FFF2-40B4-BE49-F238E27FC236}">
                <a16:creationId xmlns:a16="http://schemas.microsoft.com/office/drawing/2014/main" id="{FF7E89CD-B981-4A25-8800-7BA0EB62B568}"/>
              </a:ext>
            </a:extLst>
          </p:cNvPr>
          <p:cNvSpPr/>
          <p:nvPr/>
        </p:nvSpPr>
        <p:spPr>
          <a:xfrm>
            <a:off x="2915065" y="2565056"/>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boot</a:t>
            </a:r>
          </a:p>
        </p:txBody>
      </p:sp>
      <p:sp>
        <p:nvSpPr>
          <p:cNvPr id="22" name="Rectangle: Rounded Corners 21">
            <a:extLst>
              <a:ext uri="{FF2B5EF4-FFF2-40B4-BE49-F238E27FC236}">
                <a16:creationId xmlns:a16="http://schemas.microsoft.com/office/drawing/2014/main" id="{77E1CE7A-6730-4482-AF09-8DF67764D17E}"/>
              </a:ext>
            </a:extLst>
          </p:cNvPr>
          <p:cNvSpPr/>
          <p:nvPr/>
        </p:nvSpPr>
        <p:spPr>
          <a:xfrm>
            <a:off x="5192600" y="4241718"/>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kisses</a:t>
            </a:r>
          </a:p>
        </p:txBody>
      </p:sp>
      <p:sp>
        <p:nvSpPr>
          <p:cNvPr id="23" name="Rectangle: Rounded Corners 22">
            <a:extLst>
              <a:ext uri="{FF2B5EF4-FFF2-40B4-BE49-F238E27FC236}">
                <a16:creationId xmlns:a16="http://schemas.microsoft.com/office/drawing/2014/main" id="{346B6552-7811-4E14-959A-EAD3232331D0}"/>
              </a:ext>
            </a:extLst>
          </p:cNvPr>
          <p:cNvSpPr/>
          <p:nvPr/>
        </p:nvSpPr>
        <p:spPr>
          <a:xfrm>
            <a:off x="5192600" y="2565056"/>
            <a:ext cx="1058228" cy="36671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a:solidFill>
                  <a:srgbClr val="FF0000"/>
                </a:solidFill>
                <a:latin typeface="Century Gothic" panose="020B0502020202020204" pitchFamily="34" charset="0"/>
              </a:rPr>
              <a:t>boots</a:t>
            </a:r>
          </a:p>
        </p:txBody>
      </p:sp>
    </p:spTree>
    <p:extLst>
      <p:ext uri="{BB962C8B-B14F-4D97-AF65-F5344CB8AC3E}">
        <p14:creationId xmlns:p14="http://schemas.microsoft.com/office/powerpoint/2010/main" val="2148466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DFA96E3-F8CB-45D6-B6C7-EE81B41144A6}"/>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words into the table.</a:t>
            </a:r>
            <a:endParaRPr lang="en-GB" sz="2800" dirty="0">
              <a:solidFill>
                <a:schemeClr val="tx1"/>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4" name="Rectangle: Rounded Corners 23">
            <a:extLst>
              <a:ext uri="{FF2B5EF4-FFF2-40B4-BE49-F238E27FC236}">
                <a16:creationId xmlns:a16="http://schemas.microsoft.com/office/drawing/2014/main" id="{923381FE-5748-4F88-AC0A-D92BCAAE1C54}"/>
              </a:ext>
            </a:extLst>
          </p:cNvPr>
          <p:cNvSpPr/>
          <p:nvPr/>
        </p:nvSpPr>
        <p:spPr>
          <a:xfrm>
            <a:off x="2571290" y="4880709"/>
            <a:ext cx="1164051" cy="40338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lake</a:t>
            </a:r>
          </a:p>
        </p:txBody>
      </p:sp>
      <p:sp>
        <p:nvSpPr>
          <p:cNvPr id="25" name="Rectangle: Rounded Corners 24">
            <a:extLst>
              <a:ext uri="{FF2B5EF4-FFF2-40B4-BE49-F238E27FC236}">
                <a16:creationId xmlns:a16="http://schemas.microsoft.com/office/drawing/2014/main" id="{99DD2BB6-623F-4E92-B51F-D0CC1AA0FB01}"/>
              </a:ext>
            </a:extLst>
          </p:cNvPr>
          <p:cNvSpPr/>
          <p:nvPr/>
        </p:nvSpPr>
        <p:spPr>
          <a:xfrm>
            <a:off x="3995405" y="4880709"/>
            <a:ext cx="1164051" cy="40338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gas</a:t>
            </a:r>
          </a:p>
        </p:txBody>
      </p:sp>
      <p:sp>
        <p:nvSpPr>
          <p:cNvPr id="26" name="Rectangle: Rounded Corners 25">
            <a:extLst>
              <a:ext uri="{FF2B5EF4-FFF2-40B4-BE49-F238E27FC236}">
                <a16:creationId xmlns:a16="http://schemas.microsoft.com/office/drawing/2014/main" id="{F9ED717E-2571-4E67-9645-63DD8015EEF1}"/>
              </a:ext>
            </a:extLst>
          </p:cNvPr>
          <p:cNvSpPr/>
          <p:nvPr/>
        </p:nvSpPr>
        <p:spPr>
          <a:xfrm>
            <a:off x="5466118" y="4880709"/>
            <a:ext cx="1164051" cy="40338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bunch</a:t>
            </a:r>
          </a:p>
        </p:txBody>
      </p:sp>
      <p:graphicFrame>
        <p:nvGraphicFramePr>
          <p:cNvPr id="27" name="Table 26">
            <a:extLst>
              <a:ext uri="{FF2B5EF4-FFF2-40B4-BE49-F238E27FC236}">
                <a16:creationId xmlns:a16="http://schemas.microsoft.com/office/drawing/2014/main" id="{CFEA10AA-40CA-4C10-80F3-E164247A792E}"/>
              </a:ext>
            </a:extLst>
          </p:cNvPr>
          <p:cNvGraphicFramePr>
            <a:graphicFrameLocks noGrp="1"/>
          </p:cNvGraphicFramePr>
          <p:nvPr>
            <p:extLst>
              <p:ext uri="{D42A27DB-BD31-4B8C-83A1-F6EECF244321}">
                <p14:modId xmlns:p14="http://schemas.microsoft.com/office/powerpoint/2010/main" val="116720087"/>
              </p:ext>
            </p:extLst>
          </p:nvPr>
        </p:nvGraphicFramePr>
        <p:xfrm>
          <a:off x="2263320" y="1426133"/>
          <a:ext cx="4617360" cy="3310561"/>
        </p:xfrm>
        <a:graphic>
          <a:graphicData uri="http://schemas.openxmlformats.org/drawingml/2006/table">
            <a:tbl>
              <a:tblPr firstRow="1" bandRow="1">
                <a:tableStyleId>{5940675A-B579-460E-94D1-54222C63F5DA}</a:tableStyleId>
              </a:tblPr>
              <a:tblGrid>
                <a:gridCol w="2308680">
                  <a:extLst>
                    <a:ext uri="{9D8B030D-6E8A-4147-A177-3AD203B41FA5}">
                      <a16:colId xmlns:a16="http://schemas.microsoft.com/office/drawing/2014/main" val="3797727452"/>
                    </a:ext>
                  </a:extLst>
                </a:gridCol>
                <a:gridCol w="2308680">
                  <a:extLst>
                    <a:ext uri="{9D8B030D-6E8A-4147-A177-3AD203B41FA5}">
                      <a16:colId xmlns:a16="http://schemas.microsoft.com/office/drawing/2014/main" val="3734296907"/>
                    </a:ext>
                  </a:extLst>
                </a:gridCol>
              </a:tblGrid>
              <a:tr h="479160">
                <a:tc>
                  <a:txBody>
                    <a:bodyPr/>
                    <a:lstStyle/>
                    <a:p>
                      <a:pPr algn="ctr"/>
                      <a:r>
                        <a:rPr lang="en-GB" sz="2000" b="1" dirty="0">
                          <a:latin typeface="Century Gothic" panose="020B0502020202020204" pitchFamily="34" charset="0"/>
                        </a:rPr>
                        <a:t>add ‘s’</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add ‘es’</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0369579"/>
                  </a:ext>
                </a:extLst>
              </a:tr>
              <a:tr h="2831401">
                <a:tc>
                  <a:txBody>
                    <a:bodyPr/>
                    <a:lstStyle/>
                    <a:p>
                      <a:pPr algn="ctr"/>
                      <a:endParaRPr lang="en-GB" sz="2100" b="1" dirty="0">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100" b="1" dirty="0">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6525667"/>
                  </a:ext>
                </a:extLst>
              </a:tr>
            </a:tbl>
          </a:graphicData>
        </a:graphic>
      </p:graphicFrame>
      <p:sp>
        <p:nvSpPr>
          <p:cNvPr id="28" name="Rectangle: Rounded Corners 27">
            <a:extLst>
              <a:ext uri="{FF2B5EF4-FFF2-40B4-BE49-F238E27FC236}">
                <a16:creationId xmlns:a16="http://schemas.microsoft.com/office/drawing/2014/main" id="{B5A2ABEB-737F-4C07-9BE1-F523FCEB57F7}"/>
              </a:ext>
            </a:extLst>
          </p:cNvPr>
          <p:cNvSpPr/>
          <p:nvPr/>
        </p:nvSpPr>
        <p:spPr>
          <a:xfrm>
            <a:off x="2571290" y="5412936"/>
            <a:ext cx="1164051" cy="40338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dress</a:t>
            </a:r>
          </a:p>
        </p:txBody>
      </p:sp>
      <p:sp>
        <p:nvSpPr>
          <p:cNvPr id="29" name="Rectangle: Rounded Corners 28">
            <a:extLst>
              <a:ext uri="{FF2B5EF4-FFF2-40B4-BE49-F238E27FC236}">
                <a16:creationId xmlns:a16="http://schemas.microsoft.com/office/drawing/2014/main" id="{FE31F3B7-3A72-4D91-9A53-C5AAD5BD4E79}"/>
              </a:ext>
            </a:extLst>
          </p:cNvPr>
          <p:cNvSpPr/>
          <p:nvPr/>
        </p:nvSpPr>
        <p:spPr>
          <a:xfrm>
            <a:off x="3995405" y="5412938"/>
            <a:ext cx="1164051" cy="40338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hand</a:t>
            </a:r>
          </a:p>
        </p:txBody>
      </p:sp>
      <p:sp>
        <p:nvSpPr>
          <p:cNvPr id="30" name="Rectangle: Rounded Corners 29">
            <a:extLst>
              <a:ext uri="{FF2B5EF4-FFF2-40B4-BE49-F238E27FC236}">
                <a16:creationId xmlns:a16="http://schemas.microsoft.com/office/drawing/2014/main" id="{434D0935-6192-4391-9144-B17697D68AC3}"/>
              </a:ext>
            </a:extLst>
          </p:cNvPr>
          <p:cNvSpPr/>
          <p:nvPr/>
        </p:nvSpPr>
        <p:spPr>
          <a:xfrm>
            <a:off x="5466118" y="5412938"/>
            <a:ext cx="1164051" cy="403384"/>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sweet</a:t>
            </a:r>
          </a:p>
        </p:txBody>
      </p:sp>
    </p:spTree>
    <p:extLst>
      <p:ext uri="{BB962C8B-B14F-4D97-AF65-F5344CB8AC3E}">
        <p14:creationId xmlns:p14="http://schemas.microsoft.com/office/powerpoint/2010/main" val="169329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DFA96E3-F8CB-45D6-B6C7-EE81B41144A6}"/>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Sort the words into the table.</a:t>
            </a:r>
            <a:endParaRPr lang="en-GB" sz="2800" dirty="0">
              <a:solidFill>
                <a:schemeClr val="tx1"/>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27" name="Table 26">
            <a:extLst>
              <a:ext uri="{FF2B5EF4-FFF2-40B4-BE49-F238E27FC236}">
                <a16:creationId xmlns:a16="http://schemas.microsoft.com/office/drawing/2014/main" id="{CFEA10AA-40CA-4C10-80F3-E164247A792E}"/>
              </a:ext>
            </a:extLst>
          </p:cNvPr>
          <p:cNvGraphicFramePr>
            <a:graphicFrameLocks noGrp="1"/>
          </p:cNvGraphicFramePr>
          <p:nvPr>
            <p:extLst/>
          </p:nvPr>
        </p:nvGraphicFramePr>
        <p:xfrm>
          <a:off x="2263320" y="1426133"/>
          <a:ext cx="4617360" cy="3310561"/>
        </p:xfrm>
        <a:graphic>
          <a:graphicData uri="http://schemas.openxmlformats.org/drawingml/2006/table">
            <a:tbl>
              <a:tblPr firstRow="1" bandRow="1">
                <a:tableStyleId>{5940675A-B579-460E-94D1-54222C63F5DA}</a:tableStyleId>
              </a:tblPr>
              <a:tblGrid>
                <a:gridCol w="2308680">
                  <a:extLst>
                    <a:ext uri="{9D8B030D-6E8A-4147-A177-3AD203B41FA5}">
                      <a16:colId xmlns:a16="http://schemas.microsoft.com/office/drawing/2014/main" val="3797727452"/>
                    </a:ext>
                  </a:extLst>
                </a:gridCol>
                <a:gridCol w="2308680">
                  <a:extLst>
                    <a:ext uri="{9D8B030D-6E8A-4147-A177-3AD203B41FA5}">
                      <a16:colId xmlns:a16="http://schemas.microsoft.com/office/drawing/2014/main" val="3734296907"/>
                    </a:ext>
                  </a:extLst>
                </a:gridCol>
              </a:tblGrid>
              <a:tr h="479160">
                <a:tc>
                  <a:txBody>
                    <a:bodyPr/>
                    <a:lstStyle/>
                    <a:p>
                      <a:pPr algn="ctr"/>
                      <a:r>
                        <a:rPr lang="en-GB" sz="2000" b="1" dirty="0">
                          <a:latin typeface="Century Gothic" panose="020B0502020202020204" pitchFamily="34" charset="0"/>
                        </a:rPr>
                        <a:t>add ‘s’</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000" b="1" dirty="0">
                          <a:latin typeface="Century Gothic" panose="020B0502020202020204" pitchFamily="34" charset="0"/>
                        </a:rPr>
                        <a:t>add ‘es’</a:t>
                      </a: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80369579"/>
                  </a:ext>
                </a:extLst>
              </a:tr>
              <a:tr h="2831401">
                <a:tc>
                  <a:txBody>
                    <a:bodyPr/>
                    <a:lstStyle/>
                    <a:p>
                      <a:pPr algn="ctr"/>
                      <a:endParaRPr lang="en-GB" sz="2100" b="1" dirty="0">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100" b="1" dirty="0">
                        <a:latin typeface="Century Gothic" panose="020B0502020202020204" pitchFamily="34" charset="0"/>
                      </a:endParaRPr>
                    </a:p>
                  </a:txBody>
                  <a:tcPr marL="110642" marR="110642" marT="55321" marB="55321"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16525667"/>
                  </a:ext>
                </a:extLst>
              </a:tr>
            </a:tbl>
          </a:graphicData>
        </a:graphic>
      </p:graphicFrame>
      <p:sp>
        <p:nvSpPr>
          <p:cNvPr id="14" name="Rectangle: Rounded Corners 13">
            <a:extLst>
              <a:ext uri="{FF2B5EF4-FFF2-40B4-BE49-F238E27FC236}">
                <a16:creationId xmlns:a16="http://schemas.microsoft.com/office/drawing/2014/main" id="{CE0206D0-ED16-4CC5-BDBD-9FEA6237EFF9}"/>
              </a:ext>
            </a:extLst>
          </p:cNvPr>
          <p:cNvSpPr/>
          <p:nvPr/>
        </p:nvSpPr>
        <p:spPr>
          <a:xfrm>
            <a:off x="2831354" y="2278190"/>
            <a:ext cx="1164051" cy="40338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lake</a:t>
            </a:r>
          </a:p>
        </p:txBody>
      </p:sp>
      <p:sp>
        <p:nvSpPr>
          <p:cNvPr id="15" name="Rectangle: Rounded Corners 14">
            <a:extLst>
              <a:ext uri="{FF2B5EF4-FFF2-40B4-BE49-F238E27FC236}">
                <a16:creationId xmlns:a16="http://schemas.microsoft.com/office/drawing/2014/main" id="{F6537AA2-A6EC-45BA-9DB9-F81447A5898F}"/>
              </a:ext>
            </a:extLst>
          </p:cNvPr>
          <p:cNvSpPr/>
          <p:nvPr/>
        </p:nvSpPr>
        <p:spPr>
          <a:xfrm>
            <a:off x="5148596" y="3076673"/>
            <a:ext cx="1164051" cy="40338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gas</a:t>
            </a:r>
          </a:p>
        </p:txBody>
      </p:sp>
      <p:sp>
        <p:nvSpPr>
          <p:cNvPr id="16" name="Rectangle: Rounded Corners 15">
            <a:extLst>
              <a:ext uri="{FF2B5EF4-FFF2-40B4-BE49-F238E27FC236}">
                <a16:creationId xmlns:a16="http://schemas.microsoft.com/office/drawing/2014/main" id="{B9ABB97B-E40F-4448-9F61-7A1D1DD1F94C}"/>
              </a:ext>
            </a:extLst>
          </p:cNvPr>
          <p:cNvSpPr/>
          <p:nvPr/>
        </p:nvSpPr>
        <p:spPr>
          <a:xfrm>
            <a:off x="5148596" y="3875156"/>
            <a:ext cx="1164051" cy="40338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bunch</a:t>
            </a:r>
          </a:p>
        </p:txBody>
      </p:sp>
      <p:sp>
        <p:nvSpPr>
          <p:cNvPr id="17" name="Rectangle: Rounded Corners 16">
            <a:extLst>
              <a:ext uri="{FF2B5EF4-FFF2-40B4-BE49-F238E27FC236}">
                <a16:creationId xmlns:a16="http://schemas.microsoft.com/office/drawing/2014/main" id="{01421B71-94E7-4D02-9100-02620D48DDB6}"/>
              </a:ext>
            </a:extLst>
          </p:cNvPr>
          <p:cNvSpPr/>
          <p:nvPr/>
        </p:nvSpPr>
        <p:spPr>
          <a:xfrm>
            <a:off x="5148597" y="2278190"/>
            <a:ext cx="1164051" cy="40338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dress</a:t>
            </a:r>
          </a:p>
        </p:txBody>
      </p:sp>
      <p:sp>
        <p:nvSpPr>
          <p:cNvPr id="18" name="Rectangle: Rounded Corners 17">
            <a:extLst>
              <a:ext uri="{FF2B5EF4-FFF2-40B4-BE49-F238E27FC236}">
                <a16:creationId xmlns:a16="http://schemas.microsoft.com/office/drawing/2014/main" id="{BD7319E0-F099-4933-B125-C938EE378608}"/>
              </a:ext>
            </a:extLst>
          </p:cNvPr>
          <p:cNvSpPr/>
          <p:nvPr/>
        </p:nvSpPr>
        <p:spPr>
          <a:xfrm>
            <a:off x="2831354" y="3053557"/>
            <a:ext cx="1164051" cy="40338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hand</a:t>
            </a:r>
          </a:p>
        </p:txBody>
      </p:sp>
      <p:sp>
        <p:nvSpPr>
          <p:cNvPr id="19" name="Rectangle: Rounded Corners 18">
            <a:extLst>
              <a:ext uri="{FF2B5EF4-FFF2-40B4-BE49-F238E27FC236}">
                <a16:creationId xmlns:a16="http://schemas.microsoft.com/office/drawing/2014/main" id="{04CA6073-44A3-4D72-BA96-28A32809DC36}"/>
              </a:ext>
            </a:extLst>
          </p:cNvPr>
          <p:cNvSpPr/>
          <p:nvPr/>
        </p:nvSpPr>
        <p:spPr>
          <a:xfrm>
            <a:off x="2831353" y="3875156"/>
            <a:ext cx="1164051" cy="40338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sweet</a:t>
            </a:r>
          </a:p>
        </p:txBody>
      </p:sp>
    </p:spTree>
    <p:extLst>
      <p:ext uri="{BB962C8B-B14F-4D97-AF65-F5344CB8AC3E}">
        <p14:creationId xmlns:p14="http://schemas.microsoft.com/office/powerpoint/2010/main" val="1622409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289C3E05-ED30-4A22-83A5-A21F1E2606DA}"/>
              </a:ext>
            </a:extLst>
          </p:cNvPr>
          <p:cNvPicPr>
            <a:picLocks noChangeAspect="1"/>
          </p:cNvPicPr>
          <p:nvPr/>
        </p:nvPicPr>
        <p:blipFill>
          <a:blip r:embed="rId3"/>
          <a:stretch>
            <a:fillRect/>
          </a:stretch>
        </p:blipFill>
        <p:spPr>
          <a:xfrm>
            <a:off x="115438" y="133040"/>
            <a:ext cx="8913124" cy="6322100"/>
          </a:xfrm>
          <a:prstGeom prst="rect">
            <a:avLst/>
          </a:prstGeom>
        </p:spPr>
      </p:pic>
      <p:sp>
        <p:nvSpPr>
          <p:cNvPr id="23" name="Rectangle: Rounded Corners 22">
            <a:extLst>
              <a:ext uri="{FF2B5EF4-FFF2-40B4-BE49-F238E27FC236}">
                <a16:creationId xmlns:a16="http://schemas.microsoft.com/office/drawing/2014/main" id="{20A15CC7-8259-4C9D-BED5-170347C83060}"/>
              </a:ext>
            </a:extLst>
          </p:cNvPr>
          <p:cNvSpPr/>
          <p:nvPr/>
        </p:nvSpPr>
        <p:spPr>
          <a:xfrm>
            <a:off x="2496002" y="1530506"/>
            <a:ext cx="1408502" cy="649652"/>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chips</a:t>
            </a:r>
          </a:p>
        </p:txBody>
      </p:sp>
      <p:sp>
        <p:nvSpPr>
          <p:cNvPr id="24" name="Rectangle: Rounded Corners 23">
            <a:extLst>
              <a:ext uri="{FF2B5EF4-FFF2-40B4-BE49-F238E27FC236}">
                <a16:creationId xmlns:a16="http://schemas.microsoft.com/office/drawing/2014/main" id="{E5A732DE-6DDC-4205-94A1-061B5389972E}"/>
              </a:ext>
            </a:extLst>
          </p:cNvPr>
          <p:cNvSpPr/>
          <p:nvPr/>
        </p:nvSpPr>
        <p:spPr>
          <a:xfrm>
            <a:off x="5239498" y="1530506"/>
            <a:ext cx="1408502" cy="649652"/>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tx1"/>
                </a:solidFill>
                <a:latin typeface="Century Gothic" panose="020B0502020202020204" pitchFamily="34" charset="0"/>
              </a:rPr>
              <a:t>churchs</a:t>
            </a:r>
            <a:endParaRPr lang="en-GB" sz="2000" b="1" dirty="0">
              <a:solidFill>
                <a:schemeClr val="tx1"/>
              </a:solidFill>
              <a:latin typeface="Century Gothic" panose="020B0502020202020204" pitchFamily="34" charset="0"/>
            </a:endParaRPr>
          </a:p>
        </p:txBody>
      </p:sp>
      <p:sp>
        <p:nvSpPr>
          <p:cNvPr id="25" name="Rectangle: Rounded Corners 24">
            <a:extLst>
              <a:ext uri="{FF2B5EF4-FFF2-40B4-BE49-F238E27FC236}">
                <a16:creationId xmlns:a16="http://schemas.microsoft.com/office/drawing/2014/main" id="{B36CEE72-F28C-42FB-AACD-CD9AD15DFBD0}"/>
              </a:ext>
            </a:extLst>
          </p:cNvPr>
          <p:cNvSpPr/>
          <p:nvPr/>
        </p:nvSpPr>
        <p:spPr>
          <a:xfrm>
            <a:off x="2496002" y="4446782"/>
            <a:ext cx="1408502" cy="649652"/>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churches</a:t>
            </a:r>
          </a:p>
        </p:txBody>
      </p:sp>
      <p:sp>
        <p:nvSpPr>
          <p:cNvPr id="26" name="Rectangle: Rounded Corners 25">
            <a:extLst>
              <a:ext uri="{FF2B5EF4-FFF2-40B4-BE49-F238E27FC236}">
                <a16:creationId xmlns:a16="http://schemas.microsoft.com/office/drawing/2014/main" id="{28286614-FDB2-4A41-92A5-A4FF471FF89F}"/>
              </a:ext>
            </a:extLst>
          </p:cNvPr>
          <p:cNvSpPr/>
          <p:nvPr/>
        </p:nvSpPr>
        <p:spPr>
          <a:xfrm>
            <a:off x="5239498" y="4442124"/>
            <a:ext cx="1408502" cy="649652"/>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chip</a:t>
            </a:r>
          </a:p>
        </p:txBody>
      </p:sp>
      <p:sp>
        <p:nvSpPr>
          <p:cNvPr id="27" name="Rectangle 26">
            <a:extLst>
              <a:ext uri="{FF2B5EF4-FFF2-40B4-BE49-F238E27FC236}">
                <a16:creationId xmlns:a16="http://schemas.microsoft.com/office/drawing/2014/main" id="{93D41BB2-B644-4640-BEC3-B9EF4D02F5B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pictures to the correct words.</a:t>
            </a:r>
          </a:p>
        </p:txBody>
      </p:sp>
    </p:spTree>
    <p:extLst>
      <p:ext uri="{BB962C8B-B14F-4D97-AF65-F5344CB8AC3E}">
        <p14:creationId xmlns:p14="http://schemas.microsoft.com/office/powerpoint/2010/main" val="36917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289C3E05-ED30-4A22-83A5-A21F1E2606DA}"/>
              </a:ext>
            </a:extLst>
          </p:cNvPr>
          <p:cNvPicPr>
            <a:picLocks noChangeAspect="1"/>
          </p:cNvPicPr>
          <p:nvPr/>
        </p:nvPicPr>
        <p:blipFill>
          <a:blip r:embed="rId3"/>
          <a:stretch>
            <a:fillRect/>
          </a:stretch>
        </p:blipFill>
        <p:spPr>
          <a:xfrm>
            <a:off x="115438" y="133040"/>
            <a:ext cx="8913124" cy="6322100"/>
          </a:xfrm>
          <a:prstGeom prst="rect">
            <a:avLst/>
          </a:prstGeom>
        </p:spPr>
      </p:pic>
      <p:sp>
        <p:nvSpPr>
          <p:cNvPr id="27" name="Rectangle 26">
            <a:extLst>
              <a:ext uri="{FF2B5EF4-FFF2-40B4-BE49-F238E27FC236}">
                <a16:creationId xmlns:a16="http://schemas.microsoft.com/office/drawing/2014/main" id="{93D41BB2-B644-4640-BEC3-B9EF4D02F5B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pictures to the correct words.</a:t>
            </a:r>
          </a:p>
        </p:txBody>
      </p:sp>
      <p:sp>
        <p:nvSpPr>
          <p:cNvPr id="12" name="Rectangle: Rounded Corners 11">
            <a:extLst>
              <a:ext uri="{FF2B5EF4-FFF2-40B4-BE49-F238E27FC236}">
                <a16:creationId xmlns:a16="http://schemas.microsoft.com/office/drawing/2014/main" id="{8C404A82-83F9-462B-A76E-760B7FBE2791}"/>
              </a:ext>
            </a:extLst>
          </p:cNvPr>
          <p:cNvSpPr/>
          <p:nvPr/>
        </p:nvSpPr>
        <p:spPr>
          <a:xfrm>
            <a:off x="2496002" y="1530506"/>
            <a:ext cx="1408502" cy="649652"/>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chips</a:t>
            </a:r>
          </a:p>
        </p:txBody>
      </p:sp>
      <p:sp>
        <p:nvSpPr>
          <p:cNvPr id="13" name="Rectangle: Rounded Corners 12">
            <a:extLst>
              <a:ext uri="{FF2B5EF4-FFF2-40B4-BE49-F238E27FC236}">
                <a16:creationId xmlns:a16="http://schemas.microsoft.com/office/drawing/2014/main" id="{F5A769A0-6122-4CFC-B382-6E84B3E12420}"/>
              </a:ext>
            </a:extLst>
          </p:cNvPr>
          <p:cNvSpPr/>
          <p:nvPr/>
        </p:nvSpPr>
        <p:spPr>
          <a:xfrm>
            <a:off x="5239498" y="1530506"/>
            <a:ext cx="1408502" cy="649652"/>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bg1">
                    <a:lumMod val="50000"/>
                  </a:schemeClr>
                </a:solidFill>
                <a:latin typeface="Century Gothic" panose="020B0502020202020204" pitchFamily="34" charset="0"/>
              </a:rPr>
              <a:t>churchs</a:t>
            </a:r>
            <a:endParaRPr lang="en-GB" sz="2000" b="1" dirty="0">
              <a:solidFill>
                <a:schemeClr val="bg1">
                  <a:lumMod val="50000"/>
                </a:schemeClr>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34D1FD33-02E8-496F-99E7-0465441CEE0F}"/>
              </a:ext>
            </a:extLst>
          </p:cNvPr>
          <p:cNvSpPr/>
          <p:nvPr/>
        </p:nvSpPr>
        <p:spPr>
          <a:xfrm>
            <a:off x="2496002" y="4446782"/>
            <a:ext cx="1408502" cy="649652"/>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churches</a:t>
            </a:r>
          </a:p>
        </p:txBody>
      </p:sp>
      <p:sp>
        <p:nvSpPr>
          <p:cNvPr id="15" name="Rectangle: Rounded Corners 14">
            <a:extLst>
              <a:ext uri="{FF2B5EF4-FFF2-40B4-BE49-F238E27FC236}">
                <a16:creationId xmlns:a16="http://schemas.microsoft.com/office/drawing/2014/main" id="{73619A04-0026-4E44-88D4-B44B21276F14}"/>
              </a:ext>
            </a:extLst>
          </p:cNvPr>
          <p:cNvSpPr/>
          <p:nvPr/>
        </p:nvSpPr>
        <p:spPr>
          <a:xfrm>
            <a:off x="5239498" y="4442124"/>
            <a:ext cx="1408502" cy="649652"/>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50000"/>
                  </a:schemeClr>
                </a:solidFill>
                <a:latin typeface="Century Gothic" panose="020B0502020202020204" pitchFamily="34" charset="0"/>
              </a:rPr>
              <a:t>chip</a:t>
            </a:r>
          </a:p>
        </p:txBody>
      </p:sp>
      <p:cxnSp>
        <p:nvCxnSpPr>
          <p:cNvPr id="16" name="Straight Connector 15">
            <a:extLst>
              <a:ext uri="{FF2B5EF4-FFF2-40B4-BE49-F238E27FC236}">
                <a16:creationId xmlns:a16="http://schemas.microsoft.com/office/drawing/2014/main" id="{FFDF51C5-AE2E-4429-8DEA-2DA0824A4233}"/>
              </a:ext>
            </a:extLst>
          </p:cNvPr>
          <p:cNvCxnSpPr>
            <a:cxnSpLocks/>
            <a:endCxn id="12" idx="2"/>
          </p:cNvCxnSpPr>
          <p:nvPr/>
        </p:nvCxnSpPr>
        <p:spPr>
          <a:xfrm flipH="1" flipV="1">
            <a:off x="3200253" y="2180158"/>
            <a:ext cx="2680042" cy="1062445"/>
          </a:xfrm>
          <a:prstGeom prst="line">
            <a:avLst/>
          </a:prstGeom>
          <a:ln w="28575">
            <a:solidFill>
              <a:srgbClr val="FF0000"/>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6BAB05-04F5-4330-BDA0-339585B63F26}"/>
              </a:ext>
            </a:extLst>
          </p:cNvPr>
          <p:cNvCxnSpPr>
            <a:cxnSpLocks/>
            <a:stCxn id="14" idx="0"/>
          </p:cNvCxnSpPr>
          <p:nvPr/>
        </p:nvCxnSpPr>
        <p:spPr>
          <a:xfrm flipV="1">
            <a:off x="3200253" y="3615397"/>
            <a:ext cx="0" cy="831385"/>
          </a:xfrm>
          <a:prstGeom prst="line">
            <a:avLst/>
          </a:prstGeom>
          <a:ln w="28575">
            <a:solidFill>
              <a:srgbClr val="FF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02325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nouns to the correct plural spelling.</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32C64495-7407-4F47-A34E-1FA67E92E5E6}"/>
              </a:ext>
            </a:extLst>
          </p:cNvPr>
          <p:cNvGrpSpPr/>
          <p:nvPr/>
        </p:nvGrpSpPr>
        <p:grpSpPr>
          <a:xfrm>
            <a:off x="2418387" y="1618518"/>
            <a:ext cx="1408502" cy="3752386"/>
            <a:chOff x="2770079" y="1623161"/>
            <a:chExt cx="1408502" cy="3752386"/>
          </a:xfrm>
        </p:grpSpPr>
        <p:sp>
          <p:nvSpPr>
            <p:cNvPr id="6" name="Rectangle: Rounded Corners 44">
              <a:extLst>
                <a:ext uri="{FF2B5EF4-FFF2-40B4-BE49-F238E27FC236}">
                  <a16:creationId xmlns:a16="http://schemas.microsoft.com/office/drawing/2014/main" id="{C7EA24F5-4296-45C3-850B-BBE454D6B0D9}"/>
                </a:ext>
              </a:extLst>
            </p:cNvPr>
            <p:cNvSpPr/>
            <p:nvPr/>
          </p:nvSpPr>
          <p:spPr>
            <a:xfrm>
              <a:off x="2770079" y="1623161"/>
              <a:ext cx="1408502" cy="649652"/>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rPr>
                <a:t>watch</a:t>
              </a:r>
              <a:endParaRPr lang="en-GB" sz="2000" b="1" dirty="0">
                <a:solidFill>
                  <a:schemeClr val="tx1"/>
                </a:solidFill>
                <a:latin typeface="Century Gothic" panose="020B0502020202020204" pitchFamily="34" charset="0"/>
              </a:endParaRPr>
            </a:p>
          </p:txBody>
        </p:sp>
        <p:sp>
          <p:nvSpPr>
            <p:cNvPr id="7" name="Rectangle: Rounded Corners 45">
              <a:extLst>
                <a:ext uri="{FF2B5EF4-FFF2-40B4-BE49-F238E27FC236}">
                  <a16:creationId xmlns:a16="http://schemas.microsoft.com/office/drawing/2014/main" id="{101318BC-942C-43AA-8EE8-33315433EA24}"/>
                </a:ext>
              </a:extLst>
            </p:cNvPr>
            <p:cNvSpPr/>
            <p:nvPr/>
          </p:nvSpPr>
          <p:spPr>
            <a:xfrm>
              <a:off x="2770079" y="4725895"/>
              <a:ext cx="1408502" cy="649652"/>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paint</a:t>
              </a:r>
            </a:p>
          </p:txBody>
        </p:sp>
        <p:sp>
          <p:nvSpPr>
            <p:cNvPr id="8" name="Rectangle: Rounded Corners 49">
              <a:extLst>
                <a:ext uri="{FF2B5EF4-FFF2-40B4-BE49-F238E27FC236}">
                  <a16:creationId xmlns:a16="http://schemas.microsoft.com/office/drawing/2014/main" id="{8F1E7BE8-9FAF-4DF9-BC75-0D4E2A524DD1}"/>
                </a:ext>
              </a:extLst>
            </p:cNvPr>
            <p:cNvSpPr/>
            <p:nvPr/>
          </p:nvSpPr>
          <p:spPr>
            <a:xfrm>
              <a:off x="2770079" y="3174528"/>
              <a:ext cx="1408502" cy="649652"/>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tile</a:t>
              </a:r>
            </a:p>
          </p:txBody>
        </p:sp>
      </p:grpSp>
      <p:grpSp>
        <p:nvGrpSpPr>
          <p:cNvPr id="3" name="Group 2">
            <a:extLst>
              <a:ext uri="{FF2B5EF4-FFF2-40B4-BE49-F238E27FC236}">
                <a16:creationId xmlns:a16="http://schemas.microsoft.com/office/drawing/2014/main" id="{9A78E1DC-64E1-4176-AA7C-C84CB1921C09}"/>
              </a:ext>
            </a:extLst>
          </p:cNvPr>
          <p:cNvGrpSpPr/>
          <p:nvPr/>
        </p:nvGrpSpPr>
        <p:grpSpPr>
          <a:xfrm>
            <a:off x="5317113" y="1370189"/>
            <a:ext cx="1408504" cy="4249043"/>
            <a:chOff x="4776477" y="1374471"/>
            <a:chExt cx="1408504" cy="4249043"/>
          </a:xfrm>
        </p:grpSpPr>
        <p:grpSp>
          <p:nvGrpSpPr>
            <p:cNvPr id="12" name="Group 11">
              <a:extLst>
                <a:ext uri="{FF2B5EF4-FFF2-40B4-BE49-F238E27FC236}">
                  <a16:creationId xmlns:a16="http://schemas.microsoft.com/office/drawing/2014/main" id="{D10E6843-EA0C-4EBE-8597-BB551BCB3C92}"/>
                </a:ext>
              </a:extLst>
            </p:cNvPr>
            <p:cNvGrpSpPr/>
            <p:nvPr/>
          </p:nvGrpSpPr>
          <p:grpSpPr>
            <a:xfrm>
              <a:off x="4776477" y="4477928"/>
              <a:ext cx="1408503" cy="1145586"/>
              <a:chOff x="5597524" y="8256158"/>
              <a:chExt cx="962026" cy="587866"/>
            </a:xfrm>
          </p:grpSpPr>
          <p:sp>
            <p:nvSpPr>
              <p:cNvPr id="13" name="Rectangle: Rounded Corners 50">
                <a:extLst>
                  <a:ext uri="{FF2B5EF4-FFF2-40B4-BE49-F238E27FC236}">
                    <a16:creationId xmlns:a16="http://schemas.microsoft.com/office/drawing/2014/main" id="{B2BD5D3A-286F-40FD-9BB2-0F88793B7B35}"/>
                  </a:ext>
                </a:extLst>
              </p:cNvPr>
              <p:cNvSpPr/>
              <p:nvPr/>
            </p:nvSpPr>
            <p:spPr>
              <a:xfrm>
                <a:off x="5597525" y="8256158"/>
                <a:ext cx="962025" cy="250469"/>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paints</a:t>
                </a:r>
              </a:p>
            </p:txBody>
          </p:sp>
          <p:sp>
            <p:nvSpPr>
              <p:cNvPr id="14" name="Rectangle: Rounded Corners 52">
                <a:extLst>
                  <a:ext uri="{FF2B5EF4-FFF2-40B4-BE49-F238E27FC236}">
                    <a16:creationId xmlns:a16="http://schemas.microsoft.com/office/drawing/2014/main" id="{D2BDE3B5-5944-46CD-A7FA-A4400DCF0BBD}"/>
                  </a:ext>
                </a:extLst>
              </p:cNvPr>
              <p:cNvSpPr/>
              <p:nvPr/>
            </p:nvSpPr>
            <p:spPr>
              <a:xfrm>
                <a:off x="5597524" y="8593555"/>
                <a:ext cx="962025" cy="250469"/>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paintes</a:t>
                </a:r>
                <a:endParaRPr lang="en-US" sz="2000" b="1" dirty="0">
                  <a:solidFill>
                    <a:schemeClr val="tx1"/>
                  </a:solidFill>
                  <a:latin typeface="Century Gothic" panose="020B0502020202020204" pitchFamily="34" charset="0"/>
                </a:endParaRPr>
              </a:p>
            </p:txBody>
          </p:sp>
        </p:grpSp>
        <p:grpSp>
          <p:nvGrpSpPr>
            <p:cNvPr id="15" name="Group 14">
              <a:extLst>
                <a:ext uri="{FF2B5EF4-FFF2-40B4-BE49-F238E27FC236}">
                  <a16:creationId xmlns:a16="http://schemas.microsoft.com/office/drawing/2014/main" id="{FA08E5C1-89BD-47AB-ACC8-F01F18F97112}"/>
                </a:ext>
              </a:extLst>
            </p:cNvPr>
            <p:cNvGrpSpPr/>
            <p:nvPr/>
          </p:nvGrpSpPr>
          <p:grpSpPr>
            <a:xfrm>
              <a:off x="4776477" y="1374471"/>
              <a:ext cx="1408503" cy="1147031"/>
              <a:chOff x="5597525" y="6646871"/>
              <a:chExt cx="962026" cy="588607"/>
            </a:xfrm>
          </p:grpSpPr>
          <p:sp>
            <p:nvSpPr>
              <p:cNvPr id="16" name="Rectangle: Rounded Corners 51">
                <a:extLst>
                  <a:ext uri="{FF2B5EF4-FFF2-40B4-BE49-F238E27FC236}">
                    <a16:creationId xmlns:a16="http://schemas.microsoft.com/office/drawing/2014/main" id="{0CBEC59F-B24F-4218-AE81-D873DE3EDCC6}"/>
                  </a:ext>
                </a:extLst>
              </p:cNvPr>
              <p:cNvSpPr/>
              <p:nvPr/>
            </p:nvSpPr>
            <p:spPr>
              <a:xfrm>
                <a:off x="5597526" y="6646871"/>
                <a:ext cx="962025" cy="250469"/>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tx1"/>
                    </a:solidFill>
                    <a:latin typeface="Century Gothic" panose="020B0502020202020204" pitchFamily="34" charset="0"/>
                  </a:rPr>
                  <a:t>watchs</a:t>
                </a:r>
                <a:endParaRPr lang="en-GB" sz="2000" b="1" dirty="0">
                  <a:solidFill>
                    <a:schemeClr val="tx1"/>
                  </a:solidFill>
                  <a:latin typeface="Century Gothic" panose="020B0502020202020204" pitchFamily="34" charset="0"/>
                </a:endParaRPr>
              </a:p>
            </p:txBody>
          </p:sp>
          <p:sp>
            <p:nvSpPr>
              <p:cNvPr id="17" name="Rectangle: Rounded Corners 51">
                <a:extLst>
                  <a:ext uri="{FF2B5EF4-FFF2-40B4-BE49-F238E27FC236}">
                    <a16:creationId xmlns:a16="http://schemas.microsoft.com/office/drawing/2014/main" id="{44F102FB-6562-4270-8268-193E62465BD2}"/>
                  </a:ext>
                </a:extLst>
              </p:cNvPr>
              <p:cNvSpPr/>
              <p:nvPr/>
            </p:nvSpPr>
            <p:spPr>
              <a:xfrm>
                <a:off x="5597525" y="6985009"/>
                <a:ext cx="962025" cy="250469"/>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watches</a:t>
                </a:r>
              </a:p>
            </p:txBody>
          </p:sp>
        </p:grpSp>
        <p:grpSp>
          <p:nvGrpSpPr>
            <p:cNvPr id="18" name="Group 17">
              <a:extLst>
                <a:ext uri="{FF2B5EF4-FFF2-40B4-BE49-F238E27FC236}">
                  <a16:creationId xmlns:a16="http://schemas.microsoft.com/office/drawing/2014/main" id="{998DF8AB-44A2-4BA3-9A4F-B9E404D87F2C}"/>
                </a:ext>
              </a:extLst>
            </p:cNvPr>
            <p:cNvGrpSpPr/>
            <p:nvPr/>
          </p:nvGrpSpPr>
          <p:grpSpPr>
            <a:xfrm>
              <a:off x="4776477" y="2860394"/>
              <a:ext cx="1408504" cy="1145905"/>
              <a:chOff x="5597525" y="7439412"/>
              <a:chExt cx="962027" cy="588030"/>
            </a:xfrm>
          </p:grpSpPr>
          <p:sp>
            <p:nvSpPr>
              <p:cNvPr id="20" name="Rectangle: Rounded Corners 46">
                <a:extLst>
                  <a:ext uri="{FF2B5EF4-FFF2-40B4-BE49-F238E27FC236}">
                    <a16:creationId xmlns:a16="http://schemas.microsoft.com/office/drawing/2014/main" id="{B126148B-7CE4-48CF-8F57-C4B26342EA96}"/>
                  </a:ext>
                </a:extLst>
              </p:cNvPr>
              <p:cNvSpPr/>
              <p:nvPr/>
            </p:nvSpPr>
            <p:spPr>
              <a:xfrm>
                <a:off x="5597527" y="7439412"/>
                <a:ext cx="962025" cy="250469"/>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rPr>
                  <a:t>tiles</a:t>
                </a:r>
                <a:endParaRPr lang="en-GB" sz="2000" b="1" dirty="0">
                  <a:solidFill>
                    <a:schemeClr val="tx1"/>
                  </a:solidFill>
                  <a:latin typeface="Century Gothic" panose="020B0502020202020204" pitchFamily="34" charset="0"/>
                </a:endParaRPr>
              </a:p>
            </p:txBody>
          </p:sp>
          <p:sp>
            <p:nvSpPr>
              <p:cNvPr id="21" name="Rectangle: Rounded Corners 51">
                <a:extLst>
                  <a:ext uri="{FF2B5EF4-FFF2-40B4-BE49-F238E27FC236}">
                    <a16:creationId xmlns:a16="http://schemas.microsoft.com/office/drawing/2014/main" id="{533CDBA4-B77F-46D3-96D3-CEBC2BEDAD9F}"/>
                  </a:ext>
                </a:extLst>
              </p:cNvPr>
              <p:cNvSpPr/>
              <p:nvPr/>
            </p:nvSpPr>
            <p:spPr>
              <a:xfrm>
                <a:off x="5597525" y="7776973"/>
                <a:ext cx="962025" cy="250469"/>
              </a:xfrm>
              <a:prstGeom prst="roundRect">
                <a:avLst/>
              </a:prstGeom>
              <a:solidFill>
                <a:schemeClr val="bg1"/>
              </a:solidFill>
              <a:ln w="28575">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tx1"/>
                    </a:solidFill>
                    <a:latin typeface="Century Gothic" panose="020B0502020202020204" pitchFamily="34" charset="0"/>
                  </a:rPr>
                  <a:t>tilees</a:t>
                </a:r>
                <a:endParaRPr lang="en-GB" sz="2000" b="1" dirty="0">
                  <a:solidFill>
                    <a:schemeClr val="tx1"/>
                  </a:solidFill>
                  <a:latin typeface="Century Gothic" panose="020B0502020202020204" pitchFamily="34" charset="0"/>
                </a:endParaRPr>
              </a:p>
            </p:txBody>
          </p:sp>
        </p:grpSp>
      </p:grpSp>
    </p:spTree>
    <p:extLst>
      <p:ext uri="{BB962C8B-B14F-4D97-AF65-F5344CB8AC3E}">
        <p14:creationId xmlns:p14="http://schemas.microsoft.com/office/powerpoint/2010/main" val="1954611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nouns to the correct plural spelling.</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32C64495-7407-4F47-A34E-1FA67E92E5E6}"/>
              </a:ext>
            </a:extLst>
          </p:cNvPr>
          <p:cNvGrpSpPr/>
          <p:nvPr/>
        </p:nvGrpSpPr>
        <p:grpSpPr>
          <a:xfrm>
            <a:off x="2418387" y="1618518"/>
            <a:ext cx="1408502" cy="3752386"/>
            <a:chOff x="2770079" y="1623161"/>
            <a:chExt cx="1408502" cy="3752386"/>
          </a:xfrm>
        </p:grpSpPr>
        <p:sp>
          <p:nvSpPr>
            <p:cNvPr id="6" name="Rectangle: Rounded Corners 44">
              <a:extLst>
                <a:ext uri="{FF2B5EF4-FFF2-40B4-BE49-F238E27FC236}">
                  <a16:creationId xmlns:a16="http://schemas.microsoft.com/office/drawing/2014/main" id="{C7EA24F5-4296-45C3-850B-BBE454D6B0D9}"/>
                </a:ext>
              </a:extLst>
            </p:cNvPr>
            <p:cNvSpPr/>
            <p:nvPr/>
          </p:nvSpPr>
          <p:spPr>
            <a:xfrm>
              <a:off x="2770079" y="1623161"/>
              <a:ext cx="1408502" cy="649652"/>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rPr>
                <a:t>watch</a:t>
              </a:r>
              <a:endParaRPr lang="en-GB" sz="2000" b="1" dirty="0">
                <a:solidFill>
                  <a:schemeClr val="tx1"/>
                </a:solidFill>
                <a:latin typeface="Century Gothic" panose="020B0502020202020204" pitchFamily="34" charset="0"/>
              </a:endParaRPr>
            </a:p>
          </p:txBody>
        </p:sp>
        <p:sp>
          <p:nvSpPr>
            <p:cNvPr id="7" name="Rectangle: Rounded Corners 45">
              <a:extLst>
                <a:ext uri="{FF2B5EF4-FFF2-40B4-BE49-F238E27FC236}">
                  <a16:creationId xmlns:a16="http://schemas.microsoft.com/office/drawing/2014/main" id="{101318BC-942C-43AA-8EE8-33315433EA24}"/>
                </a:ext>
              </a:extLst>
            </p:cNvPr>
            <p:cNvSpPr/>
            <p:nvPr/>
          </p:nvSpPr>
          <p:spPr>
            <a:xfrm>
              <a:off x="2770079" y="4725895"/>
              <a:ext cx="1408502" cy="649652"/>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paint</a:t>
              </a:r>
            </a:p>
          </p:txBody>
        </p:sp>
        <p:sp>
          <p:nvSpPr>
            <p:cNvPr id="8" name="Rectangle: Rounded Corners 49">
              <a:extLst>
                <a:ext uri="{FF2B5EF4-FFF2-40B4-BE49-F238E27FC236}">
                  <a16:creationId xmlns:a16="http://schemas.microsoft.com/office/drawing/2014/main" id="{8F1E7BE8-9FAF-4DF9-BC75-0D4E2A524DD1}"/>
                </a:ext>
              </a:extLst>
            </p:cNvPr>
            <p:cNvSpPr/>
            <p:nvPr/>
          </p:nvSpPr>
          <p:spPr>
            <a:xfrm>
              <a:off x="2770079" y="3174528"/>
              <a:ext cx="1408502" cy="649652"/>
            </a:xfrm>
            <a:prstGeom prst="roundRect">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tile</a:t>
              </a:r>
            </a:p>
          </p:txBody>
        </p:sp>
      </p:grpSp>
      <p:sp>
        <p:nvSpPr>
          <p:cNvPr id="13" name="Rectangle: Rounded Corners 50">
            <a:extLst>
              <a:ext uri="{FF2B5EF4-FFF2-40B4-BE49-F238E27FC236}">
                <a16:creationId xmlns:a16="http://schemas.microsoft.com/office/drawing/2014/main" id="{B2BD5D3A-286F-40FD-9BB2-0F88793B7B35}"/>
              </a:ext>
            </a:extLst>
          </p:cNvPr>
          <p:cNvSpPr/>
          <p:nvPr/>
        </p:nvSpPr>
        <p:spPr>
          <a:xfrm>
            <a:off x="5317114" y="4473646"/>
            <a:ext cx="1408502" cy="48809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paints</a:t>
            </a:r>
          </a:p>
        </p:txBody>
      </p:sp>
      <p:sp>
        <p:nvSpPr>
          <p:cNvPr id="14" name="Rectangle: Rounded Corners 52">
            <a:extLst>
              <a:ext uri="{FF2B5EF4-FFF2-40B4-BE49-F238E27FC236}">
                <a16:creationId xmlns:a16="http://schemas.microsoft.com/office/drawing/2014/main" id="{D2BDE3B5-5944-46CD-A7FA-A4400DCF0BBD}"/>
              </a:ext>
            </a:extLst>
          </p:cNvPr>
          <p:cNvSpPr/>
          <p:nvPr/>
        </p:nvSpPr>
        <p:spPr>
          <a:xfrm>
            <a:off x="5317113" y="5131138"/>
            <a:ext cx="1408502" cy="488094"/>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bg1">
                    <a:lumMod val="50000"/>
                  </a:schemeClr>
                </a:solidFill>
                <a:latin typeface="Century Gothic" panose="020B0502020202020204" pitchFamily="34" charset="0"/>
              </a:rPr>
              <a:t>paintes</a:t>
            </a:r>
            <a:endParaRPr lang="en-US" sz="2000" b="1" dirty="0">
              <a:solidFill>
                <a:schemeClr val="bg1">
                  <a:lumMod val="50000"/>
                </a:schemeClr>
              </a:solidFill>
              <a:latin typeface="Century Gothic" panose="020B0502020202020204" pitchFamily="34" charset="0"/>
            </a:endParaRPr>
          </a:p>
        </p:txBody>
      </p:sp>
      <p:sp>
        <p:nvSpPr>
          <p:cNvPr id="16" name="Rectangle: Rounded Corners 51">
            <a:extLst>
              <a:ext uri="{FF2B5EF4-FFF2-40B4-BE49-F238E27FC236}">
                <a16:creationId xmlns:a16="http://schemas.microsoft.com/office/drawing/2014/main" id="{0CBEC59F-B24F-4218-AE81-D873DE3EDCC6}"/>
              </a:ext>
            </a:extLst>
          </p:cNvPr>
          <p:cNvSpPr/>
          <p:nvPr/>
        </p:nvSpPr>
        <p:spPr>
          <a:xfrm>
            <a:off x="5317114" y="1370189"/>
            <a:ext cx="1408502" cy="488094"/>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bg1">
                    <a:lumMod val="50000"/>
                  </a:schemeClr>
                </a:solidFill>
                <a:latin typeface="Century Gothic" panose="020B0502020202020204" pitchFamily="34" charset="0"/>
              </a:rPr>
              <a:t>watchs</a:t>
            </a:r>
            <a:endParaRPr lang="en-GB" sz="2000" b="1" dirty="0">
              <a:solidFill>
                <a:schemeClr val="bg1">
                  <a:lumMod val="50000"/>
                </a:schemeClr>
              </a:solidFill>
              <a:latin typeface="Century Gothic" panose="020B0502020202020204" pitchFamily="34" charset="0"/>
            </a:endParaRPr>
          </a:p>
        </p:txBody>
      </p:sp>
      <p:sp>
        <p:nvSpPr>
          <p:cNvPr id="17" name="Rectangle: Rounded Corners 51">
            <a:extLst>
              <a:ext uri="{FF2B5EF4-FFF2-40B4-BE49-F238E27FC236}">
                <a16:creationId xmlns:a16="http://schemas.microsoft.com/office/drawing/2014/main" id="{44F102FB-6562-4270-8268-193E62465BD2}"/>
              </a:ext>
            </a:extLst>
          </p:cNvPr>
          <p:cNvSpPr/>
          <p:nvPr/>
        </p:nvSpPr>
        <p:spPr>
          <a:xfrm>
            <a:off x="5317113" y="2029126"/>
            <a:ext cx="1408502" cy="48809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watches</a:t>
            </a:r>
          </a:p>
        </p:txBody>
      </p:sp>
      <p:sp>
        <p:nvSpPr>
          <p:cNvPr id="20" name="Rectangle: Rounded Corners 46">
            <a:extLst>
              <a:ext uri="{FF2B5EF4-FFF2-40B4-BE49-F238E27FC236}">
                <a16:creationId xmlns:a16="http://schemas.microsoft.com/office/drawing/2014/main" id="{B126148B-7CE4-48CF-8F57-C4B26342EA96}"/>
              </a:ext>
            </a:extLst>
          </p:cNvPr>
          <p:cNvSpPr/>
          <p:nvPr/>
        </p:nvSpPr>
        <p:spPr>
          <a:xfrm>
            <a:off x="5317116" y="2856112"/>
            <a:ext cx="1408501" cy="48809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a:rPr>
              <a:t>tiles</a:t>
            </a:r>
            <a:endParaRPr lang="en-GB" sz="2000" b="1" dirty="0">
              <a:solidFill>
                <a:srgbClr val="FF0000"/>
              </a:solidFill>
              <a:latin typeface="Century Gothic" panose="020B0502020202020204" pitchFamily="34" charset="0"/>
            </a:endParaRPr>
          </a:p>
        </p:txBody>
      </p:sp>
      <p:sp>
        <p:nvSpPr>
          <p:cNvPr id="21" name="Rectangle: Rounded Corners 51">
            <a:extLst>
              <a:ext uri="{FF2B5EF4-FFF2-40B4-BE49-F238E27FC236}">
                <a16:creationId xmlns:a16="http://schemas.microsoft.com/office/drawing/2014/main" id="{533CDBA4-B77F-46D3-96D3-CEBC2BEDAD9F}"/>
              </a:ext>
            </a:extLst>
          </p:cNvPr>
          <p:cNvSpPr/>
          <p:nvPr/>
        </p:nvSpPr>
        <p:spPr>
          <a:xfrm>
            <a:off x="5317113" y="3513923"/>
            <a:ext cx="1408501" cy="488094"/>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err="1">
                <a:solidFill>
                  <a:schemeClr val="bg1">
                    <a:lumMod val="50000"/>
                  </a:schemeClr>
                </a:solidFill>
                <a:latin typeface="Century Gothic" panose="020B0502020202020204" pitchFamily="34" charset="0"/>
              </a:rPr>
              <a:t>tilees</a:t>
            </a:r>
            <a:endParaRPr lang="en-GB" sz="2000" b="1" dirty="0">
              <a:solidFill>
                <a:schemeClr val="bg1">
                  <a:lumMod val="50000"/>
                </a:schemeClr>
              </a:solidFill>
              <a:latin typeface="Century Gothic" panose="020B0502020202020204" pitchFamily="34" charset="0"/>
            </a:endParaRPr>
          </a:p>
        </p:txBody>
      </p:sp>
      <p:cxnSp>
        <p:nvCxnSpPr>
          <p:cNvPr id="5" name="Straight Connector 4">
            <a:extLst>
              <a:ext uri="{FF2B5EF4-FFF2-40B4-BE49-F238E27FC236}">
                <a16:creationId xmlns:a16="http://schemas.microsoft.com/office/drawing/2014/main" id="{31FFB0F6-B84C-47F9-B20B-396780E0786E}"/>
              </a:ext>
            </a:extLst>
          </p:cNvPr>
          <p:cNvCxnSpPr>
            <a:stCxn id="6" idx="3"/>
            <a:endCxn id="17" idx="1"/>
          </p:cNvCxnSpPr>
          <p:nvPr/>
        </p:nvCxnSpPr>
        <p:spPr>
          <a:xfrm>
            <a:off x="3826889" y="1943344"/>
            <a:ext cx="1490224" cy="32982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DB68755-C42E-408F-AEE1-C63F8AE34132}"/>
              </a:ext>
            </a:extLst>
          </p:cNvPr>
          <p:cNvCxnSpPr>
            <a:stCxn id="8" idx="3"/>
            <a:endCxn id="20" idx="1"/>
          </p:cNvCxnSpPr>
          <p:nvPr/>
        </p:nvCxnSpPr>
        <p:spPr>
          <a:xfrm flipV="1">
            <a:off x="3826889" y="3100159"/>
            <a:ext cx="1490227" cy="3945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F48C6D8-FFD4-4561-9B2E-B39E51312C46}"/>
              </a:ext>
            </a:extLst>
          </p:cNvPr>
          <p:cNvCxnSpPr>
            <a:stCxn id="7" idx="3"/>
            <a:endCxn id="13" idx="1"/>
          </p:cNvCxnSpPr>
          <p:nvPr/>
        </p:nvCxnSpPr>
        <p:spPr>
          <a:xfrm flipV="1">
            <a:off x="3826889" y="4717693"/>
            <a:ext cx="1490225" cy="32838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8333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3" name="Picture 12">
            <a:extLst>
              <a:ext uri="{FF2B5EF4-FFF2-40B4-BE49-F238E27FC236}">
                <a16:creationId xmlns:a16="http://schemas.microsoft.com/office/drawing/2014/main" id="{07782D3D-2EC9-46A9-A14D-CA0CB8EB6AD3}"/>
              </a:ext>
            </a:extLst>
          </p:cNvPr>
          <p:cNvPicPr>
            <a:picLocks noChangeAspect="1"/>
          </p:cNvPicPr>
          <p:nvPr/>
        </p:nvPicPr>
        <p:blipFill>
          <a:blip r:embed="rId3"/>
          <a:stretch>
            <a:fillRect/>
          </a:stretch>
        </p:blipFill>
        <p:spPr>
          <a:xfrm>
            <a:off x="115438" y="133040"/>
            <a:ext cx="8913124" cy="6322100"/>
          </a:xfrm>
          <a:prstGeom prst="rect">
            <a:avLst/>
          </a:prstGeom>
        </p:spPr>
      </p:pic>
      <p:sp>
        <p:nvSpPr>
          <p:cNvPr id="14" name="Rectangle 13">
            <a:extLst>
              <a:ext uri="{FF2B5EF4-FFF2-40B4-BE49-F238E27FC236}">
                <a16:creationId xmlns:a16="http://schemas.microsoft.com/office/drawing/2014/main" id="{A9FD51A9-3B22-48C5-AA6C-9B36CBB6FCF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Complete the table.</a:t>
            </a:r>
          </a:p>
        </p:txBody>
      </p:sp>
    </p:spTree>
    <p:extLst>
      <p:ext uri="{BB962C8B-B14F-4D97-AF65-F5344CB8AC3E}">
        <p14:creationId xmlns:p14="http://schemas.microsoft.com/office/powerpoint/2010/main" val="3516337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F337AFB5-E6A3-4533-B593-DD4CC1F00E1C}"/>
              </a:ext>
            </a:extLst>
          </p:cNvPr>
          <p:cNvPicPr>
            <a:picLocks noChangeAspect="1"/>
          </p:cNvPicPr>
          <p:nvPr/>
        </p:nvPicPr>
        <p:blipFill>
          <a:blip r:embed="rId3"/>
          <a:stretch>
            <a:fillRect/>
          </a:stretch>
        </p:blipFill>
        <p:spPr>
          <a:xfrm>
            <a:off x="115438" y="133040"/>
            <a:ext cx="8913124" cy="6322100"/>
          </a:xfrm>
          <a:prstGeom prst="rect">
            <a:avLst/>
          </a:prstGeom>
        </p:spPr>
      </p:pic>
      <p:sp>
        <p:nvSpPr>
          <p:cNvPr id="18" name="Rectangle 17">
            <a:extLst>
              <a:ext uri="{FF2B5EF4-FFF2-40B4-BE49-F238E27FC236}">
                <a16:creationId xmlns:a16="http://schemas.microsoft.com/office/drawing/2014/main" id="{29C2BD16-5C7A-4354-98BB-8F16FE8A7D6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Complete the table.</a:t>
            </a:r>
          </a:p>
        </p:txBody>
      </p:sp>
    </p:spTree>
    <p:extLst>
      <p:ext uri="{BB962C8B-B14F-4D97-AF65-F5344CB8AC3E}">
        <p14:creationId xmlns:p14="http://schemas.microsoft.com/office/powerpoint/2010/main" val="3036994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FEA5FEAC-9150-449F-84F3-D2442974CC51}"/>
              </a:ext>
            </a:extLst>
          </p:cNvPr>
          <p:cNvPicPr>
            <a:picLocks noChangeAspect="1"/>
          </p:cNvPicPr>
          <p:nvPr/>
        </p:nvPicPr>
        <p:blipFill>
          <a:blip r:embed="rId3"/>
          <a:stretch>
            <a:fillRect/>
          </a:stretch>
        </p:blipFill>
        <p:spPr>
          <a:xfrm>
            <a:off x="115438" y="133040"/>
            <a:ext cx="8913124" cy="6322100"/>
          </a:xfrm>
          <a:prstGeom prst="rect">
            <a:avLst/>
          </a:prstGeom>
        </p:spPr>
      </p:pic>
      <p:graphicFrame>
        <p:nvGraphicFramePr>
          <p:cNvPr id="14" name="Table 13">
            <a:extLst>
              <a:ext uri="{FF2B5EF4-FFF2-40B4-BE49-F238E27FC236}">
                <a16:creationId xmlns:a16="http://schemas.microsoft.com/office/drawing/2014/main" id="{EA1C6099-D402-4AD3-94A5-162EF0B29182}"/>
              </a:ext>
            </a:extLst>
          </p:cNvPr>
          <p:cNvGraphicFramePr>
            <a:graphicFrameLocks noGrp="1"/>
          </p:cNvGraphicFramePr>
          <p:nvPr>
            <p:extLst/>
          </p:nvPr>
        </p:nvGraphicFramePr>
        <p:xfrm>
          <a:off x="2538000" y="1669110"/>
          <a:ext cx="4068000" cy="468000"/>
        </p:xfrm>
        <a:graphic>
          <a:graphicData uri="http://schemas.openxmlformats.org/drawingml/2006/table">
            <a:tbl>
              <a:tblPr firstRow="1" bandRow="1">
                <a:tableStyleId>{5940675A-B579-460E-94D1-54222C63F5DA}</a:tableStyleId>
              </a:tblPr>
              <a:tblGrid>
                <a:gridCol w="1332000">
                  <a:extLst>
                    <a:ext uri="{9D8B030D-6E8A-4147-A177-3AD203B41FA5}">
                      <a16:colId xmlns:a16="http://schemas.microsoft.com/office/drawing/2014/main" val="1025053057"/>
                    </a:ext>
                  </a:extLst>
                </a:gridCol>
                <a:gridCol w="1404000">
                  <a:extLst>
                    <a:ext uri="{9D8B030D-6E8A-4147-A177-3AD203B41FA5}">
                      <a16:colId xmlns:a16="http://schemas.microsoft.com/office/drawing/2014/main" val="1804267416"/>
                    </a:ext>
                  </a:extLst>
                </a:gridCol>
                <a:gridCol w="1332000">
                  <a:extLst>
                    <a:ext uri="{9D8B030D-6E8A-4147-A177-3AD203B41FA5}">
                      <a16:colId xmlns:a16="http://schemas.microsoft.com/office/drawing/2014/main" val="1217663604"/>
                    </a:ext>
                  </a:extLst>
                </a:gridCol>
              </a:tblGrid>
              <a:tr h="468000">
                <a:tc>
                  <a:txBody>
                    <a:bodyPr/>
                    <a:lstStyle/>
                    <a:p>
                      <a:pPr algn="ctr"/>
                      <a:r>
                        <a:rPr lang="en-GB" sz="2000" b="1" dirty="0">
                          <a:latin typeface="Century Gothic" panose="020B0502020202020204" pitchFamily="34" charset="0"/>
                        </a:rPr>
                        <a:t>match</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flame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3773094"/>
                  </a:ext>
                </a:extLst>
              </a:tr>
            </a:tbl>
          </a:graphicData>
        </a:graphic>
      </p:graphicFrame>
      <p:sp>
        <p:nvSpPr>
          <p:cNvPr id="15" name="Rectangle 14">
            <a:extLst>
              <a:ext uri="{FF2B5EF4-FFF2-40B4-BE49-F238E27FC236}">
                <a16:creationId xmlns:a16="http://schemas.microsoft.com/office/drawing/2014/main" id="{FB31E8A1-50EA-473E-84C5-B95AC96282F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Use the word bank to complete the sentence.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not touch </a:t>
            </a:r>
            <a:r>
              <a:rPr lang="en-GB" sz="2000" b="1" spc="-300" dirty="0">
                <a:solidFill>
                  <a:schemeClr val="tx1"/>
                </a:solidFill>
                <a:latin typeface="Century Gothic" panose="020B0502020202020204" pitchFamily="34" charset="0"/>
              </a:rPr>
              <a:t>_______________________</a:t>
            </a:r>
            <a:r>
              <a:rPr lang="en-GB" sz="2000" b="1" dirty="0">
                <a:solidFill>
                  <a:schemeClr val="tx1"/>
                </a:solidFill>
                <a:latin typeface="Century Gothic" panose="020B0502020202020204" pitchFamily="34" charset="0"/>
              </a:rPr>
              <a:t>  or </a:t>
            </a:r>
            <a:r>
              <a:rPr lang="en-GB" sz="2000" b="1" spc="-300" dirty="0">
                <a:solidFill>
                  <a:schemeClr val="tx1"/>
                </a:solidFill>
                <a:latin typeface="Century Gothic" panose="020B0502020202020204" pitchFamily="34" charset="0"/>
              </a:rPr>
              <a:t>__________________________</a:t>
            </a:r>
            <a:r>
              <a:rPr lang="en-GB" sz="2000" b="1" dirty="0">
                <a:solidFill>
                  <a:schemeClr val="tx1"/>
                </a:solidFill>
                <a:latin typeface="Century Gothic" panose="020B0502020202020204" pitchFamily="34" charset="0"/>
              </a:rPr>
              <a:t> !</a:t>
            </a:r>
          </a:p>
        </p:txBody>
      </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FEA5FEAC-9150-449F-84F3-D2442974CC51}"/>
              </a:ext>
            </a:extLst>
          </p:cNvPr>
          <p:cNvPicPr>
            <a:picLocks noChangeAspect="1"/>
          </p:cNvPicPr>
          <p:nvPr/>
        </p:nvPicPr>
        <p:blipFill>
          <a:blip r:embed="rId3"/>
          <a:stretch>
            <a:fillRect/>
          </a:stretch>
        </p:blipFill>
        <p:spPr>
          <a:xfrm>
            <a:off x="115438" y="133040"/>
            <a:ext cx="8913124" cy="6322100"/>
          </a:xfrm>
          <a:prstGeom prst="rect">
            <a:avLst/>
          </a:prstGeom>
        </p:spPr>
      </p:pic>
      <p:graphicFrame>
        <p:nvGraphicFramePr>
          <p:cNvPr id="14" name="Table 13">
            <a:extLst>
              <a:ext uri="{FF2B5EF4-FFF2-40B4-BE49-F238E27FC236}">
                <a16:creationId xmlns:a16="http://schemas.microsoft.com/office/drawing/2014/main" id="{EA1C6099-D402-4AD3-94A5-162EF0B29182}"/>
              </a:ext>
            </a:extLst>
          </p:cNvPr>
          <p:cNvGraphicFramePr>
            <a:graphicFrameLocks noGrp="1"/>
          </p:cNvGraphicFramePr>
          <p:nvPr>
            <p:extLst/>
          </p:nvPr>
        </p:nvGraphicFramePr>
        <p:xfrm>
          <a:off x="2538000" y="1669110"/>
          <a:ext cx="4068000" cy="468000"/>
        </p:xfrm>
        <a:graphic>
          <a:graphicData uri="http://schemas.openxmlformats.org/drawingml/2006/table">
            <a:tbl>
              <a:tblPr firstRow="1" bandRow="1">
                <a:tableStyleId>{5940675A-B579-460E-94D1-54222C63F5DA}</a:tableStyleId>
              </a:tblPr>
              <a:tblGrid>
                <a:gridCol w="1332000">
                  <a:extLst>
                    <a:ext uri="{9D8B030D-6E8A-4147-A177-3AD203B41FA5}">
                      <a16:colId xmlns:a16="http://schemas.microsoft.com/office/drawing/2014/main" val="1025053057"/>
                    </a:ext>
                  </a:extLst>
                </a:gridCol>
                <a:gridCol w="1404000">
                  <a:extLst>
                    <a:ext uri="{9D8B030D-6E8A-4147-A177-3AD203B41FA5}">
                      <a16:colId xmlns:a16="http://schemas.microsoft.com/office/drawing/2014/main" val="1804267416"/>
                    </a:ext>
                  </a:extLst>
                </a:gridCol>
                <a:gridCol w="1332000">
                  <a:extLst>
                    <a:ext uri="{9D8B030D-6E8A-4147-A177-3AD203B41FA5}">
                      <a16:colId xmlns:a16="http://schemas.microsoft.com/office/drawing/2014/main" val="1217663604"/>
                    </a:ext>
                  </a:extLst>
                </a:gridCol>
              </a:tblGrid>
              <a:tr h="468000">
                <a:tc>
                  <a:txBody>
                    <a:bodyPr/>
                    <a:lstStyle/>
                    <a:p>
                      <a:pPr algn="ctr"/>
                      <a:r>
                        <a:rPr lang="en-GB" sz="2000" b="1" dirty="0">
                          <a:latin typeface="Century Gothic" panose="020B0502020202020204" pitchFamily="34" charset="0"/>
                        </a:rPr>
                        <a:t>match</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flame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63773094"/>
                  </a:ext>
                </a:extLst>
              </a:tr>
            </a:tbl>
          </a:graphicData>
        </a:graphic>
      </p:graphicFrame>
      <p:sp>
        <p:nvSpPr>
          <p:cNvPr id="15" name="Rectangle 14">
            <a:extLst>
              <a:ext uri="{FF2B5EF4-FFF2-40B4-BE49-F238E27FC236}">
                <a16:creationId xmlns:a16="http://schemas.microsoft.com/office/drawing/2014/main" id="{FB31E8A1-50EA-473E-84C5-B95AC96282F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Use the word bank to complete the sentence.</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not touch </a:t>
            </a:r>
            <a:r>
              <a:rPr lang="en-GB" sz="2000" b="1" spc="-300" dirty="0">
                <a:solidFill>
                  <a:schemeClr val="tx1"/>
                </a:solidFill>
                <a:latin typeface="Century Gothic" panose="020B0502020202020204" pitchFamily="34" charset="0"/>
              </a:rPr>
              <a:t>_______________________</a:t>
            </a:r>
            <a:r>
              <a:rPr lang="en-GB" sz="2000" b="1" dirty="0">
                <a:solidFill>
                  <a:schemeClr val="tx1"/>
                </a:solidFill>
                <a:latin typeface="Century Gothic" panose="020B0502020202020204" pitchFamily="34" charset="0"/>
              </a:rPr>
              <a:t>  or </a:t>
            </a:r>
            <a:r>
              <a:rPr lang="en-GB" sz="2000" b="1" spc="-300" dirty="0">
                <a:solidFill>
                  <a:schemeClr val="tx1"/>
                </a:solidFill>
                <a:latin typeface="Century Gothic" panose="020B0502020202020204" pitchFamily="34" charset="0"/>
              </a:rPr>
              <a:t>__________________________</a:t>
            </a:r>
            <a:r>
              <a:rPr lang="en-GB" sz="2000" b="1" dirty="0">
                <a:solidFill>
                  <a:schemeClr val="tx1"/>
                </a:solidFill>
                <a:latin typeface="Century Gothic" panose="020B0502020202020204" pitchFamily="34" charset="0"/>
              </a:rPr>
              <a:t> !</a:t>
            </a:r>
          </a:p>
        </p:txBody>
      </p:sp>
      <p:sp>
        <p:nvSpPr>
          <p:cNvPr id="8" name="TextBox 7">
            <a:extLst>
              <a:ext uri="{FF2B5EF4-FFF2-40B4-BE49-F238E27FC236}">
                <a16:creationId xmlns:a16="http://schemas.microsoft.com/office/drawing/2014/main" id="{EB94F661-FF50-4EA3-B54B-36E59E814801}"/>
              </a:ext>
            </a:extLst>
          </p:cNvPr>
          <p:cNvSpPr txBox="1"/>
          <p:nvPr/>
        </p:nvSpPr>
        <p:spPr>
          <a:xfrm>
            <a:off x="2405575" y="4988835"/>
            <a:ext cx="127631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matches</a:t>
            </a:r>
          </a:p>
        </p:txBody>
      </p:sp>
      <p:sp>
        <p:nvSpPr>
          <p:cNvPr id="13" name="TextBox 12">
            <a:extLst>
              <a:ext uri="{FF2B5EF4-FFF2-40B4-BE49-F238E27FC236}">
                <a16:creationId xmlns:a16="http://schemas.microsoft.com/office/drawing/2014/main" id="{B4137759-0E5F-4C63-92D8-9B7185A72141}"/>
              </a:ext>
            </a:extLst>
          </p:cNvPr>
          <p:cNvSpPr txBox="1"/>
          <p:nvPr/>
        </p:nvSpPr>
        <p:spPr>
          <a:xfrm>
            <a:off x="5174001" y="4988835"/>
            <a:ext cx="100380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flames</a:t>
            </a:r>
          </a:p>
        </p:txBody>
      </p:sp>
    </p:spTree>
    <p:extLst>
      <p:ext uri="{BB962C8B-B14F-4D97-AF65-F5344CB8AC3E}">
        <p14:creationId xmlns:p14="http://schemas.microsoft.com/office/powerpoint/2010/main" val="648063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2" y="26487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This is Arjun’s spelling test. Is he correct?</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your answer.</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96917BD-3E36-48B9-9390-7160D8006D16}"/>
              </a:ext>
            </a:extLst>
          </p:cNvPr>
          <p:cNvGraphicFramePr>
            <a:graphicFrameLocks noGrp="1"/>
          </p:cNvGraphicFramePr>
          <p:nvPr>
            <p:extLst>
              <p:ext uri="{D42A27DB-BD31-4B8C-83A1-F6EECF244321}">
                <p14:modId xmlns:p14="http://schemas.microsoft.com/office/powerpoint/2010/main" val="2899761117"/>
              </p:ext>
            </p:extLst>
          </p:nvPr>
        </p:nvGraphicFramePr>
        <p:xfrm>
          <a:off x="2786038" y="1551390"/>
          <a:ext cx="3571920" cy="2551048"/>
        </p:xfrm>
        <a:graphic>
          <a:graphicData uri="http://schemas.openxmlformats.org/drawingml/2006/table">
            <a:tbl>
              <a:tblPr firstRow="1" bandRow="1">
                <a:tableStyleId>{5940675A-B579-460E-94D1-54222C63F5DA}</a:tableStyleId>
              </a:tblPr>
              <a:tblGrid>
                <a:gridCol w="3571920">
                  <a:extLst>
                    <a:ext uri="{9D8B030D-6E8A-4147-A177-3AD203B41FA5}">
                      <a16:colId xmlns:a16="http://schemas.microsoft.com/office/drawing/2014/main" val="3998549925"/>
                    </a:ext>
                  </a:extLst>
                </a:gridCol>
              </a:tblGrid>
              <a:tr h="637762">
                <a:tc>
                  <a:txBody>
                    <a:bodyPr/>
                    <a:lstStyle/>
                    <a:p>
                      <a:r>
                        <a:rPr lang="en-GB" sz="2400" b="1" dirty="0">
                          <a:latin typeface="Century Gothic" panose="020B0502020202020204" pitchFamily="34" charset="0"/>
                        </a:rPr>
                        <a:t>1. houses</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12596026"/>
                  </a:ext>
                </a:extLst>
              </a:tr>
              <a:tr h="637762">
                <a:tc>
                  <a:txBody>
                    <a:bodyPr/>
                    <a:lstStyle/>
                    <a:p>
                      <a:r>
                        <a:rPr lang="en-GB" sz="2400" b="1" dirty="0">
                          <a:latin typeface="Century Gothic" panose="020B0502020202020204" pitchFamily="34" charset="0"/>
                        </a:rPr>
                        <a:t>2. </a:t>
                      </a:r>
                      <a:r>
                        <a:rPr lang="en-GB" sz="2400" b="1" dirty="0" err="1">
                          <a:latin typeface="Century Gothic" panose="020B0502020202020204" pitchFamily="34" charset="0"/>
                        </a:rPr>
                        <a:t>torchs</a:t>
                      </a:r>
                      <a:endParaRPr lang="en-GB" sz="2400" b="1" dirty="0">
                        <a:latin typeface="Century Gothic" panose="020B0502020202020204" pitchFamily="34" charset="0"/>
                      </a:endParaRP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424438"/>
                  </a:ext>
                </a:extLst>
              </a:tr>
              <a:tr h="637762">
                <a:tc>
                  <a:txBody>
                    <a:bodyPr/>
                    <a:lstStyle/>
                    <a:p>
                      <a:r>
                        <a:rPr lang="en-GB" sz="2400" b="1" dirty="0">
                          <a:latin typeface="Century Gothic" panose="020B0502020202020204" pitchFamily="34" charset="0"/>
                        </a:rPr>
                        <a:t>3. doors</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440564"/>
                  </a:ext>
                </a:extLst>
              </a:tr>
              <a:tr h="637762">
                <a:tc>
                  <a:txBody>
                    <a:bodyPr/>
                    <a:lstStyle/>
                    <a:p>
                      <a:r>
                        <a:rPr lang="en-GB" sz="2400" b="1" dirty="0">
                          <a:latin typeface="Century Gothic" panose="020B0502020202020204" pitchFamily="34" charset="0"/>
                        </a:rPr>
                        <a:t>4. glasses</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25738564"/>
                  </a:ext>
                </a:extLst>
              </a:tr>
            </a:tbl>
          </a:graphicData>
        </a:graphic>
      </p:graphicFrame>
    </p:spTree>
    <p:extLst>
      <p:ext uri="{BB962C8B-B14F-4D97-AF65-F5344CB8AC3E}">
        <p14:creationId xmlns:p14="http://schemas.microsoft.com/office/powerpoint/2010/main" val="30127191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2" y="26487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This is Arjun’s spelling test. Is he correct?</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your answer.</a:t>
            </a: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Arjun is not correct because</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D96917BD-3E36-48B9-9390-7160D8006D16}"/>
              </a:ext>
            </a:extLst>
          </p:cNvPr>
          <p:cNvGraphicFramePr>
            <a:graphicFrameLocks noGrp="1"/>
          </p:cNvGraphicFramePr>
          <p:nvPr>
            <p:extLst>
              <p:ext uri="{D42A27DB-BD31-4B8C-83A1-F6EECF244321}">
                <p14:modId xmlns:p14="http://schemas.microsoft.com/office/powerpoint/2010/main" val="1791657053"/>
              </p:ext>
            </p:extLst>
          </p:nvPr>
        </p:nvGraphicFramePr>
        <p:xfrm>
          <a:off x="2786038" y="1551390"/>
          <a:ext cx="3571920" cy="2551048"/>
        </p:xfrm>
        <a:graphic>
          <a:graphicData uri="http://schemas.openxmlformats.org/drawingml/2006/table">
            <a:tbl>
              <a:tblPr firstRow="1" bandRow="1">
                <a:tableStyleId>{5940675A-B579-460E-94D1-54222C63F5DA}</a:tableStyleId>
              </a:tblPr>
              <a:tblGrid>
                <a:gridCol w="3571920">
                  <a:extLst>
                    <a:ext uri="{9D8B030D-6E8A-4147-A177-3AD203B41FA5}">
                      <a16:colId xmlns:a16="http://schemas.microsoft.com/office/drawing/2014/main" val="3998549925"/>
                    </a:ext>
                  </a:extLst>
                </a:gridCol>
              </a:tblGrid>
              <a:tr h="637762">
                <a:tc>
                  <a:txBody>
                    <a:bodyPr/>
                    <a:lstStyle/>
                    <a:p>
                      <a:r>
                        <a:rPr lang="en-GB" sz="2400" b="1" dirty="0">
                          <a:latin typeface="Century Gothic" panose="020B0502020202020204" pitchFamily="34" charset="0"/>
                        </a:rPr>
                        <a:t>1. houses    </a:t>
                      </a:r>
                      <a:endParaRPr lang="en-GB" sz="2800" b="1" dirty="0">
                        <a:latin typeface="Century Gothic" panose="020B0502020202020204" pitchFamily="34" charset="0"/>
                      </a:endParaRP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12596026"/>
                  </a:ext>
                </a:extLst>
              </a:tr>
              <a:tr h="637762">
                <a:tc>
                  <a:txBody>
                    <a:bodyPr/>
                    <a:lstStyle/>
                    <a:p>
                      <a:r>
                        <a:rPr lang="en-GB" sz="2400" b="1" dirty="0">
                          <a:latin typeface="Century Gothic" panose="020B0502020202020204" pitchFamily="34" charset="0"/>
                        </a:rPr>
                        <a:t>2. </a:t>
                      </a:r>
                      <a:r>
                        <a:rPr lang="en-GB" sz="2400" b="1" dirty="0" err="1">
                          <a:latin typeface="Century Gothic" panose="020B0502020202020204" pitchFamily="34" charset="0"/>
                        </a:rPr>
                        <a:t>torchs</a:t>
                      </a:r>
                      <a:r>
                        <a:rPr lang="en-GB" sz="2400" b="1" dirty="0">
                          <a:latin typeface="Century Gothic" panose="020B0502020202020204" pitchFamily="34" charset="0"/>
                        </a:rPr>
                        <a:t>     </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424438"/>
                  </a:ext>
                </a:extLst>
              </a:tr>
              <a:tr h="637762">
                <a:tc>
                  <a:txBody>
                    <a:bodyPr/>
                    <a:lstStyle/>
                    <a:p>
                      <a:r>
                        <a:rPr lang="en-GB" sz="2400" b="1" dirty="0">
                          <a:latin typeface="Century Gothic" panose="020B0502020202020204" pitchFamily="34" charset="0"/>
                        </a:rPr>
                        <a:t>3. doors      </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440564"/>
                  </a:ext>
                </a:extLst>
              </a:tr>
              <a:tr h="637762">
                <a:tc>
                  <a:txBody>
                    <a:bodyPr/>
                    <a:lstStyle/>
                    <a:p>
                      <a:r>
                        <a:rPr lang="en-GB" sz="2400" b="1" dirty="0">
                          <a:latin typeface="Century Gothic" panose="020B0502020202020204" pitchFamily="34" charset="0"/>
                        </a:rPr>
                        <a:t>4. glasses   </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25738564"/>
                  </a:ext>
                </a:extLst>
              </a:tr>
            </a:tbl>
          </a:graphicData>
        </a:graphic>
      </p:graphicFrame>
    </p:spTree>
    <p:extLst>
      <p:ext uri="{BB962C8B-B14F-4D97-AF65-F5344CB8AC3E}">
        <p14:creationId xmlns:p14="http://schemas.microsoft.com/office/powerpoint/2010/main" val="1709269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2" y="264879"/>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This is Arjun’s spelling test. Is he correct?</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Explain your answer.</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Arjun is not correct because he should have added ‘es’ </a:t>
            </a:r>
            <a:r>
              <a:rPr lang="en-GB" sz="2000" b="1">
                <a:solidFill>
                  <a:srgbClr val="FF0000"/>
                </a:solidFill>
                <a:latin typeface="Century Gothic" panose="020B0502020202020204" pitchFamily="34" charset="0"/>
              </a:rPr>
              <a:t>to torch because </a:t>
            </a:r>
            <a:r>
              <a:rPr lang="en-GB" sz="2000" b="1" dirty="0">
                <a:solidFill>
                  <a:srgbClr val="FF0000"/>
                </a:solidFill>
                <a:latin typeface="Century Gothic" panose="020B0502020202020204" pitchFamily="34" charset="0"/>
              </a:rPr>
              <a:t>it ends with ‘</a:t>
            </a:r>
            <a:r>
              <a:rPr lang="en-GB" sz="2000" b="1" dirty="0" err="1">
                <a:solidFill>
                  <a:srgbClr val="FF0000"/>
                </a:solidFill>
                <a:latin typeface="Century Gothic" panose="020B0502020202020204" pitchFamily="34" charset="0"/>
              </a:rPr>
              <a:t>ch</a:t>
            </a:r>
            <a:r>
              <a:rPr lang="en-GB" sz="2000" b="1" dirty="0">
                <a:solidFill>
                  <a:srgbClr val="FF0000"/>
                </a:solidFill>
                <a:latin typeface="Century Gothic" panose="020B0502020202020204" pitchFamily="34" charset="0"/>
              </a:rPr>
              <a:t>’</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B18C9BA4-E333-49D0-A99A-E6123D2EC18F}"/>
              </a:ext>
            </a:extLst>
          </p:cNvPr>
          <p:cNvGraphicFramePr>
            <a:graphicFrameLocks noGrp="1"/>
          </p:cNvGraphicFramePr>
          <p:nvPr>
            <p:extLst>
              <p:ext uri="{D42A27DB-BD31-4B8C-83A1-F6EECF244321}">
                <p14:modId xmlns:p14="http://schemas.microsoft.com/office/powerpoint/2010/main" val="2976735648"/>
              </p:ext>
            </p:extLst>
          </p:nvPr>
        </p:nvGraphicFramePr>
        <p:xfrm>
          <a:off x="2786038" y="1551390"/>
          <a:ext cx="3571920" cy="2551048"/>
        </p:xfrm>
        <a:graphic>
          <a:graphicData uri="http://schemas.openxmlformats.org/drawingml/2006/table">
            <a:tbl>
              <a:tblPr firstRow="1" bandRow="1">
                <a:tableStyleId>{5940675A-B579-460E-94D1-54222C63F5DA}</a:tableStyleId>
              </a:tblPr>
              <a:tblGrid>
                <a:gridCol w="3571920">
                  <a:extLst>
                    <a:ext uri="{9D8B030D-6E8A-4147-A177-3AD203B41FA5}">
                      <a16:colId xmlns:a16="http://schemas.microsoft.com/office/drawing/2014/main" val="3998549925"/>
                    </a:ext>
                  </a:extLst>
                </a:gridCol>
              </a:tblGrid>
              <a:tr h="637762">
                <a:tc>
                  <a:txBody>
                    <a:bodyPr/>
                    <a:lstStyle/>
                    <a:p>
                      <a:r>
                        <a:rPr lang="en-GB" sz="2400" b="1" dirty="0">
                          <a:latin typeface="Century Gothic" panose="020B0502020202020204" pitchFamily="34" charset="0"/>
                        </a:rPr>
                        <a:t>1. houses</a:t>
                      </a:r>
                      <a:endParaRPr lang="en-GB" sz="2800" b="1" dirty="0">
                        <a:latin typeface="Century Gothic" panose="020B0502020202020204" pitchFamily="34" charset="0"/>
                      </a:endParaRP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12596026"/>
                  </a:ext>
                </a:extLst>
              </a:tr>
              <a:tr h="637762">
                <a:tc>
                  <a:txBody>
                    <a:bodyPr/>
                    <a:lstStyle/>
                    <a:p>
                      <a:r>
                        <a:rPr lang="en-GB" sz="2400" b="1" dirty="0">
                          <a:latin typeface="Century Gothic" panose="020B0502020202020204" pitchFamily="34" charset="0"/>
                        </a:rPr>
                        <a:t>2. </a:t>
                      </a:r>
                      <a:r>
                        <a:rPr lang="en-GB" sz="2400" b="1" dirty="0" err="1">
                          <a:latin typeface="Century Gothic" panose="020B0502020202020204" pitchFamily="34" charset="0"/>
                        </a:rPr>
                        <a:t>torchs</a:t>
                      </a:r>
                      <a:r>
                        <a:rPr lang="en-GB" sz="2400" b="1" dirty="0">
                          <a:latin typeface="Century Gothic" panose="020B0502020202020204" pitchFamily="34" charset="0"/>
                        </a:rPr>
                        <a:t>     </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424438"/>
                  </a:ext>
                </a:extLst>
              </a:tr>
              <a:tr h="637762">
                <a:tc>
                  <a:txBody>
                    <a:bodyPr/>
                    <a:lstStyle/>
                    <a:p>
                      <a:r>
                        <a:rPr lang="en-GB" sz="2400" b="1" dirty="0">
                          <a:latin typeface="Century Gothic" panose="020B0502020202020204" pitchFamily="34" charset="0"/>
                        </a:rPr>
                        <a:t>3. doors      </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9440564"/>
                  </a:ext>
                </a:extLst>
              </a:tr>
              <a:tr h="637762">
                <a:tc>
                  <a:txBody>
                    <a:bodyPr/>
                    <a:lstStyle/>
                    <a:p>
                      <a:r>
                        <a:rPr lang="en-GB" sz="2400" b="1" dirty="0">
                          <a:latin typeface="Century Gothic" panose="020B0502020202020204" pitchFamily="34" charset="0"/>
                        </a:rPr>
                        <a:t>4. glasses   </a:t>
                      </a:r>
                    </a:p>
                  </a:txBody>
                  <a:tcPr marL="110642" marR="110642" marT="73632" marB="73632"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25738564"/>
                  </a:ext>
                </a:extLst>
              </a:tr>
            </a:tbl>
          </a:graphicData>
        </a:graphic>
      </p:graphicFrame>
      <p:sp>
        <p:nvSpPr>
          <p:cNvPr id="2" name="TextBox 1">
            <a:extLst>
              <a:ext uri="{FF2B5EF4-FFF2-40B4-BE49-F238E27FC236}">
                <a16:creationId xmlns:a16="http://schemas.microsoft.com/office/drawing/2014/main" id="{4B6FFAF9-3DB9-4542-B344-DCCEDE2D11F3}"/>
              </a:ext>
            </a:extLst>
          </p:cNvPr>
          <p:cNvSpPr txBox="1"/>
          <p:nvPr/>
        </p:nvSpPr>
        <p:spPr>
          <a:xfrm>
            <a:off x="4407107" y="1551390"/>
            <a:ext cx="644577" cy="707886"/>
          </a:xfrm>
          <a:prstGeom prst="rect">
            <a:avLst/>
          </a:prstGeom>
          <a:noFill/>
        </p:spPr>
        <p:txBody>
          <a:bodyPr wrap="square" rtlCol="0">
            <a:spAutoFit/>
          </a:bodyPr>
          <a:lstStyle/>
          <a:p>
            <a:pPr algn="ctr"/>
            <a:r>
              <a:rPr lang="en-GB" sz="4000" b="1" dirty="0">
                <a:solidFill>
                  <a:srgbClr val="FF0000"/>
                </a:solidFill>
                <a:latin typeface="Century Gothic" panose="020B0502020202020204" pitchFamily="34" charset="0"/>
                <a:sym typeface="Wingdings" panose="05000000000000000000" pitchFamily="2" charset="2"/>
              </a:rPr>
              <a:t></a:t>
            </a:r>
            <a:endParaRPr lang="en-GB" sz="4000" b="1" dirty="0">
              <a:solidFill>
                <a:srgbClr val="FF0000"/>
              </a:solidFill>
              <a:latin typeface="Century Gothic" panose="020B0502020202020204" pitchFamily="34" charset="0"/>
            </a:endParaRPr>
          </a:p>
        </p:txBody>
      </p:sp>
      <p:sp>
        <p:nvSpPr>
          <p:cNvPr id="12" name="TextBox 11">
            <a:extLst>
              <a:ext uri="{FF2B5EF4-FFF2-40B4-BE49-F238E27FC236}">
                <a16:creationId xmlns:a16="http://schemas.microsoft.com/office/drawing/2014/main" id="{96833028-B31A-45AF-9DE6-CC49ABCA5E88}"/>
              </a:ext>
            </a:extLst>
          </p:cNvPr>
          <p:cNvSpPr txBox="1"/>
          <p:nvPr/>
        </p:nvSpPr>
        <p:spPr>
          <a:xfrm>
            <a:off x="4407107" y="2826914"/>
            <a:ext cx="644577" cy="707886"/>
          </a:xfrm>
          <a:prstGeom prst="rect">
            <a:avLst/>
          </a:prstGeom>
          <a:noFill/>
        </p:spPr>
        <p:txBody>
          <a:bodyPr wrap="square" rtlCol="0">
            <a:spAutoFit/>
          </a:bodyPr>
          <a:lstStyle/>
          <a:p>
            <a:pPr algn="ctr"/>
            <a:r>
              <a:rPr lang="en-GB" sz="4000" b="1" dirty="0">
                <a:solidFill>
                  <a:srgbClr val="FF0000"/>
                </a:solidFill>
                <a:latin typeface="Century Gothic" panose="020B0502020202020204" pitchFamily="34" charset="0"/>
                <a:sym typeface="Wingdings" panose="05000000000000000000" pitchFamily="2" charset="2"/>
              </a:rPr>
              <a:t></a:t>
            </a:r>
            <a:endParaRPr lang="en-GB" sz="4000" b="1" dirty="0">
              <a:solidFill>
                <a:srgbClr val="FF0000"/>
              </a:solidFill>
              <a:latin typeface="Century Gothic" panose="020B0502020202020204" pitchFamily="34" charset="0"/>
            </a:endParaRPr>
          </a:p>
        </p:txBody>
      </p:sp>
      <p:sp>
        <p:nvSpPr>
          <p:cNvPr id="13" name="TextBox 12">
            <a:extLst>
              <a:ext uri="{FF2B5EF4-FFF2-40B4-BE49-F238E27FC236}">
                <a16:creationId xmlns:a16="http://schemas.microsoft.com/office/drawing/2014/main" id="{CB794D07-654A-4F05-A580-654F3D262931}"/>
              </a:ext>
            </a:extLst>
          </p:cNvPr>
          <p:cNvSpPr txBox="1"/>
          <p:nvPr/>
        </p:nvSpPr>
        <p:spPr>
          <a:xfrm>
            <a:off x="4407107" y="3464676"/>
            <a:ext cx="644577" cy="707886"/>
          </a:xfrm>
          <a:prstGeom prst="rect">
            <a:avLst/>
          </a:prstGeom>
          <a:noFill/>
        </p:spPr>
        <p:txBody>
          <a:bodyPr wrap="square" rtlCol="0">
            <a:spAutoFit/>
          </a:bodyPr>
          <a:lstStyle/>
          <a:p>
            <a:pPr algn="ctr"/>
            <a:r>
              <a:rPr lang="en-GB" sz="4000" b="1" dirty="0">
                <a:solidFill>
                  <a:srgbClr val="FF0000"/>
                </a:solidFill>
                <a:latin typeface="Century Gothic" panose="020B0502020202020204" pitchFamily="34" charset="0"/>
                <a:sym typeface="Wingdings" panose="05000000000000000000" pitchFamily="2" charset="2"/>
              </a:rPr>
              <a:t></a:t>
            </a:r>
            <a:endParaRPr lang="en-GB" sz="4000" b="1" dirty="0">
              <a:solidFill>
                <a:srgbClr val="FF0000"/>
              </a:solidFill>
              <a:latin typeface="Century Gothic" panose="020B0502020202020204" pitchFamily="34" charset="0"/>
            </a:endParaRPr>
          </a:p>
        </p:txBody>
      </p:sp>
      <p:sp>
        <p:nvSpPr>
          <p:cNvPr id="14" name="TextBox 13">
            <a:extLst>
              <a:ext uri="{FF2B5EF4-FFF2-40B4-BE49-F238E27FC236}">
                <a16:creationId xmlns:a16="http://schemas.microsoft.com/office/drawing/2014/main" id="{3234408A-E54C-4F8F-A417-F0FCE7CEBBC7}"/>
              </a:ext>
            </a:extLst>
          </p:cNvPr>
          <p:cNvSpPr txBox="1"/>
          <p:nvPr/>
        </p:nvSpPr>
        <p:spPr>
          <a:xfrm>
            <a:off x="4407107" y="2182670"/>
            <a:ext cx="644577" cy="707886"/>
          </a:xfrm>
          <a:prstGeom prst="rect">
            <a:avLst/>
          </a:prstGeom>
          <a:noFill/>
        </p:spPr>
        <p:txBody>
          <a:bodyPr wrap="square" rtlCol="0" anchor="t">
            <a:spAutoFit/>
          </a:bodyPr>
          <a:lstStyle/>
          <a:p>
            <a:pPr algn="ctr"/>
            <a:r>
              <a:rPr lang="en-GB" sz="4000" b="1" dirty="0">
                <a:solidFill>
                  <a:srgbClr val="FF0000"/>
                </a:solidFill>
                <a:latin typeface="Century Gothic" panose="020B0502020202020204" pitchFamily="34" charset="0"/>
                <a:sym typeface="Wingdings" panose="05000000000000000000" pitchFamily="2" charset="2"/>
              </a:rPr>
              <a:t>x</a:t>
            </a:r>
            <a:endParaRPr lang="en-GB" sz="4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256079834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purl.org/dc/elements/1.1/"/>
    <ds:schemaRef ds:uri="http://schemas.openxmlformats.org/package/2006/metadata/core-properties"/>
    <ds:schemaRef ds:uri="http://purl.org/dc/dcmitype/"/>
    <ds:schemaRef ds:uri="http://www.w3.org/XML/1998/namespace"/>
    <ds:schemaRef ds:uri="http://purl.org/dc/terms/"/>
    <ds:schemaRef ds:uri="86144f90-c7b6-48d0-aae5-f5e9e48cc3df"/>
    <ds:schemaRef ds:uri="http://schemas.microsoft.com/office/2006/documentManagement/types"/>
    <ds:schemaRef ds:uri="http://schemas.microsoft.com/office/2006/metadata/properties"/>
    <ds:schemaRef ds:uri="http://schemas.microsoft.com/office/infopath/2007/PartnerControls"/>
    <ds:schemaRef ds:uri="0f0ae0ff-29c4-4766-b250-c1a9bee8d430"/>
    <ds:schemaRef ds:uri="http://schemas.microsoft.com/sharepoint/v3"/>
  </ds:schemaRefs>
</ds:datastoreItem>
</file>

<file path=customXml/itemProps2.xml><?xml version="1.0" encoding="utf-8"?>
<ds:datastoreItem xmlns:ds="http://schemas.openxmlformats.org/officeDocument/2006/customXml" ds:itemID="{96140ADB-708A-4D6F-B855-0D072FA5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188</TotalTime>
  <Words>776</Words>
  <Application>Microsoft Office PowerPoint</Application>
  <PresentationFormat>On-screen Show (4:3)</PresentationFormat>
  <Paragraphs>277</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3</cp:revision>
  <dcterms:created xsi:type="dcterms:W3CDTF">2018-03-17T10:08:43Z</dcterms:created>
  <dcterms:modified xsi:type="dcterms:W3CDTF">2019-04-10T08:59:23Z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