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Twinkl" pitchFamily="2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B1E3"/>
    <a:srgbClr val="ACDDFC"/>
    <a:srgbClr val="DE1E5A"/>
    <a:srgbClr val="18A0DB"/>
    <a:srgbClr val="BC0105"/>
    <a:srgbClr val="80C1EB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512" y="9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slide" Target="slide3.xml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5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574466" y="842919"/>
            <a:ext cx="2258939" cy="1661244"/>
            <a:chOff x="243722" y="836224"/>
            <a:chExt cx="2451525" cy="1802874"/>
          </a:xfrm>
        </p:grpSpPr>
        <p:pic>
          <p:nvPicPr>
            <p:cNvPr id="13" name="Jumper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22" y="1008125"/>
              <a:ext cx="2451525" cy="1630973"/>
            </a:xfrm>
            <a:prstGeom prst="rect">
              <a:avLst/>
            </a:prstGeom>
          </p:spPr>
        </p:pic>
        <p:pic>
          <p:nvPicPr>
            <p:cNvPr id="14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230" y="836224"/>
              <a:ext cx="66320" cy="381629"/>
            </a:xfrm>
            <a:prstGeom prst="rect">
              <a:avLst/>
            </a:prstGeom>
          </p:spPr>
        </p:pic>
        <p:pic>
          <p:nvPicPr>
            <p:cNvPr id="16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521" y="836224"/>
              <a:ext cx="66320" cy="381629"/>
            </a:xfrm>
            <a:prstGeom prst="rect">
              <a:avLst/>
            </a:prstGeom>
          </p:spPr>
        </p:pic>
      </p:grpSp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273089" y="898656"/>
            <a:ext cx="1102675" cy="1627904"/>
            <a:chOff x="2344963" y="937022"/>
            <a:chExt cx="1196684" cy="1766692"/>
          </a:xfrm>
        </p:grpSpPr>
        <p:pic>
          <p:nvPicPr>
            <p:cNvPr id="9" name="Left Sock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20612">
              <a:off x="2344963" y="1229857"/>
              <a:ext cx="1196684" cy="1473857"/>
            </a:xfrm>
            <a:prstGeom prst="rect">
              <a:avLst/>
            </a:prstGeom>
          </p:spPr>
        </p:pic>
        <p:pic>
          <p:nvPicPr>
            <p:cNvPr id="17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4250" y="937022"/>
              <a:ext cx="66320" cy="381629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2984070" y="948866"/>
            <a:ext cx="2052774" cy="2702973"/>
            <a:chOff x="3049016" y="1008125"/>
            <a:chExt cx="2227783" cy="2933415"/>
          </a:xfrm>
        </p:grpSpPr>
        <p:pic>
          <p:nvPicPr>
            <p:cNvPr id="6" name="Coat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9016" y="1008125"/>
              <a:ext cx="2227783" cy="2933415"/>
            </a:xfrm>
            <a:prstGeom prst="rect">
              <a:avLst/>
            </a:prstGeom>
          </p:spPr>
        </p:pic>
        <p:pic>
          <p:nvPicPr>
            <p:cNvPr id="18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6797" y="1027038"/>
              <a:ext cx="66320" cy="381629"/>
            </a:xfrm>
            <a:prstGeom prst="rect">
              <a:avLst/>
            </a:prstGeom>
          </p:spPr>
        </p:pic>
        <p:pic>
          <p:nvPicPr>
            <p:cNvPr id="19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820" y="1027038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5229396" y="885997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grpSp>
        <p:nvGrpSpPr>
          <p:cNvPr id="52" name="Group 51"/>
          <p:cNvGrpSpPr/>
          <p:nvPr/>
        </p:nvGrpSpPr>
        <p:grpSpPr>
          <a:xfrm>
            <a:off x="6860967" y="906171"/>
            <a:ext cx="1122633" cy="1603737"/>
            <a:chOff x="7306033" y="929461"/>
            <a:chExt cx="1218343" cy="1740464"/>
          </a:xfrm>
        </p:grpSpPr>
        <p:pic>
          <p:nvPicPr>
            <p:cNvPr id="29" name="Right Sock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957197" flipH="1">
              <a:off x="7306033" y="1169393"/>
              <a:ext cx="1218343" cy="1500532"/>
            </a:xfrm>
            <a:prstGeom prst="rect">
              <a:avLst/>
            </a:prstGeom>
          </p:spPr>
        </p:pic>
        <p:pic>
          <p:nvPicPr>
            <p:cNvPr id="30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85365" y="92946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grpSp>
        <p:nvGrpSpPr>
          <p:cNvPr id="47" name="Group 46"/>
          <p:cNvGrpSpPr/>
          <p:nvPr/>
        </p:nvGrpSpPr>
        <p:grpSpPr>
          <a:xfrm>
            <a:off x="4603226" y="1012523"/>
            <a:ext cx="979611" cy="1162419"/>
            <a:chOff x="4910737" y="1038861"/>
            <a:chExt cx="1063128" cy="1261521"/>
          </a:xfrm>
        </p:grpSpPr>
        <p:pic>
          <p:nvPicPr>
            <p:cNvPr id="11" name="Hat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0737" y="1171052"/>
              <a:ext cx="1063128" cy="1129330"/>
            </a:xfrm>
            <a:prstGeom prst="rect">
              <a:avLst/>
            </a:prstGeom>
          </p:spPr>
        </p:pic>
        <p:pic>
          <p:nvPicPr>
            <p:cNvPr id="20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3713" y="1038861"/>
              <a:ext cx="66320" cy="381629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7053108" y="2788744"/>
            <a:ext cx="80653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into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908122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go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650199" y="2788744"/>
            <a:ext cx="796122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to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567110" y="2788744"/>
            <a:ext cx="756631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the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62160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no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I</a:t>
            </a:r>
          </a:p>
        </p:txBody>
      </p:sp>
      <p:sp>
        <p:nvSpPr>
          <p:cNvPr id="33" name="Rectangle: Rounded Corners 32">
            <a:hlinkClick r:id="rId11" action="ppaction://hlinksldjump"/>
          </p:cNvPr>
          <p:cNvSpPr/>
          <p:nvPr/>
        </p:nvSpPr>
        <p:spPr>
          <a:xfrm>
            <a:off x="7632931" y="229777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" grpId="0" animBg="1"/>
      <p:bldP spid="39" grpId="0" animBg="1"/>
      <p:bldP spid="40" grpId="0" animBg="1"/>
      <p:bldP spid="41" grpId="0" animBg="1"/>
      <p:bldP spid="48" grpId="0" animBg="1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574466" y="842919"/>
            <a:ext cx="2258939" cy="1661244"/>
            <a:chOff x="243722" y="836224"/>
            <a:chExt cx="2451525" cy="1802874"/>
          </a:xfrm>
        </p:grpSpPr>
        <p:pic>
          <p:nvPicPr>
            <p:cNvPr id="13" name="Jumper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22" y="1008125"/>
              <a:ext cx="2451525" cy="1630973"/>
            </a:xfrm>
            <a:prstGeom prst="rect">
              <a:avLst/>
            </a:prstGeom>
          </p:spPr>
        </p:pic>
        <p:pic>
          <p:nvPicPr>
            <p:cNvPr id="14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230" y="836224"/>
              <a:ext cx="66320" cy="381629"/>
            </a:xfrm>
            <a:prstGeom prst="rect">
              <a:avLst/>
            </a:prstGeom>
          </p:spPr>
        </p:pic>
        <p:pic>
          <p:nvPicPr>
            <p:cNvPr id="16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521" y="836224"/>
              <a:ext cx="66320" cy="381629"/>
            </a:xfrm>
            <a:prstGeom prst="rect">
              <a:avLst/>
            </a:prstGeom>
          </p:spPr>
        </p:pic>
      </p:grpSp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1764" y="898656"/>
            <a:ext cx="1102675" cy="1627904"/>
            <a:chOff x="2344963" y="937022"/>
            <a:chExt cx="1196684" cy="1766692"/>
          </a:xfrm>
        </p:grpSpPr>
        <p:pic>
          <p:nvPicPr>
            <p:cNvPr id="9" name="Left Sock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20612">
              <a:off x="2344963" y="1229857"/>
              <a:ext cx="1196684" cy="1473857"/>
            </a:xfrm>
            <a:prstGeom prst="rect">
              <a:avLst/>
            </a:prstGeom>
          </p:spPr>
        </p:pic>
        <p:pic>
          <p:nvPicPr>
            <p:cNvPr id="17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4250" y="937022"/>
              <a:ext cx="66320" cy="381629"/>
            </a:xfrm>
            <a:prstGeom prst="rect">
              <a:avLst/>
            </a:prstGeom>
          </p:spPr>
        </p:pic>
      </p:grpSp>
      <p:grpSp>
        <p:nvGrpSpPr>
          <p:cNvPr id="46" name="Group 45"/>
          <p:cNvGrpSpPr/>
          <p:nvPr/>
        </p:nvGrpSpPr>
        <p:grpSpPr>
          <a:xfrm>
            <a:off x="4153762" y="948866"/>
            <a:ext cx="2052774" cy="2702973"/>
            <a:chOff x="3049016" y="1008125"/>
            <a:chExt cx="2227783" cy="2933415"/>
          </a:xfrm>
        </p:grpSpPr>
        <p:pic>
          <p:nvPicPr>
            <p:cNvPr id="6" name="Coat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9016" y="1008125"/>
              <a:ext cx="2227783" cy="2933415"/>
            </a:xfrm>
            <a:prstGeom prst="rect">
              <a:avLst/>
            </a:prstGeom>
          </p:spPr>
        </p:pic>
        <p:pic>
          <p:nvPicPr>
            <p:cNvPr id="18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6797" y="1027038"/>
              <a:ext cx="66320" cy="381629"/>
            </a:xfrm>
            <a:prstGeom prst="rect">
              <a:avLst/>
            </a:prstGeom>
          </p:spPr>
        </p:pic>
        <p:pic>
          <p:nvPicPr>
            <p:cNvPr id="19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820" y="1027038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6037408" y="885997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716134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we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36802" y="2788744"/>
            <a:ext cx="756631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she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30835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me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he</a:t>
            </a:r>
          </a:p>
        </p:txBody>
      </p:sp>
      <p:sp>
        <p:nvSpPr>
          <p:cNvPr id="24" name="Rectangle: Rounded Corners 23">
            <a:hlinkClick r:id="rId9" action="ppaction://hlinksldjump"/>
          </p:cNvPr>
          <p:cNvSpPr/>
          <p:nvPr/>
        </p:nvSpPr>
        <p:spPr>
          <a:xfrm>
            <a:off x="7632931" y="229777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Next</a:t>
            </a:r>
          </a:p>
        </p:txBody>
      </p:sp>
    </p:spTree>
    <p:extLst>
      <p:ext uri="{BB962C8B-B14F-4D97-AF65-F5344CB8AC3E}">
        <p14:creationId xmlns:p14="http://schemas.microsoft.com/office/powerpoint/2010/main" val="24134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8" grpId="0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574466" y="842919"/>
            <a:ext cx="2258939" cy="1661244"/>
            <a:chOff x="243722" y="836224"/>
            <a:chExt cx="2451525" cy="1802874"/>
          </a:xfrm>
        </p:grpSpPr>
        <p:pic>
          <p:nvPicPr>
            <p:cNvPr id="13" name="Jumper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22" y="1008125"/>
              <a:ext cx="2451525" cy="1630973"/>
            </a:xfrm>
            <a:prstGeom prst="rect">
              <a:avLst/>
            </a:prstGeom>
          </p:spPr>
        </p:pic>
        <p:pic>
          <p:nvPicPr>
            <p:cNvPr id="14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230" y="836224"/>
              <a:ext cx="66320" cy="381629"/>
            </a:xfrm>
            <a:prstGeom prst="rect">
              <a:avLst/>
            </a:prstGeom>
          </p:spPr>
        </p:pic>
        <p:pic>
          <p:nvPicPr>
            <p:cNvPr id="16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6521" y="836224"/>
              <a:ext cx="66320" cy="381629"/>
            </a:xfrm>
            <a:prstGeom prst="rect">
              <a:avLst/>
            </a:prstGeom>
          </p:spPr>
        </p:pic>
      </p:grpSp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1764" y="898656"/>
            <a:ext cx="1102675" cy="1627904"/>
            <a:chOff x="2344963" y="937022"/>
            <a:chExt cx="1196684" cy="1766692"/>
          </a:xfrm>
        </p:grpSpPr>
        <p:pic>
          <p:nvPicPr>
            <p:cNvPr id="9" name="Left Sock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20612">
              <a:off x="2344963" y="1229857"/>
              <a:ext cx="1196684" cy="1473857"/>
            </a:xfrm>
            <a:prstGeom prst="rect">
              <a:avLst/>
            </a:prstGeom>
          </p:spPr>
        </p:pic>
        <p:pic>
          <p:nvPicPr>
            <p:cNvPr id="17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4250" y="937022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6037408" y="885997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716134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are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930835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her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be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4252285" y="974197"/>
            <a:ext cx="1785123" cy="2278247"/>
            <a:chOff x="3874628" y="1017701"/>
            <a:chExt cx="2125418" cy="2712545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4628" y="1206111"/>
              <a:ext cx="2125418" cy="252413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8392" y="1017701"/>
              <a:ext cx="66320" cy="3816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2415" y="1017701"/>
              <a:ext cx="66320" cy="381629"/>
            </a:xfrm>
            <a:prstGeom prst="rect">
              <a:avLst/>
            </a:prstGeom>
          </p:spPr>
        </p:pic>
      </p:grpSp>
      <p:sp>
        <p:nvSpPr>
          <p:cNvPr id="41" name="TextBox 40"/>
          <p:cNvSpPr txBox="1"/>
          <p:nvPr/>
        </p:nvSpPr>
        <p:spPr>
          <a:xfrm>
            <a:off x="4736802" y="2788744"/>
            <a:ext cx="818609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you</a:t>
            </a:r>
          </a:p>
        </p:txBody>
      </p:sp>
      <p:sp>
        <p:nvSpPr>
          <p:cNvPr id="28" name="Rectangle: Rounded Corners 27">
            <a:hlinkClick r:id="rId9" action="ppaction://hlinksldjump"/>
          </p:cNvPr>
          <p:cNvSpPr/>
          <p:nvPr/>
        </p:nvSpPr>
        <p:spPr>
          <a:xfrm>
            <a:off x="7641558" y="151516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Next</a:t>
            </a:r>
          </a:p>
        </p:txBody>
      </p:sp>
    </p:spTree>
    <p:extLst>
      <p:ext uri="{BB962C8B-B14F-4D97-AF65-F5344CB8AC3E}">
        <p14:creationId xmlns:p14="http://schemas.microsoft.com/office/powerpoint/2010/main" val="84339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9" grpId="0" animBg="1"/>
      <p:bldP spid="48" grpId="0" animBg="1"/>
      <p:bldP spid="49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in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905" y="609990"/>
            <a:ext cx="7309837" cy="5369860"/>
          </a:xfrm>
          <a:prstGeom prst="rect">
            <a:avLst/>
          </a:prstGeom>
        </p:spPr>
      </p:pic>
      <p:sp>
        <p:nvSpPr>
          <p:cNvPr id="4" name="Rectangle: Rounded Corners 3"/>
          <p:cNvSpPr/>
          <p:nvPr/>
        </p:nvSpPr>
        <p:spPr>
          <a:xfrm>
            <a:off x="3078184" y="5208438"/>
            <a:ext cx="4649637" cy="538557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the basket to reveal a word.</a:t>
            </a:r>
          </a:p>
        </p:txBody>
      </p:sp>
      <p:grpSp>
        <p:nvGrpSpPr>
          <p:cNvPr id="31" name="Group 30"/>
          <p:cNvGrpSpPr/>
          <p:nvPr/>
        </p:nvGrpSpPr>
        <p:grpSpPr>
          <a:xfrm>
            <a:off x="6239927" y="733590"/>
            <a:ext cx="1601669" cy="4110308"/>
            <a:chOff x="5689026" y="981999"/>
            <a:chExt cx="1601669" cy="4110308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9026" y="1147522"/>
              <a:ext cx="1601669" cy="394478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49137" y="981999"/>
              <a:ext cx="66320" cy="381629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4661" y="994534"/>
              <a:ext cx="66320" cy="381629"/>
            </a:xfrm>
            <a:prstGeom prst="rect">
              <a:avLst/>
            </a:prstGeom>
          </p:spPr>
        </p:pic>
      </p:grpSp>
      <p:grpSp>
        <p:nvGrpSpPr>
          <p:cNvPr id="51" name="Group 50"/>
          <p:cNvGrpSpPr/>
          <p:nvPr/>
        </p:nvGrpSpPr>
        <p:grpSpPr>
          <a:xfrm>
            <a:off x="4080433" y="911082"/>
            <a:ext cx="2159601" cy="1814548"/>
            <a:chOff x="5442301" y="937021"/>
            <a:chExt cx="2343718" cy="1969247"/>
          </a:xfrm>
        </p:grpSpPr>
        <p:pic>
          <p:nvPicPr>
            <p:cNvPr id="12" name="Scarf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301" y="1032740"/>
              <a:ext cx="2343718" cy="1873528"/>
            </a:xfrm>
            <a:prstGeom prst="rect">
              <a:avLst/>
            </a:prstGeom>
          </p:spPr>
        </p:pic>
        <p:pic>
          <p:nvPicPr>
            <p:cNvPr id="22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3902" y="937022"/>
              <a:ext cx="66320" cy="381629"/>
            </a:xfrm>
            <a:prstGeom prst="rect">
              <a:avLst/>
            </a:prstGeom>
          </p:spPr>
        </p:pic>
        <p:pic>
          <p:nvPicPr>
            <p:cNvPr id="23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9737" y="937021"/>
              <a:ext cx="66320" cy="381629"/>
            </a:xfrm>
            <a:prstGeom prst="rect">
              <a:avLst/>
            </a:prstGeom>
          </p:spPr>
        </p:pic>
      </p:grpSp>
      <p:pic>
        <p:nvPicPr>
          <p:cNvPr id="42" name="Baske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12" y="4951469"/>
            <a:ext cx="2265533" cy="1165664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6716134" y="2788744"/>
            <a:ext cx="83304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are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303952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be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2436205" y="911082"/>
            <a:ext cx="1785123" cy="2278247"/>
            <a:chOff x="3874628" y="1017701"/>
            <a:chExt cx="2125418" cy="2712545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4628" y="1206111"/>
              <a:ext cx="2125418" cy="252413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8392" y="1017701"/>
              <a:ext cx="66320" cy="381629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52415" y="1017701"/>
              <a:ext cx="66320" cy="381629"/>
            </a:xfrm>
            <a:prstGeom prst="rect">
              <a:avLst/>
            </a:prstGeom>
          </p:spPr>
        </p:pic>
      </p:grpSp>
      <p:sp>
        <p:nvSpPr>
          <p:cNvPr id="41" name="TextBox 40"/>
          <p:cNvSpPr txBox="1"/>
          <p:nvPr/>
        </p:nvSpPr>
        <p:spPr>
          <a:xfrm>
            <a:off x="4736802" y="2788744"/>
            <a:ext cx="818609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you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1265090" y="815978"/>
            <a:ext cx="979611" cy="1162419"/>
            <a:chOff x="4910737" y="1038861"/>
            <a:chExt cx="1063128" cy="1261521"/>
          </a:xfrm>
        </p:grpSpPr>
        <p:pic>
          <p:nvPicPr>
            <p:cNvPr id="29" name="Hat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10737" y="1171052"/>
              <a:ext cx="1063128" cy="1129330"/>
            </a:xfrm>
            <a:prstGeom prst="rect">
              <a:avLst/>
            </a:prstGeom>
          </p:spPr>
        </p:pic>
        <p:pic>
          <p:nvPicPr>
            <p:cNvPr id="30" name="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3713" y="1038861"/>
              <a:ext cx="66320" cy="381629"/>
            </a:xfrm>
            <a:prstGeom prst="rect">
              <a:avLst/>
            </a:prstGeom>
          </p:spPr>
        </p:pic>
      </p:grpSp>
      <p:sp>
        <p:nvSpPr>
          <p:cNvPr id="48" name="TextBox 47"/>
          <p:cNvSpPr txBox="1"/>
          <p:nvPr/>
        </p:nvSpPr>
        <p:spPr>
          <a:xfrm>
            <a:off x="2930835" y="2788744"/>
            <a:ext cx="773677" cy="542032"/>
          </a:xfrm>
          <a:prstGeom prst="roundRect">
            <a:avLst>
              <a:gd name="adj" fmla="val 26444"/>
            </a:avLst>
          </a:prstGeom>
          <a:solidFill>
            <a:schemeClr val="bg1"/>
          </a:solidFill>
          <a:ln w="38100">
            <a:solidFill>
              <a:srgbClr val="4DB1E3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dirty="0"/>
              <a:t>her</a:t>
            </a:r>
          </a:p>
        </p:txBody>
      </p:sp>
      <p:sp>
        <p:nvSpPr>
          <p:cNvPr id="35" name="Rectangle: Rounded Corners 34">
            <a:hlinkClick r:id="rId9" action="ppaction://hlinksldjump"/>
          </p:cNvPr>
          <p:cNvSpPr/>
          <p:nvPr/>
        </p:nvSpPr>
        <p:spPr>
          <a:xfrm>
            <a:off x="7641558" y="151516"/>
            <a:ext cx="2587469" cy="37027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      Finish</a:t>
            </a:r>
          </a:p>
        </p:txBody>
      </p:sp>
    </p:spTree>
    <p:extLst>
      <p:ext uri="{BB962C8B-B14F-4D97-AF65-F5344CB8AC3E}">
        <p14:creationId xmlns:p14="http://schemas.microsoft.com/office/powerpoint/2010/main" val="113507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39" grpId="0" animBg="1"/>
      <p:bldP spid="49" grpId="0" animBg="1"/>
      <p:bldP spid="41" grpId="0" animBg="1"/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58</Words>
  <Application>Microsoft Office PowerPoint</Application>
  <PresentationFormat>On-screen Show (4:3)</PresentationFormat>
  <Paragraphs>26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Twinkl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Sabine Drabble</cp:lastModifiedBy>
  <cp:revision>22</cp:revision>
  <dcterms:created xsi:type="dcterms:W3CDTF">2018-11-01T10:15:48Z</dcterms:created>
  <dcterms:modified xsi:type="dcterms:W3CDTF">2018-11-22T09:39:51Z</dcterms:modified>
</cp:coreProperties>
</file>