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411" r:id="rId5"/>
    <p:sldId id="256" r:id="rId6"/>
    <p:sldId id="366" r:id="rId7"/>
    <p:sldId id="365" r:id="rId8"/>
    <p:sldId id="367" r:id="rId9"/>
    <p:sldId id="360" r:id="rId10"/>
    <p:sldId id="412" r:id="rId11"/>
    <p:sldId id="368" r:id="rId12"/>
    <p:sldId id="413" r:id="rId13"/>
    <p:sldId id="369" r:id="rId14"/>
    <p:sldId id="414" r:id="rId15"/>
    <p:sldId id="370" r:id="rId16"/>
    <p:sldId id="415" r:id="rId17"/>
    <p:sldId id="355" r:id="rId18"/>
    <p:sldId id="416" r:id="rId19"/>
    <p:sldId id="314" r:id="rId20"/>
    <p:sldId id="417" r:id="rId21"/>
    <p:sldId id="418" r:id="rId22"/>
    <p:sldId id="419" r:id="rId23"/>
    <p:sldId id="420" r:id="rId2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5035F0-0FDC-44DF-A86E-72714B61583A}" v="39" dt="2019-04-04T11:11:01.09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69" d="100"/>
          <a:sy n="69" d="100"/>
        </p:scale>
        <p:origin x="1332" y="-3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805035F0-0FDC-44DF-A86E-72714B61583A}"/>
    <pc:docChg chg="addSld modSld">
      <pc:chgData name="Davina Szilvasy" userId="59fb472d-eed4-4f11-9686-c2c8db02a2cd" providerId="ADAL" clId="{805035F0-0FDC-44DF-A86E-72714B61583A}" dt="2019-04-04T11:11:01.092" v="38"/>
      <pc:docMkLst>
        <pc:docMk/>
      </pc:docMkLst>
      <pc:sldChg chg="addSp delSp">
        <pc:chgData name="Davina Szilvasy" userId="59fb472d-eed4-4f11-9686-c2c8db02a2cd" providerId="ADAL" clId="{805035F0-0FDC-44DF-A86E-72714B61583A}" dt="2019-04-04T11:09:32.982" v="2"/>
        <pc:sldMkLst>
          <pc:docMk/>
          <pc:sldMk cId="2637481266" sldId="256"/>
        </pc:sldMkLst>
        <pc:grpChg chg="del">
          <ac:chgData name="Davina Szilvasy" userId="59fb472d-eed4-4f11-9686-c2c8db02a2cd" providerId="ADAL" clId="{805035F0-0FDC-44DF-A86E-72714B61583A}" dt="2019-04-04T11:09:31.832" v="1" actId="478"/>
          <ac:grpSpMkLst>
            <pc:docMk/>
            <pc:sldMk cId="2637481266" sldId="256"/>
            <ac:grpSpMk id="6" creationId="{F48D1577-DF7B-42CD-A5F9-E392C94F47A5}"/>
          </ac:grpSpMkLst>
        </pc:grpChg>
        <pc:grpChg chg="add">
          <ac:chgData name="Davina Szilvasy" userId="59fb472d-eed4-4f11-9686-c2c8db02a2cd" providerId="ADAL" clId="{805035F0-0FDC-44DF-A86E-72714B61583A}" dt="2019-04-04T11:09:32.982" v="2"/>
          <ac:grpSpMkLst>
            <pc:docMk/>
            <pc:sldMk cId="2637481266" sldId="256"/>
            <ac:grpSpMk id="7" creationId="{59C4B923-C5AE-4423-A92E-E357D0B033E3}"/>
          </ac:grpSpMkLst>
        </pc:grpChg>
      </pc:sldChg>
      <pc:sldChg chg="addSp delSp">
        <pc:chgData name="Davina Szilvasy" userId="59fb472d-eed4-4f11-9686-c2c8db02a2cd" providerId="ADAL" clId="{805035F0-0FDC-44DF-A86E-72714B61583A}" dt="2019-04-04T11:10:41.435" v="30"/>
        <pc:sldMkLst>
          <pc:docMk/>
          <pc:sldMk cId="636014570" sldId="314"/>
        </pc:sldMkLst>
        <pc:grpChg chg="del">
          <ac:chgData name="Davina Szilvasy" userId="59fb472d-eed4-4f11-9686-c2c8db02a2cd" providerId="ADAL" clId="{805035F0-0FDC-44DF-A86E-72714B61583A}" dt="2019-04-04T11:10:40.301" v="29" actId="478"/>
          <ac:grpSpMkLst>
            <pc:docMk/>
            <pc:sldMk cId="636014570" sldId="314"/>
            <ac:grpSpMk id="7" creationId="{955A9EA1-20D2-4834-BB4D-A2E7D7719FAA}"/>
          </ac:grpSpMkLst>
        </pc:grpChg>
        <pc:grpChg chg="add">
          <ac:chgData name="Davina Szilvasy" userId="59fb472d-eed4-4f11-9686-c2c8db02a2cd" providerId="ADAL" clId="{805035F0-0FDC-44DF-A86E-72714B61583A}" dt="2019-04-04T11:10:41.435" v="30"/>
          <ac:grpSpMkLst>
            <pc:docMk/>
            <pc:sldMk cId="636014570" sldId="314"/>
            <ac:grpSpMk id="9" creationId="{D9DD074A-DDC5-48F6-8180-DFE33BBFBDFE}"/>
          </ac:grpSpMkLst>
        </pc:grpChg>
      </pc:sldChg>
      <pc:sldChg chg="addSp delSp">
        <pc:chgData name="Davina Szilvasy" userId="59fb472d-eed4-4f11-9686-c2c8db02a2cd" providerId="ADAL" clId="{805035F0-0FDC-44DF-A86E-72714B61583A}" dt="2019-04-04T11:10:32.534" v="26"/>
        <pc:sldMkLst>
          <pc:docMk/>
          <pc:sldMk cId="1071900124" sldId="355"/>
        </pc:sldMkLst>
        <pc:grpChg chg="del">
          <ac:chgData name="Davina Szilvasy" userId="59fb472d-eed4-4f11-9686-c2c8db02a2cd" providerId="ADAL" clId="{805035F0-0FDC-44DF-A86E-72714B61583A}" dt="2019-04-04T11:10:31.277" v="25" actId="478"/>
          <ac:grpSpMkLst>
            <pc:docMk/>
            <pc:sldMk cId="1071900124" sldId="355"/>
            <ac:grpSpMk id="7" creationId="{675E40C8-82BC-4785-AA3E-5A29A0E6593A}"/>
          </ac:grpSpMkLst>
        </pc:grpChg>
        <pc:grpChg chg="add">
          <ac:chgData name="Davina Szilvasy" userId="59fb472d-eed4-4f11-9686-c2c8db02a2cd" providerId="ADAL" clId="{805035F0-0FDC-44DF-A86E-72714B61583A}" dt="2019-04-04T11:10:32.534" v="26"/>
          <ac:grpSpMkLst>
            <pc:docMk/>
            <pc:sldMk cId="1071900124" sldId="355"/>
            <ac:grpSpMk id="25" creationId="{7624099A-C421-4565-83AA-D161E8275022}"/>
          </ac:grpSpMkLst>
        </pc:grpChg>
      </pc:sldChg>
      <pc:sldChg chg="addSp delSp">
        <pc:chgData name="Davina Szilvasy" userId="59fb472d-eed4-4f11-9686-c2c8db02a2cd" providerId="ADAL" clId="{805035F0-0FDC-44DF-A86E-72714B61583A}" dt="2019-04-04T11:09:58.998" v="10"/>
        <pc:sldMkLst>
          <pc:docMk/>
          <pc:sldMk cId="36917022" sldId="360"/>
        </pc:sldMkLst>
        <pc:grpChg chg="del">
          <ac:chgData name="Davina Szilvasy" userId="59fb472d-eed4-4f11-9686-c2c8db02a2cd" providerId="ADAL" clId="{805035F0-0FDC-44DF-A86E-72714B61583A}" dt="2019-04-04T11:09:57.942" v="9" actId="478"/>
          <ac:grpSpMkLst>
            <pc:docMk/>
            <pc:sldMk cId="36917022" sldId="360"/>
            <ac:grpSpMk id="7" creationId="{7EBE74CF-55BB-46E5-9F4C-590696BD60C0}"/>
          </ac:grpSpMkLst>
        </pc:grpChg>
        <pc:grpChg chg="add">
          <ac:chgData name="Davina Szilvasy" userId="59fb472d-eed4-4f11-9686-c2c8db02a2cd" providerId="ADAL" clId="{805035F0-0FDC-44DF-A86E-72714B61583A}" dt="2019-04-04T11:09:58.998" v="10"/>
          <ac:grpSpMkLst>
            <pc:docMk/>
            <pc:sldMk cId="36917022" sldId="360"/>
            <ac:grpSpMk id="16" creationId="{2817871F-4189-45A8-8C44-364EE8A48A1C}"/>
          </ac:grpSpMkLst>
        </pc:grpChg>
      </pc:sldChg>
      <pc:sldChg chg="addSp delSp">
        <pc:chgData name="Davina Szilvasy" userId="59fb472d-eed4-4f11-9686-c2c8db02a2cd" providerId="ADAL" clId="{805035F0-0FDC-44DF-A86E-72714B61583A}" dt="2019-04-04T11:09:47.877" v="6"/>
        <pc:sldMkLst>
          <pc:docMk/>
          <pc:sldMk cId="1669721746" sldId="365"/>
        </pc:sldMkLst>
        <pc:grpChg chg="del">
          <ac:chgData name="Davina Szilvasy" userId="59fb472d-eed4-4f11-9686-c2c8db02a2cd" providerId="ADAL" clId="{805035F0-0FDC-44DF-A86E-72714B61583A}" dt="2019-04-04T11:09:45.636" v="5" actId="478"/>
          <ac:grpSpMkLst>
            <pc:docMk/>
            <pc:sldMk cId="1669721746" sldId="365"/>
            <ac:grpSpMk id="7" creationId="{62B0ACDE-348F-4CFA-A890-C3A7420AEAA7}"/>
          </ac:grpSpMkLst>
        </pc:grpChg>
        <pc:grpChg chg="add">
          <ac:chgData name="Davina Szilvasy" userId="59fb472d-eed4-4f11-9686-c2c8db02a2cd" providerId="ADAL" clId="{805035F0-0FDC-44DF-A86E-72714B61583A}" dt="2019-04-04T11:09:47.877" v="6"/>
          <ac:grpSpMkLst>
            <pc:docMk/>
            <pc:sldMk cId="1669721746" sldId="365"/>
            <ac:grpSpMk id="9" creationId="{FB973219-5C80-4AB3-9693-B6AF6ECF732A}"/>
          </ac:grpSpMkLst>
        </pc:grpChg>
      </pc:sldChg>
      <pc:sldChg chg="addSp delSp">
        <pc:chgData name="Davina Szilvasy" userId="59fb472d-eed4-4f11-9686-c2c8db02a2cd" providerId="ADAL" clId="{805035F0-0FDC-44DF-A86E-72714B61583A}" dt="2019-04-04T11:09:37.541" v="4"/>
        <pc:sldMkLst>
          <pc:docMk/>
          <pc:sldMk cId="332354265" sldId="366"/>
        </pc:sldMkLst>
        <pc:grpChg chg="del">
          <ac:chgData name="Davina Szilvasy" userId="59fb472d-eed4-4f11-9686-c2c8db02a2cd" providerId="ADAL" clId="{805035F0-0FDC-44DF-A86E-72714B61583A}" dt="2019-04-04T11:09:36.476" v="3" actId="478"/>
          <ac:grpSpMkLst>
            <pc:docMk/>
            <pc:sldMk cId="332354265" sldId="366"/>
            <ac:grpSpMk id="7" creationId="{39135D8A-B03E-4E50-9D08-C5696D01188F}"/>
          </ac:grpSpMkLst>
        </pc:grpChg>
        <pc:grpChg chg="add">
          <ac:chgData name="Davina Szilvasy" userId="59fb472d-eed4-4f11-9686-c2c8db02a2cd" providerId="ADAL" clId="{805035F0-0FDC-44DF-A86E-72714B61583A}" dt="2019-04-04T11:09:37.541" v="4"/>
          <ac:grpSpMkLst>
            <pc:docMk/>
            <pc:sldMk cId="332354265" sldId="366"/>
            <ac:grpSpMk id="9" creationId="{06906307-90C9-4148-8078-9A40164C2C60}"/>
          </ac:grpSpMkLst>
        </pc:grpChg>
      </pc:sldChg>
      <pc:sldChg chg="addSp delSp">
        <pc:chgData name="Davina Szilvasy" userId="59fb472d-eed4-4f11-9686-c2c8db02a2cd" providerId="ADAL" clId="{805035F0-0FDC-44DF-A86E-72714B61583A}" dt="2019-04-04T11:09:53.147" v="8"/>
        <pc:sldMkLst>
          <pc:docMk/>
          <pc:sldMk cId="1507663085" sldId="367"/>
        </pc:sldMkLst>
        <pc:grpChg chg="del">
          <ac:chgData name="Davina Szilvasy" userId="59fb472d-eed4-4f11-9686-c2c8db02a2cd" providerId="ADAL" clId="{805035F0-0FDC-44DF-A86E-72714B61583A}" dt="2019-04-04T11:09:51.841" v="7" actId="478"/>
          <ac:grpSpMkLst>
            <pc:docMk/>
            <pc:sldMk cId="1507663085" sldId="367"/>
            <ac:grpSpMk id="7" creationId="{62B0ACDE-348F-4CFA-A890-C3A7420AEAA7}"/>
          </ac:grpSpMkLst>
        </pc:grpChg>
        <pc:grpChg chg="add">
          <ac:chgData name="Davina Szilvasy" userId="59fb472d-eed4-4f11-9686-c2c8db02a2cd" providerId="ADAL" clId="{805035F0-0FDC-44DF-A86E-72714B61583A}" dt="2019-04-04T11:09:53.147" v="8"/>
          <ac:grpSpMkLst>
            <pc:docMk/>
            <pc:sldMk cId="1507663085" sldId="367"/>
            <ac:grpSpMk id="9" creationId="{64EBB9A4-C2EC-4138-A237-C4733B887D1C}"/>
          </ac:grpSpMkLst>
        </pc:grpChg>
      </pc:sldChg>
      <pc:sldChg chg="addSp delSp">
        <pc:chgData name="Davina Szilvasy" userId="59fb472d-eed4-4f11-9686-c2c8db02a2cd" providerId="ADAL" clId="{805035F0-0FDC-44DF-A86E-72714B61583A}" dt="2019-04-04T11:10:08.191" v="14"/>
        <pc:sldMkLst>
          <pc:docMk/>
          <pc:sldMk cId="2048193596" sldId="368"/>
        </pc:sldMkLst>
        <pc:grpChg chg="del">
          <ac:chgData name="Davina Szilvasy" userId="59fb472d-eed4-4f11-9686-c2c8db02a2cd" providerId="ADAL" clId="{805035F0-0FDC-44DF-A86E-72714B61583A}" dt="2019-04-04T11:10:07.142" v="13" actId="478"/>
          <ac:grpSpMkLst>
            <pc:docMk/>
            <pc:sldMk cId="2048193596" sldId="368"/>
            <ac:grpSpMk id="7" creationId="{7EBE74CF-55BB-46E5-9F4C-590696BD60C0}"/>
          </ac:grpSpMkLst>
        </pc:grpChg>
        <pc:grpChg chg="add">
          <ac:chgData name="Davina Szilvasy" userId="59fb472d-eed4-4f11-9686-c2c8db02a2cd" providerId="ADAL" clId="{805035F0-0FDC-44DF-A86E-72714B61583A}" dt="2019-04-04T11:10:08.191" v="14"/>
          <ac:grpSpMkLst>
            <pc:docMk/>
            <pc:sldMk cId="2048193596" sldId="368"/>
            <ac:grpSpMk id="15" creationId="{31DD9438-3E8F-4C56-BFEC-3994FB9B197D}"/>
          </ac:grpSpMkLst>
        </pc:grpChg>
      </pc:sldChg>
      <pc:sldChg chg="addSp delSp">
        <pc:chgData name="Davina Szilvasy" userId="59fb472d-eed4-4f11-9686-c2c8db02a2cd" providerId="ADAL" clId="{805035F0-0FDC-44DF-A86E-72714B61583A}" dt="2019-04-04T11:10:17.386" v="18"/>
        <pc:sldMkLst>
          <pc:docMk/>
          <pc:sldMk cId="2923625572" sldId="369"/>
        </pc:sldMkLst>
        <pc:grpChg chg="del">
          <ac:chgData name="Davina Szilvasy" userId="59fb472d-eed4-4f11-9686-c2c8db02a2cd" providerId="ADAL" clId="{805035F0-0FDC-44DF-A86E-72714B61583A}" dt="2019-04-04T11:10:16.110" v="17" actId="478"/>
          <ac:grpSpMkLst>
            <pc:docMk/>
            <pc:sldMk cId="2923625572" sldId="369"/>
            <ac:grpSpMk id="7" creationId="{7EBE74CF-55BB-46E5-9F4C-590696BD60C0}"/>
          </ac:grpSpMkLst>
        </pc:grpChg>
        <pc:grpChg chg="add">
          <ac:chgData name="Davina Szilvasy" userId="59fb472d-eed4-4f11-9686-c2c8db02a2cd" providerId="ADAL" clId="{805035F0-0FDC-44DF-A86E-72714B61583A}" dt="2019-04-04T11:10:17.386" v="18"/>
          <ac:grpSpMkLst>
            <pc:docMk/>
            <pc:sldMk cId="2923625572" sldId="369"/>
            <ac:grpSpMk id="14" creationId="{579C9DA7-020C-4EF6-92DB-E357FDC316FE}"/>
          </ac:grpSpMkLst>
        </pc:grpChg>
      </pc:sldChg>
      <pc:sldChg chg="addSp delSp">
        <pc:chgData name="Davina Szilvasy" userId="59fb472d-eed4-4f11-9686-c2c8db02a2cd" providerId="ADAL" clId="{805035F0-0FDC-44DF-A86E-72714B61583A}" dt="2019-04-04T11:10:24.674" v="22"/>
        <pc:sldMkLst>
          <pc:docMk/>
          <pc:sldMk cId="24929622" sldId="370"/>
        </pc:sldMkLst>
        <pc:grpChg chg="del">
          <ac:chgData name="Davina Szilvasy" userId="59fb472d-eed4-4f11-9686-c2c8db02a2cd" providerId="ADAL" clId="{805035F0-0FDC-44DF-A86E-72714B61583A}" dt="2019-04-04T11:10:23.593" v="21" actId="478"/>
          <ac:grpSpMkLst>
            <pc:docMk/>
            <pc:sldMk cId="24929622" sldId="370"/>
            <ac:grpSpMk id="7" creationId="{7EBE74CF-55BB-46E5-9F4C-590696BD60C0}"/>
          </ac:grpSpMkLst>
        </pc:grpChg>
        <pc:grpChg chg="add">
          <ac:chgData name="Davina Szilvasy" userId="59fb472d-eed4-4f11-9686-c2c8db02a2cd" providerId="ADAL" clId="{805035F0-0FDC-44DF-A86E-72714B61583A}" dt="2019-04-04T11:10:24.674" v="22"/>
          <ac:grpSpMkLst>
            <pc:docMk/>
            <pc:sldMk cId="24929622" sldId="370"/>
            <ac:grpSpMk id="9" creationId="{AF16AD80-C300-405C-9B1A-ECF49BBFF8AA}"/>
          </ac:grpSpMkLst>
        </pc:grpChg>
      </pc:sldChg>
      <pc:sldChg chg="addSp delSp">
        <pc:chgData name="Davina Szilvasy" userId="59fb472d-eed4-4f11-9686-c2c8db02a2cd" providerId="ADAL" clId="{805035F0-0FDC-44DF-A86E-72714B61583A}" dt="2019-04-04T11:10:04.443" v="12"/>
        <pc:sldMkLst>
          <pc:docMk/>
          <pc:sldMk cId="1634989404" sldId="371"/>
        </pc:sldMkLst>
        <pc:grpChg chg="del">
          <ac:chgData name="Davina Szilvasy" userId="59fb472d-eed4-4f11-9686-c2c8db02a2cd" providerId="ADAL" clId="{805035F0-0FDC-44DF-A86E-72714B61583A}" dt="2019-04-04T11:10:03.038" v="11" actId="478"/>
          <ac:grpSpMkLst>
            <pc:docMk/>
            <pc:sldMk cId="1634989404" sldId="371"/>
            <ac:grpSpMk id="7" creationId="{7EBE74CF-55BB-46E5-9F4C-590696BD60C0}"/>
          </ac:grpSpMkLst>
        </pc:grpChg>
        <pc:grpChg chg="add">
          <ac:chgData name="Davina Szilvasy" userId="59fb472d-eed4-4f11-9686-c2c8db02a2cd" providerId="ADAL" clId="{805035F0-0FDC-44DF-A86E-72714B61583A}" dt="2019-04-04T11:10:04.443" v="12"/>
          <ac:grpSpMkLst>
            <pc:docMk/>
            <pc:sldMk cId="1634989404" sldId="371"/>
            <ac:grpSpMk id="16" creationId="{E5D96F7C-0587-4EF3-A9FA-D765812342E5}"/>
          </ac:grpSpMkLst>
        </pc:grpChg>
      </pc:sldChg>
      <pc:sldChg chg="addSp delSp">
        <pc:chgData name="Davina Szilvasy" userId="59fb472d-eed4-4f11-9686-c2c8db02a2cd" providerId="ADAL" clId="{805035F0-0FDC-44DF-A86E-72714B61583A}" dt="2019-04-04T11:10:13.138" v="16"/>
        <pc:sldMkLst>
          <pc:docMk/>
          <pc:sldMk cId="1494194703" sldId="372"/>
        </pc:sldMkLst>
        <pc:grpChg chg="del">
          <ac:chgData name="Davina Szilvasy" userId="59fb472d-eed4-4f11-9686-c2c8db02a2cd" providerId="ADAL" clId="{805035F0-0FDC-44DF-A86E-72714B61583A}" dt="2019-04-04T11:10:11.909" v="15" actId="478"/>
          <ac:grpSpMkLst>
            <pc:docMk/>
            <pc:sldMk cId="1494194703" sldId="372"/>
            <ac:grpSpMk id="7" creationId="{7EBE74CF-55BB-46E5-9F4C-590696BD60C0}"/>
          </ac:grpSpMkLst>
        </pc:grpChg>
        <pc:grpChg chg="add">
          <ac:chgData name="Davina Szilvasy" userId="59fb472d-eed4-4f11-9686-c2c8db02a2cd" providerId="ADAL" clId="{805035F0-0FDC-44DF-A86E-72714B61583A}" dt="2019-04-04T11:10:13.138" v="16"/>
          <ac:grpSpMkLst>
            <pc:docMk/>
            <pc:sldMk cId="1494194703" sldId="372"/>
            <ac:grpSpMk id="15" creationId="{6E039428-3CE4-4828-A060-46A82260919C}"/>
          </ac:grpSpMkLst>
        </pc:grpChg>
      </pc:sldChg>
      <pc:sldChg chg="addSp delSp">
        <pc:chgData name="Davina Szilvasy" userId="59fb472d-eed4-4f11-9686-c2c8db02a2cd" providerId="ADAL" clId="{805035F0-0FDC-44DF-A86E-72714B61583A}" dt="2019-04-04T11:10:20.795" v="20"/>
        <pc:sldMkLst>
          <pc:docMk/>
          <pc:sldMk cId="969919368" sldId="373"/>
        </pc:sldMkLst>
        <pc:grpChg chg="del">
          <ac:chgData name="Davina Szilvasy" userId="59fb472d-eed4-4f11-9686-c2c8db02a2cd" providerId="ADAL" clId="{805035F0-0FDC-44DF-A86E-72714B61583A}" dt="2019-04-04T11:10:19.739" v="19" actId="478"/>
          <ac:grpSpMkLst>
            <pc:docMk/>
            <pc:sldMk cId="969919368" sldId="373"/>
            <ac:grpSpMk id="7" creationId="{7EBE74CF-55BB-46E5-9F4C-590696BD60C0}"/>
          </ac:grpSpMkLst>
        </pc:grpChg>
        <pc:grpChg chg="add">
          <ac:chgData name="Davina Szilvasy" userId="59fb472d-eed4-4f11-9686-c2c8db02a2cd" providerId="ADAL" clId="{805035F0-0FDC-44DF-A86E-72714B61583A}" dt="2019-04-04T11:10:20.795" v="20"/>
          <ac:grpSpMkLst>
            <pc:docMk/>
            <pc:sldMk cId="969919368" sldId="373"/>
            <ac:grpSpMk id="15" creationId="{3DC3CD44-0FE0-421B-8D5E-7E16D654243B}"/>
          </ac:grpSpMkLst>
        </pc:grpChg>
      </pc:sldChg>
      <pc:sldChg chg="addSp delSp">
        <pc:chgData name="Davina Szilvasy" userId="59fb472d-eed4-4f11-9686-c2c8db02a2cd" providerId="ADAL" clId="{805035F0-0FDC-44DF-A86E-72714B61583A}" dt="2019-04-04T11:10:28.679" v="24"/>
        <pc:sldMkLst>
          <pc:docMk/>
          <pc:sldMk cId="1565989409" sldId="374"/>
        </pc:sldMkLst>
        <pc:grpChg chg="del">
          <ac:chgData name="Davina Szilvasy" userId="59fb472d-eed4-4f11-9686-c2c8db02a2cd" providerId="ADAL" clId="{805035F0-0FDC-44DF-A86E-72714B61583A}" dt="2019-04-04T11:10:27.636" v="23" actId="478"/>
          <ac:grpSpMkLst>
            <pc:docMk/>
            <pc:sldMk cId="1565989409" sldId="374"/>
            <ac:grpSpMk id="7" creationId="{7EBE74CF-55BB-46E5-9F4C-590696BD60C0}"/>
          </ac:grpSpMkLst>
        </pc:grpChg>
        <pc:grpChg chg="add">
          <ac:chgData name="Davina Szilvasy" userId="59fb472d-eed4-4f11-9686-c2c8db02a2cd" providerId="ADAL" clId="{805035F0-0FDC-44DF-A86E-72714B61583A}" dt="2019-04-04T11:10:28.679" v="24"/>
          <ac:grpSpMkLst>
            <pc:docMk/>
            <pc:sldMk cId="1565989409" sldId="374"/>
            <ac:grpSpMk id="14" creationId="{94BC1515-C0F1-48A7-B2A7-4D5B8C566916}"/>
          </ac:grpSpMkLst>
        </pc:grpChg>
      </pc:sldChg>
      <pc:sldChg chg="addSp delSp">
        <pc:chgData name="Davina Szilvasy" userId="59fb472d-eed4-4f11-9686-c2c8db02a2cd" providerId="ADAL" clId="{805035F0-0FDC-44DF-A86E-72714B61583A}" dt="2019-04-04T11:10:54.313" v="36"/>
        <pc:sldMkLst>
          <pc:docMk/>
          <pc:sldMk cId="1133872796" sldId="375"/>
        </pc:sldMkLst>
        <pc:grpChg chg="del">
          <ac:chgData name="Davina Szilvasy" userId="59fb472d-eed4-4f11-9686-c2c8db02a2cd" providerId="ADAL" clId="{805035F0-0FDC-44DF-A86E-72714B61583A}" dt="2019-04-04T11:10:52.964" v="35" actId="478"/>
          <ac:grpSpMkLst>
            <pc:docMk/>
            <pc:sldMk cId="1133872796" sldId="375"/>
            <ac:grpSpMk id="7" creationId="{675E40C8-82BC-4785-AA3E-5A29A0E6593A}"/>
          </ac:grpSpMkLst>
        </pc:grpChg>
        <pc:grpChg chg="add">
          <ac:chgData name="Davina Szilvasy" userId="59fb472d-eed4-4f11-9686-c2c8db02a2cd" providerId="ADAL" clId="{805035F0-0FDC-44DF-A86E-72714B61583A}" dt="2019-04-04T11:10:54.313" v="36"/>
          <ac:grpSpMkLst>
            <pc:docMk/>
            <pc:sldMk cId="1133872796" sldId="375"/>
            <ac:grpSpMk id="15" creationId="{B6961513-272F-4400-A7F1-66EC45A29B10}"/>
          </ac:grpSpMkLst>
        </pc:grpChg>
      </pc:sldChg>
      <pc:sldChg chg="addSp delSp">
        <pc:chgData name="Davina Szilvasy" userId="59fb472d-eed4-4f11-9686-c2c8db02a2cd" providerId="ADAL" clId="{805035F0-0FDC-44DF-A86E-72714B61583A}" dt="2019-04-04T11:10:37.654" v="28"/>
        <pc:sldMkLst>
          <pc:docMk/>
          <pc:sldMk cId="1931665395" sldId="376"/>
        </pc:sldMkLst>
        <pc:grpChg chg="del">
          <ac:chgData name="Davina Szilvasy" userId="59fb472d-eed4-4f11-9686-c2c8db02a2cd" providerId="ADAL" clId="{805035F0-0FDC-44DF-A86E-72714B61583A}" dt="2019-04-04T11:10:36.097" v="27" actId="478"/>
          <ac:grpSpMkLst>
            <pc:docMk/>
            <pc:sldMk cId="1931665395" sldId="376"/>
            <ac:grpSpMk id="7" creationId="{675E40C8-82BC-4785-AA3E-5A29A0E6593A}"/>
          </ac:grpSpMkLst>
        </pc:grpChg>
        <pc:grpChg chg="add">
          <ac:chgData name="Davina Szilvasy" userId="59fb472d-eed4-4f11-9686-c2c8db02a2cd" providerId="ADAL" clId="{805035F0-0FDC-44DF-A86E-72714B61583A}" dt="2019-04-04T11:10:37.654" v="28"/>
          <ac:grpSpMkLst>
            <pc:docMk/>
            <pc:sldMk cId="1931665395" sldId="376"/>
            <ac:grpSpMk id="28" creationId="{139A9088-6473-4102-AB6E-9BFEB756F86E}"/>
          </ac:grpSpMkLst>
        </pc:grpChg>
      </pc:sldChg>
      <pc:sldChg chg="addSp delSp">
        <pc:chgData name="Davina Szilvasy" userId="59fb472d-eed4-4f11-9686-c2c8db02a2cd" providerId="ADAL" clId="{805035F0-0FDC-44DF-A86E-72714B61583A}" dt="2019-04-04T11:10:45.683" v="32"/>
        <pc:sldMkLst>
          <pc:docMk/>
          <pc:sldMk cId="2175157769" sldId="377"/>
        </pc:sldMkLst>
        <pc:grpChg chg="del">
          <ac:chgData name="Davina Szilvasy" userId="59fb472d-eed4-4f11-9686-c2c8db02a2cd" providerId="ADAL" clId="{805035F0-0FDC-44DF-A86E-72714B61583A}" dt="2019-04-04T11:10:44.001" v="31" actId="478"/>
          <ac:grpSpMkLst>
            <pc:docMk/>
            <pc:sldMk cId="2175157769" sldId="377"/>
            <ac:grpSpMk id="7" creationId="{955A9EA1-20D2-4834-BB4D-A2E7D7719FAA}"/>
          </ac:grpSpMkLst>
        </pc:grpChg>
        <pc:grpChg chg="add">
          <ac:chgData name="Davina Szilvasy" userId="59fb472d-eed4-4f11-9686-c2c8db02a2cd" providerId="ADAL" clId="{805035F0-0FDC-44DF-A86E-72714B61583A}" dt="2019-04-04T11:10:45.683" v="32"/>
          <ac:grpSpMkLst>
            <pc:docMk/>
            <pc:sldMk cId="2175157769" sldId="377"/>
            <ac:grpSpMk id="9" creationId="{99664395-EE61-498E-86EE-48C6287A1140}"/>
          </ac:grpSpMkLst>
        </pc:grpChg>
      </pc:sldChg>
      <pc:sldChg chg="addSp delSp">
        <pc:chgData name="Davina Szilvasy" userId="59fb472d-eed4-4f11-9686-c2c8db02a2cd" providerId="ADAL" clId="{805035F0-0FDC-44DF-A86E-72714B61583A}" dt="2019-04-04T11:10:49.609" v="34"/>
        <pc:sldMkLst>
          <pc:docMk/>
          <pc:sldMk cId="1687077161" sldId="378"/>
        </pc:sldMkLst>
        <pc:grpChg chg="del">
          <ac:chgData name="Davina Szilvasy" userId="59fb472d-eed4-4f11-9686-c2c8db02a2cd" providerId="ADAL" clId="{805035F0-0FDC-44DF-A86E-72714B61583A}" dt="2019-04-04T11:10:48.444" v="33" actId="478"/>
          <ac:grpSpMkLst>
            <pc:docMk/>
            <pc:sldMk cId="1687077161" sldId="378"/>
            <ac:grpSpMk id="7" creationId="{955A9EA1-20D2-4834-BB4D-A2E7D7719FAA}"/>
          </ac:grpSpMkLst>
        </pc:grpChg>
        <pc:grpChg chg="add">
          <ac:chgData name="Davina Szilvasy" userId="59fb472d-eed4-4f11-9686-c2c8db02a2cd" providerId="ADAL" clId="{805035F0-0FDC-44DF-A86E-72714B61583A}" dt="2019-04-04T11:10:49.609" v="34"/>
          <ac:grpSpMkLst>
            <pc:docMk/>
            <pc:sldMk cId="1687077161" sldId="378"/>
            <ac:grpSpMk id="9" creationId="{E5480979-983D-4546-90F0-8598B3C1DB5F}"/>
          </ac:grpSpMkLst>
        </pc:grpChg>
      </pc:sldChg>
      <pc:sldChg chg="addSp delSp">
        <pc:chgData name="Davina Szilvasy" userId="59fb472d-eed4-4f11-9686-c2c8db02a2cd" providerId="ADAL" clId="{805035F0-0FDC-44DF-A86E-72714B61583A}" dt="2019-04-04T11:11:01.092" v="38"/>
        <pc:sldMkLst>
          <pc:docMk/>
          <pc:sldMk cId="1412630468" sldId="379"/>
        </pc:sldMkLst>
        <pc:grpChg chg="del">
          <ac:chgData name="Davina Szilvasy" userId="59fb472d-eed4-4f11-9686-c2c8db02a2cd" providerId="ADAL" clId="{805035F0-0FDC-44DF-A86E-72714B61583A}" dt="2019-04-04T11:10:59.561" v="37" actId="478"/>
          <ac:grpSpMkLst>
            <pc:docMk/>
            <pc:sldMk cId="1412630468" sldId="379"/>
            <ac:grpSpMk id="7" creationId="{675E40C8-82BC-4785-AA3E-5A29A0E6593A}"/>
          </ac:grpSpMkLst>
        </pc:grpChg>
        <pc:grpChg chg="add">
          <ac:chgData name="Davina Szilvasy" userId="59fb472d-eed4-4f11-9686-c2c8db02a2cd" providerId="ADAL" clId="{805035F0-0FDC-44DF-A86E-72714B61583A}" dt="2019-04-04T11:11:01.092" v="38"/>
          <ac:grpSpMkLst>
            <pc:docMk/>
            <pc:sldMk cId="1412630468" sldId="379"/>
            <ac:grpSpMk id="15" creationId="{0F752470-90F8-499F-8645-E545C03DC641}"/>
          </ac:grpSpMkLst>
        </pc:grpChg>
      </pc:sldChg>
      <pc:sldChg chg="add">
        <pc:chgData name="Davina Szilvasy" userId="59fb472d-eed4-4f11-9686-c2c8db02a2cd" providerId="ADAL" clId="{805035F0-0FDC-44DF-A86E-72714B61583A}" dt="2019-04-04T11:09:23.969" v="0"/>
        <pc:sldMkLst>
          <pc:docMk/>
          <pc:sldMk cId="3844832371" sldId="411"/>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C43C518-2E58-4E98-8F61-29A47E1D445A}" type="datetimeFigureOut">
              <a:rPr lang="en-GB" smtClean="0"/>
              <a:t>04/04/2019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C43C518-2E58-4E98-8F61-29A47E1D445A}" type="datetimeFigureOut">
              <a:rPr lang="en-GB" smtClean="0"/>
              <a:t>04/04/2019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C43C518-2E58-4E98-8F61-29A47E1D445A}" type="datetimeFigureOut">
              <a:rPr lang="en-GB" smtClean="0"/>
              <a:t>04/04/2019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04/04/2019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04/04/2019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C43C518-2E58-4E98-8F61-29A47E1D445A}" type="datetimeFigureOut">
              <a:rPr lang="en-GB" smtClean="0"/>
              <a:t>04/04/2019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04/04/2019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survey.zohopublic.eu/zs/V2BBWx" TargetMode="External"/><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hyperlink" Target="https://classroomsecrets.co.uk/content-domain-filter/?fwp_contentdomain=2m4a" TargetMode="External"/><Relationship Id="rId2" Type="http://schemas.openxmlformats.org/officeDocument/2006/relationships/image" Target="../media/image3.jpg"/><Relationship Id="rId1" Type="http://schemas.openxmlformats.org/officeDocument/2006/relationships/slideLayout" Target="../slideLayouts/slideLayout1.xml"/><Relationship Id="rId6" Type="http://schemas.openxmlformats.org/officeDocument/2006/relationships/image" Target="../media/image1.png"/><Relationship Id="rId5" Type="http://schemas.openxmlformats.org/officeDocument/2006/relationships/hyperlink" Target="https://classroomsecrets.co.uk/telling-time-to-5-minutes-year-2-time-resource-pack" TargetMode="External"/><Relationship Id="rId4" Type="http://schemas.openxmlformats.org/officeDocument/2006/relationships/hyperlink" Target="https://classroomsecrets.co.uk/category/maths/year-2/summer-block-3-time/"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jpg"/><Relationship Id="rId1" Type="http://schemas.openxmlformats.org/officeDocument/2006/relationships/slideLayout" Target="../slideLayouts/slideLayout1.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6" name="Group 15">
            <a:extLst>
              <a:ext uri="{FF2B5EF4-FFF2-40B4-BE49-F238E27FC236}">
                <a16:creationId xmlns:a16="http://schemas.microsoft.com/office/drawing/2014/main" id="{B31300A9-E3C5-4701-8EF1-45ED088A04DD}"/>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0F18B4CD-798D-4EA5-92CF-7A4BB6DD981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
        <p:nvSpPr>
          <p:cNvPr id="6" name="Rectangle 5">
            <a:extLst>
              <a:ext uri="{FF2B5EF4-FFF2-40B4-BE49-F238E27FC236}">
                <a16:creationId xmlns:a16="http://schemas.microsoft.com/office/drawing/2014/main" id="{CCE92187-091F-45D1-9A15-1C51230FB9F3}"/>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LIFE/work balance</a:t>
            </a:r>
            <a:endParaRPr lang="en-GB" sz="1600" b="1" dirty="0">
              <a:solidFill>
                <a:srgbClr val="E7E6E6">
                  <a:lumMod val="25000"/>
                </a:srgbClr>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We have started a #</a:t>
            </a:r>
            <a:r>
              <a:rPr lang="en-GB" sz="1600" b="1" dirty="0" err="1">
                <a:solidFill>
                  <a:prstClr val="black"/>
                </a:solidFill>
                <a:latin typeface="Century Gothic" panose="020B0502020202020204" pitchFamily="34" charset="0"/>
              </a:rPr>
              <a:t>LIFEworkbalance</a:t>
            </a:r>
            <a:r>
              <a:rPr lang="en-GB" sz="1600" b="1" dirty="0">
                <a:solidFill>
                  <a:prstClr val="black"/>
                </a:solidFill>
                <a:latin typeface="Century Gothic" panose="020B0502020202020204" pitchFamily="34" charset="0"/>
              </a:rPr>
              <a:t> campaign and we need your help to complete our LIFE/work balance survey.</a:t>
            </a:r>
          </a:p>
          <a:p>
            <a:pPr lvl="0">
              <a:defRPr/>
            </a:pPr>
            <a:endParaRPr lang="en-GB" sz="1600" b="1" dirty="0">
              <a:solidFill>
                <a:prstClr val="black"/>
              </a:solidFill>
              <a:latin typeface="Century Gothic" panose="020B0502020202020204" pitchFamily="34" charset="0"/>
            </a:endParaRPr>
          </a:p>
          <a:p>
            <a:pPr lvl="0">
              <a:defRPr/>
            </a:pPr>
            <a:br>
              <a:rPr lang="en-GB" sz="1600" b="1" dirty="0">
                <a:solidFill>
                  <a:prstClr val="black"/>
                </a:solidFill>
                <a:latin typeface="Century Gothic" panose="020B0502020202020204" pitchFamily="34" charset="0"/>
              </a:rPr>
            </a:br>
            <a:r>
              <a:rPr lang="en-GB" sz="1600" b="1" dirty="0">
                <a:solidFill>
                  <a:prstClr val="black"/>
                </a:solidFill>
                <a:latin typeface="Century Gothic" panose="020B0502020202020204" pitchFamily="34" charset="0"/>
              </a:rPr>
              <a:t>We hope to publish the results soon, so please give 15 minutes of your time to help us get a true picture of school life.</a:t>
            </a:r>
          </a:p>
          <a:p>
            <a:pPr lvl="0">
              <a:defRPr/>
            </a:pPr>
            <a:endParaRPr lang="en-GB" sz="1600" b="1" dirty="0">
              <a:solidFill>
                <a:prstClr val="black"/>
              </a:solidFill>
              <a:latin typeface="Century Gothic" panose="020B0502020202020204" pitchFamily="34" charset="0"/>
            </a:endParaRPr>
          </a:p>
          <a:p>
            <a:pPr lvl="0">
              <a:defRPr/>
            </a:pPr>
            <a:endParaRPr lang="en-GB" sz="16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Want to be a part of this campaign? Take the </a:t>
            </a:r>
            <a:r>
              <a:rPr lang="en-GB" sz="1600" b="1" dirty="0">
                <a:solidFill>
                  <a:prstClr val="black"/>
                </a:solidFill>
                <a:latin typeface="Century Gothic" panose="020B0502020202020204" pitchFamily="34" charset="0"/>
                <a:hlinkClick r:id="rId3"/>
              </a:rPr>
              <a:t>survey</a:t>
            </a:r>
            <a:r>
              <a:rPr lang="en-GB" sz="1600" b="1" dirty="0">
                <a:solidFill>
                  <a:prstClr val="black"/>
                </a:solidFill>
                <a:latin typeface="Century Gothic" panose="020B0502020202020204" pitchFamily="34" charset="0"/>
              </a:rPr>
              <a:t> on our website and share it with your colleagues!</a:t>
            </a:r>
            <a:endParaRPr lang="en-GB" sz="1600" b="1" dirty="0">
              <a:solidFill>
                <a:schemeClr val="tx1"/>
              </a:solidFill>
              <a:latin typeface="Century Gothic" panose="020B0502020202020204" pitchFamily="34" charset="0"/>
            </a:endParaRPr>
          </a:p>
          <a:p>
            <a:pPr lvl="0" algn="ctr"/>
            <a:endParaRPr lang="en-GB" sz="1600" b="1" dirty="0">
              <a:solidFill>
                <a:schemeClr val="tx1"/>
              </a:solidFill>
              <a:latin typeface="Century Gothic" panose="020B0502020202020204" pitchFamily="34" charset="0"/>
            </a:endParaRPr>
          </a:p>
        </p:txBody>
      </p:sp>
      <p:pic>
        <p:nvPicPr>
          <p:cNvPr id="24" name="Picture 23">
            <a:extLst>
              <a:ext uri="{FF2B5EF4-FFF2-40B4-BE49-F238E27FC236}">
                <a16:creationId xmlns:a16="http://schemas.microsoft.com/office/drawing/2014/main" id="{A8C5A431-127B-432D-86F6-B3D393621EE4}"/>
              </a:ext>
            </a:extLst>
          </p:cNvPr>
          <p:cNvPicPr>
            <a:picLocks noChangeAspect="1"/>
          </p:cNvPicPr>
          <p:nvPr/>
        </p:nvPicPr>
        <p:blipFill rotWithShape="1">
          <a:blip r:embed="rId4">
            <a:extLst>
              <a:ext uri="{28A0092B-C50C-407E-A947-70E740481C1C}">
                <a14:useLocalDpi xmlns:a14="http://schemas.microsoft.com/office/drawing/2010/main" val="0"/>
              </a:ext>
            </a:extLst>
          </a:blip>
          <a:srcRect t="23884" b="33576"/>
          <a:stretch/>
        </p:blipFill>
        <p:spPr>
          <a:xfrm>
            <a:off x="793488" y="763479"/>
            <a:ext cx="7557025" cy="2272683"/>
          </a:xfrm>
          <a:prstGeom prst="rect">
            <a:avLst/>
          </a:prstGeom>
        </p:spPr>
      </p:pic>
    </p:spTree>
    <p:extLst>
      <p:ext uri="{BB962C8B-B14F-4D97-AF65-F5344CB8AC3E}">
        <p14:creationId xmlns:p14="http://schemas.microsoft.com/office/powerpoint/2010/main" val="3844832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2 – Summer Block 3 – Time – Telling Time to 5 Minutes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p>
          <a:p>
            <a:pPr lvl="0" defTabSz="457200">
              <a:defRPr/>
            </a:pPr>
            <a:endParaRPr lang="en-GB" sz="1200" b="1" dirty="0">
              <a:solidFill>
                <a:srgbClr val="FF0000"/>
              </a:solidFill>
              <a:latin typeface="Century Gothic" panose="020B0502020202020204" pitchFamily="34" charset="0"/>
            </a:endParaRPr>
          </a:p>
          <a:p>
            <a:pPr>
              <a:defRPr/>
            </a:pPr>
            <a:r>
              <a:rPr lang="en-GB" sz="1200" b="1" dirty="0">
                <a:solidFill>
                  <a:prstClr val="black"/>
                </a:solidFill>
                <a:latin typeface="Century Gothic" panose="020B0502020202020204" pitchFamily="34" charset="0"/>
              </a:rPr>
              <a:t>Mathematics Year 2: (2M4a) </a:t>
            </a:r>
            <a:r>
              <a:rPr lang="en-GB" sz="1200" b="1" u="sng" dirty="0">
                <a:latin typeface="Century Gothic" panose="020B0502020202020204" pitchFamily="34" charset="0"/>
                <a:hlinkClick r:id="rId3"/>
              </a:rPr>
              <a:t>Tell and write the time to five minutes, including quarter past/to the hour and draw the hands on a clock face to show these times</a:t>
            </a:r>
            <a:br>
              <a:rPr lang="en-GB" sz="1200" b="1" u="sng" dirty="0">
                <a:solidFill>
                  <a:prstClr val="black"/>
                </a:solidFill>
                <a:latin typeface="Century Gothic" panose="020B0502020202020204" pitchFamily="34" charset="0"/>
              </a:rPr>
            </a:br>
            <a:endParaRPr lang="en-GB" sz="1200" b="1" u="sng" dirty="0">
              <a:solidFill>
                <a:prstClr val="black"/>
              </a:solidFill>
              <a:latin typeface="Century Gothic" panose="020B0502020202020204" pitchFamily="34" charset="0"/>
            </a:endParaRPr>
          </a:p>
          <a:p>
            <a:pPr lvl="0">
              <a:defRPr/>
            </a:pPr>
            <a:endParaRPr lang="en-GB" sz="1200" b="1" u="sng" dirty="0">
              <a:solidFill>
                <a:prstClr val="black"/>
              </a:solidFill>
              <a:latin typeface="Century Gothic" panose="020B0502020202020204" pitchFamily="34" charset="0"/>
            </a:endParaRPr>
          </a:p>
          <a:p>
            <a:pPr>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4"/>
              </a:rPr>
              <a:t>Year 2 Time</a:t>
            </a:r>
            <a:r>
              <a:rPr lang="en-GB" sz="1600" b="1" dirty="0">
                <a:solidFill>
                  <a:prstClr val="black"/>
                </a:solidFill>
                <a:latin typeface="Century Gothic" panose="020B0502020202020204" pitchFamily="34" charset="0"/>
              </a:rPr>
              <a:t> resources.</a:t>
            </a: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5"/>
              </a:rPr>
              <a:t>review</a:t>
            </a:r>
            <a:r>
              <a:rPr lang="en-GB" sz="1600" b="1" dirty="0">
                <a:solidFill>
                  <a:prstClr val="black"/>
                </a:solidFill>
                <a:latin typeface="Century Gothic" panose="020B0502020202020204" pitchFamily="34" charset="0"/>
              </a:rPr>
              <a:t> it on our website.</a:t>
            </a:r>
          </a:p>
        </p:txBody>
      </p:sp>
      <p:grpSp>
        <p:nvGrpSpPr>
          <p:cNvPr id="7" name="Group 6">
            <a:extLst>
              <a:ext uri="{FF2B5EF4-FFF2-40B4-BE49-F238E27FC236}">
                <a16:creationId xmlns:a16="http://schemas.microsoft.com/office/drawing/2014/main" id="{59C4B923-C5AE-4423-A92E-E357D0B033E3}"/>
              </a:ext>
            </a:extLst>
          </p:cNvPr>
          <p:cNvGrpSpPr/>
          <p:nvPr/>
        </p:nvGrpSpPr>
        <p:grpSpPr>
          <a:xfrm>
            <a:off x="59531" y="6454317"/>
            <a:ext cx="1238534" cy="403683"/>
            <a:chOff x="68077" y="6454317"/>
            <a:chExt cx="1238534" cy="403683"/>
          </a:xfrm>
        </p:grpSpPr>
        <p:sp>
          <p:nvSpPr>
            <p:cNvPr id="11" name="TextBox 8">
              <a:extLst>
                <a:ext uri="{FF2B5EF4-FFF2-40B4-BE49-F238E27FC236}">
                  <a16:creationId xmlns:a16="http://schemas.microsoft.com/office/drawing/2014/main" id="{E27391D2-6178-4179-8A63-7CBC3A9259A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2" name="Picture 11" descr="A close up of a sign&#10;&#10;Description generated with high confidence">
              <a:extLst>
                <a:ext uri="{FF2B5EF4-FFF2-40B4-BE49-F238E27FC236}">
                  <a16:creationId xmlns:a16="http://schemas.microsoft.com/office/drawing/2014/main" id="{5185A41E-B502-4E3C-A035-22D16A30714C}"/>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26374812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2 – Summer Block 3 – Time</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3: Telling Time to 5 Minutes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grpSp>
        <p:nvGrpSpPr>
          <p:cNvPr id="9" name="Group 8">
            <a:extLst>
              <a:ext uri="{FF2B5EF4-FFF2-40B4-BE49-F238E27FC236}">
                <a16:creationId xmlns:a16="http://schemas.microsoft.com/office/drawing/2014/main" id="{06906307-90C9-4148-8078-9A40164C2C60}"/>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8752BEA1-368A-41AC-92DC-029DEF50CCBB}"/>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3" name="Picture 12" descr="A close up of a sign&#10;&#10;Description generated with high confidence">
              <a:extLst>
                <a:ext uri="{FF2B5EF4-FFF2-40B4-BE49-F238E27FC236}">
                  <a16:creationId xmlns:a16="http://schemas.microsoft.com/office/drawing/2014/main" id="{37D71D39-175F-4111-92E5-B275DA8767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3323542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These numbers are all multiples of 5.</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Identify the missing multiples.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13" name="Table 12">
            <a:extLst>
              <a:ext uri="{FF2B5EF4-FFF2-40B4-BE49-F238E27FC236}">
                <a16:creationId xmlns:a16="http://schemas.microsoft.com/office/drawing/2014/main" id="{9199B485-F62A-425A-B625-D64CC507FAA4}"/>
              </a:ext>
            </a:extLst>
          </p:cNvPr>
          <p:cNvGraphicFramePr>
            <a:graphicFrameLocks noGrp="1"/>
          </p:cNvGraphicFramePr>
          <p:nvPr>
            <p:extLst>
              <p:ext uri="{D42A27DB-BD31-4B8C-83A1-F6EECF244321}">
                <p14:modId xmlns:p14="http://schemas.microsoft.com/office/powerpoint/2010/main" val="104759408"/>
              </p:ext>
            </p:extLst>
          </p:nvPr>
        </p:nvGraphicFramePr>
        <p:xfrm>
          <a:off x="880331" y="1786342"/>
          <a:ext cx="3492500" cy="2957763"/>
        </p:xfrm>
        <a:graphic>
          <a:graphicData uri="http://schemas.openxmlformats.org/drawingml/2006/table">
            <a:tbl>
              <a:tblPr firstRow="1" bandRow="1">
                <a:tableStyleId>{5940675A-B579-460E-94D1-54222C63F5DA}</a:tableStyleId>
              </a:tblPr>
              <a:tblGrid>
                <a:gridCol w="873125">
                  <a:extLst>
                    <a:ext uri="{9D8B030D-6E8A-4147-A177-3AD203B41FA5}">
                      <a16:colId xmlns:a16="http://schemas.microsoft.com/office/drawing/2014/main" val="670790941"/>
                    </a:ext>
                  </a:extLst>
                </a:gridCol>
                <a:gridCol w="873125">
                  <a:extLst>
                    <a:ext uri="{9D8B030D-6E8A-4147-A177-3AD203B41FA5}">
                      <a16:colId xmlns:a16="http://schemas.microsoft.com/office/drawing/2014/main" val="3260949982"/>
                    </a:ext>
                  </a:extLst>
                </a:gridCol>
                <a:gridCol w="873125">
                  <a:extLst>
                    <a:ext uri="{9D8B030D-6E8A-4147-A177-3AD203B41FA5}">
                      <a16:colId xmlns:a16="http://schemas.microsoft.com/office/drawing/2014/main" val="2796053069"/>
                    </a:ext>
                  </a:extLst>
                </a:gridCol>
                <a:gridCol w="873125">
                  <a:extLst>
                    <a:ext uri="{9D8B030D-6E8A-4147-A177-3AD203B41FA5}">
                      <a16:colId xmlns:a16="http://schemas.microsoft.com/office/drawing/2014/main" val="3320471721"/>
                    </a:ext>
                  </a:extLst>
                </a:gridCol>
              </a:tblGrid>
              <a:tr h="985921">
                <a:tc>
                  <a:txBody>
                    <a:bodyPr/>
                    <a:lstStyle/>
                    <a:p>
                      <a:pPr algn="ctr"/>
                      <a:r>
                        <a:rPr lang="en-GB" sz="3200" b="1" dirty="0">
                          <a:solidFill>
                            <a:schemeClr val="tx1"/>
                          </a:solidFill>
                          <a:latin typeface="Century Gothic" panose="020B0502020202020204" pitchFamily="34" charset="0"/>
                        </a:rPr>
                        <a:t>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15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60442825"/>
                  </a:ext>
                </a:extLst>
              </a:tr>
              <a:tr h="985921">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30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35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40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9874691"/>
                  </a:ext>
                </a:extLst>
              </a:tr>
              <a:tr h="985921">
                <a:tc>
                  <a:txBody>
                    <a:bodyPr/>
                    <a:lstStyle/>
                    <a:p>
                      <a:pPr algn="ctr"/>
                      <a:r>
                        <a:rPr lang="en-GB" sz="3200" b="1" dirty="0">
                          <a:solidFill>
                            <a:schemeClr val="tx1"/>
                          </a:solidFill>
                          <a:latin typeface="Century Gothic" panose="020B0502020202020204" pitchFamily="34" charset="0"/>
                        </a:rPr>
                        <a:t>45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55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7616498"/>
                  </a:ext>
                </a:extLst>
              </a:tr>
            </a:tbl>
          </a:graphicData>
        </a:graphic>
      </p:graphicFrame>
      <p:graphicFrame>
        <p:nvGraphicFramePr>
          <p:cNvPr id="14" name="Table 13">
            <a:extLst>
              <a:ext uri="{FF2B5EF4-FFF2-40B4-BE49-F238E27FC236}">
                <a16:creationId xmlns:a16="http://schemas.microsoft.com/office/drawing/2014/main" id="{6DA1CEBA-2326-4C3D-A041-22AF59106CC7}"/>
              </a:ext>
            </a:extLst>
          </p:cNvPr>
          <p:cNvGraphicFramePr>
            <a:graphicFrameLocks noGrp="1"/>
          </p:cNvGraphicFramePr>
          <p:nvPr>
            <p:extLst>
              <p:ext uri="{D42A27DB-BD31-4B8C-83A1-F6EECF244321}">
                <p14:modId xmlns:p14="http://schemas.microsoft.com/office/powerpoint/2010/main" val="2012525531"/>
              </p:ext>
            </p:extLst>
          </p:nvPr>
        </p:nvGraphicFramePr>
        <p:xfrm>
          <a:off x="4755261" y="1786342"/>
          <a:ext cx="3492500" cy="2957763"/>
        </p:xfrm>
        <a:graphic>
          <a:graphicData uri="http://schemas.openxmlformats.org/drawingml/2006/table">
            <a:tbl>
              <a:tblPr firstRow="1" bandRow="1">
                <a:tableStyleId>{5940675A-B579-460E-94D1-54222C63F5DA}</a:tableStyleId>
              </a:tblPr>
              <a:tblGrid>
                <a:gridCol w="873125">
                  <a:extLst>
                    <a:ext uri="{9D8B030D-6E8A-4147-A177-3AD203B41FA5}">
                      <a16:colId xmlns:a16="http://schemas.microsoft.com/office/drawing/2014/main" val="670790941"/>
                    </a:ext>
                  </a:extLst>
                </a:gridCol>
                <a:gridCol w="873125">
                  <a:extLst>
                    <a:ext uri="{9D8B030D-6E8A-4147-A177-3AD203B41FA5}">
                      <a16:colId xmlns:a16="http://schemas.microsoft.com/office/drawing/2014/main" val="3260949982"/>
                    </a:ext>
                  </a:extLst>
                </a:gridCol>
                <a:gridCol w="873125">
                  <a:extLst>
                    <a:ext uri="{9D8B030D-6E8A-4147-A177-3AD203B41FA5}">
                      <a16:colId xmlns:a16="http://schemas.microsoft.com/office/drawing/2014/main" val="2796053069"/>
                    </a:ext>
                  </a:extLst>
                </a:gridCol>
                <a:gridCol w="873125">
                  <a:extLst>
                    <a:ext uri="{9D8B030D-6E8A-4147-A177-3AD203B41FA5}">
                      <a16:colId xmlns:a16="http://schemas.microsoft.com/office/drawing/2014/main" val="3320471721"/>
                    </a:ext>
                  </a:extLst>
                </a:gridCol>
              </a:tblGrid>
              <a:tr h="985921">
                <a:tc>
                  <a:txBody>
                    <a:bodyPr/>
                    <a:lstStyle/>
                    <a:p>
                      <a:pPr algn="ctr"/>
                      <a:r>
                        <a:rPr lang="en-GB" sz="3200" b="1" dirty="0">
                          <a:solidFill>
                            <a:schemeClr val="tx1"/>
                          </a:solidFill>
                          <a:latin typeface="Century Gothic" panose="020B0502020202020204" pitchFamily="34" charset="0"/>
                        </a:rPr>
                        <a:t>60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50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45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60442825"/>
                  </a:ext>
                </a:extLst>
              </a:tr>
              <a:tr h="985921">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35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25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9874691"/>
                  </a:ext>
                </a:extLst>
              </a:tr>
              <a:tr h="985921">
                <a:tc>
                  <a:txBody>
                    <a:bodyPr/>
                    <a:lstStyle/>
                    <a:p>
                      <a:pPr algn="ctr"/>
                      <a:r>
                        <a:rPr lang="en-GB" sz="3200" b="1" dirty="0">
                          <a:solidFill>
                            <a:schemeClr val="tx1"/>
                          </a:solidFill>
                          <a:latin typeface="Century Gothic" panose="020B0502020202020204" pitchFamily="34" charset="0"/>
                        </a:rPr>
                        <a:t>20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10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7616498"/>
                  </a:ext>
                </a:extLst>
              </a:tr>
            </a:tbl>
          </a:graphicData>
        </a:graphic>
      </p:graphicFrame>
      <p:grpSp>
        <p:nvGrpSpPr>
          <p:cNvPr id="9" name="Group 8">
            <a:extLst>
              <a:ext uri="{FF2B5EF4-FFF2-40B4-BE49-F238E27FC236}">
                <a16:creationId xmlns:a16="http://schemas.microsoft.com/office/drawing/2014/main" id="{FB973219-5C80-4AB3-9693-B6AF6ECF732A}"/>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83456C3-54A5-4084-AAD3-44012D71F17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5" name="Picture 14" descr="A close up of a sign&#10;&#10;Description generated with high confidence">
              <a:extLst>
                <a:ext uri="{FF2B5EF4-FFF2-40B4-BE49-F238E27FC236}">
                  <a16:creationId xmlns:a16="http://schemas.microsoft.com/office/drawing/2014/main" id="{2B3F21A1-75C7-4B85-85B2-57D9442EA8C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6697217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3"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These numbers are all multiples of 5.</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Identify the missing multiples.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aphicFrame>
        <p:nvGraphicFramePr>
          <p:cNvPr id="13" name="Table 12">
            <a:extLst>
              <a:ext uri="{FF2B5EF4-FFF2-40B4-BE49-F238E27FC236}">
                <a16:creationId xmlns:a16="http://schemas.microsoft.com/office/drawing/2014/main" id="{9199B485-F62A-425A-B625-D64CC507FAA4}"/>
              </a:ext>
            </a:extLst>
          </p:cNvPr>
          <p:cNvGraphicFramePr>
            <a:graphicFrameLocks noGrp="1"/>
          </p:cNvGraphicFramePr>
          <p:nvPr>
            <p:extLst>
              <p:ext uri="{D42A27DB-BD31-4B8C-83A1-F6EECF244321}">
                <p14:modId xmlns:p14="http://schemas.microsoft.com/office/powerpoint/2010/main" val="1662782662"/>
              </p:ext>
            </p:extLst>
          </p:nvPr>
        </p:nvGraphicFramePr>
        <p:xfrm>
          <a:off x="880331" y="1786342"/>
          <a:ext cx="3492500" cy="2957763"/>
        </p:xfrm>
        <a:graphic>
          <a:graphicData uri="http://schemas.openxmlformats.org/drawingml/2006/table">
            <a:tbl>
              <a:tblPr firstRow="1" bandRow="1">
                <a:tableStyleId>{5940675A-B579-460E-94D1-54222C63F5DA}</a:tableStyleId>
              </a:tblPr>
              <a:tblGrid>
                <a:gridCol w="873125">
                  <a:extLst>
                    <a:ext uri="{9D8B030D-6E8A-4147-A177-3AD203B41FA5}">
                      <a16:colId xmlns:a16="http://schemas.microsoft.com/office/drawing/2014/main" val="670790941"/>
                    </a:ext>
                  </a:extLst>
                </a:gridCol>
                <a:gridCol w="873125">
                  <a:extLst>
                    <a:ext uri="{9D8B030D-6E8A-4147-A177-3AD203B41FA5}">
                      <a16:colId xmlns:a16="http://schemas.microsoft.com/office/drawing/2014/main" val="3260949982"/>
                    </a:ext>
                  </a:extLst>
                </a:gridCol>
                <a:gridCol w="873125">
                  <a:extLst>
                    <a:ext uri="{9D8B030D-6E8A-4147-A177-3AD203B41FA5}">
                      <a16:colId xmlns:a16="http://schemas.microsoft.com/office/drawing/2014/main" val="2796053069"/>
                    </a:ext>
                  </a:extLst>
                </a:gridCol>
                <a:gridCol w="873125">
                  <a:extLst>
                    <a:ext uri="{9D8B030D-6E8A-4147-A177-3AD203B41FA5}">
                      <a16:colId xmlns:a16="http://schemas.microsoft.com/office/drawing/2014/main" val="3320471721"/>
                    </a:ext>
                  </a:extLst>
                </a:gridCol>
              </a:tblGrid>
              <a:tr h="985921">
                <a:tc>
                  <a:txBody>
                    <a:bodyPr/>
                    <a:lstStyle/>
                    <a:p>
                      <a:pPr algn="ctr"/>
                      <a:r>
                        <a:rPr lang="en-GB" sz="3200" b="1" dirty="0">
                          <a:solidFill>
                            <a:schemeClr val="tx1"/>
                          </a:solidFill>
                          <a:latin typeface="Century Gothic" panose="020B0502020202020204" pitchFamily="34" charset="0"/>
                        </a:rPr>
                        <a:t>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10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15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20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60442825"/>
                  </a:ext>
                </a:extLst>
              </a:tr>
              <a:tr h="985921">
                <a:tc>
                  <a:txBody>
                    <a:bodyPr/>
                    <a:lstStyle/>
                    <a:p>
                      <a:pPr algn="ctr"/>
                      <a:r>
                        <a:rPr lang="en-US" sz="3200" b="1" dirty="0">
                          <a:solidFill>
                            <a:srgbClr val="FF0000"/>
                          </a:solidFill>
                          <a:latin typeface="Century Gothic" panose="020B0502020202020204" pitchFamily="34" charset="0"/>
                        </a:rPr>
                        <a:t>25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30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35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40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9874691"/>
                  </a:ext>
                </a:extLst>
              </a:tr>
              <a:tr h="985921">
                <a:tc>
                  <a:txBody>
                    <a:bodyPr/>
                    <a:lstStyle/>
                    <a:p>
                      <a:pPr algn="ctr"/>
                      <a:r>
                        <a:rPr lang="en-GB" sz="3200" b="1" dirty="0">
                          <a:solidFill>
                            <a:schemeClr val="tx1"/>
                          </a:solidFill>
                          <a:latin typeface="Century Gothic" panose="020B0502020202020204" pitchFamily="34" charset="0"/>
                        </a:rPr>
                        <a:t>45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50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55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60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7616498"/>
                  </a:ext>
                </a:extLst>
              </a:tr>
            </a:tbl>
          </a:graphicData>
        </a:graphic>
      </p:graphicFrame>
      <p:graphicFrame>
        <p:nvGraphicFramePr>
          <p:cNvPr id="14" name="Table 13">
            <a:extLst>
              <a:ext uri="{FF2B5EF4-FFF2-40B4-BE49-F238E27FC236}">
                <a16:creationId xmlns:a16="http://schemas.microsoft.com/office/drawing/2014/main" id="{6DA1CEBA-2326-4C3D-A041-22AF59106CC7}"/>
              </a:ext>
            </a:extLst>
          </p:cNvPr>
          <p:cNvGraphicFramePr>
            <a:graphicFrameLocks noGrp="1"/>
          </p:cNvGraphicFramePr>
          <p:nvPr>
            <p:extLst>
              <p:ext uri="{D42A27DB-BD31-4B8C-83A1-F6EECF244321}">
                <p14:modId xmlns:p14="http://schemas.microsoft.com/office/powerpoint/2010/main" val="2087404915"/>
              </p:ext>
            </p:extLst>
          </p:nvPr>
        </p:nvGraphicFramePr>
        <p:xfrm>
          <a:off x="4755261" y="1786342"/>
          <a:ext cx="3492500" cy="2957763"/>
        </p:xfrm>
        <a:graphic>
          <a:graphicData uri="http://schemas.openxmlformats.org/drawingml/2006/table">
            <a:tbl>
              <a:tblPr firstRow="1" bandRow="1">
                <a:tableStyleId>{5940675A-B579-460E-94D1-54222C63F5DA}</a:tableStyleId>
              </a:tblPr>
              <a:tblGrid>
                <a:gridCol w="873125">
                  <a:extLst>
                    <a:ext uri="{9D8B030D-6E8A-4147-A177-3AD203B41FA5}">
                      <a16:colId xmlns:a16="http://schemas.microsoft.com/office/drawing/2014/main" val="670790941"/>
                    </a:ext>
                  </a:extLst>
                </a:gridCol>
                <a:gridCol w="873125">
                  <a:extLst>
                    <a:ext uri="{9D8B030D-6E8A-4147-A177-3AD203B41FA5}">
                      <a16:colId xmlns:a16="http://schemas.microsoft.com/office/drawing/2014/main" val="3260949982"/>
                    </a:ext>
                  </a:extLst>
                </a:gridCol>
                <a:gridCol w="873125">
                  <a:extLst>
                    <a:ext uri="{9D8B030D-6E8A-4147-A177-3AD203B41FA5}">
                      <a16:colId xmlns:a16="http://schemas.microsoft.com/office/drawing/2014/main" val="2796053069"/>
                    </a:ext>
                  </a:extLst>
                </a:gridCol>
                <a:gridCol w="873125">
                  <a:extLst>
                    <a:ext uri="{9D8B030D-6E8A-4147-A177-3AD203B41FA5}">
                      <a16:colId xmlns:a16="http://schemas.microsoft.com/office/drawing/2014/main" val="3320471721"/>
                    </a:ext>
                  </a:extLst>
                </a:gridCol>
              </a:tblGrid>
              <a:tr h="985921">
                <a:tc>
                  <a:txBody>
                    <a:bodyPr/>
                    <a:lstStyle/>
                    <a:p>
                      <a:pPr algn="ctr"/>
                      <a:r>
                        <a:rPr lang="en-GB" sz="3200" b="1" dirty="0">
                          <a:solidFill>
                            <a:schemeClr val="tx1"/>
                          </a:solidFill>
                          <a:latin typeface="Century Gothic" panose="020B0502020202020204" pitchFamily="34" charset="0"/>
                        </a:rPr>
                        <a:t>60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55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50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45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2660442825"/>
                  </a:ext>
                </a:extLst>
              </a:tr>
              <a:tr h="985921">
                <a:tc>
                  <a:txBody>
                    <a:bodyPr/>
                    <a:lstStyle/>
                    <a:p>
                      <a:pPr algn="ctr"/>
                      <a:r>
                        <a:rPr lang="en-US" sz="3200" b="1" dirty="0">
                          <a:solidFill>
                            <a:srgbClr val="FF0000"/>
                          </a:solidFill>
                          <a:latin typeface="Century Gothic" panose="020B0502020202020204" pitchFamily="34" charset="0"/>
                        </a:rPr>
                        <a:t>40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35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30</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25</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389874691"/>
                  </a:ext>
                </a:extLst>
              </a:tr>
              <a:tr h="985921">
                <a:tc>
                  <a:txBody>
                    <a:bodyPr/>
                    <a:lstStyle/>
                    <a:p>
                      <a:pPr algn="ctr"/>
                      <a:r>
                        <a:rPr lang="en-GB" sz="3200" b="1" dirty="0">
                          <a:solidFill>
                            <a:schemeClr val="tx1"/>
                          </a:solidFill>
                          <a:latin typeface="Century Gothic" panose="020B0502020202020204" pitchFamily="34" charset="0"/>
                        </a:rPr>
                        <a:t>20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15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GB" sz="3200" b="1" dirty="0">
                          <a:solidFill>
                            <a:schemeClr val="tx1"/>
                          </a:solidFill>
                          <a:latin typeface="Century Gothic" panose="020B0502020202020204" pitchFamily="34" charset="0"/>
                        </a:rPr>
                        <a:t>10</a:t>
                      </a:r>
                      <a:endParaRPr lang="en-US" sz="3200" b="1" dirty="0">
                        <a:solidFill>
                          <a:schemeClr val="tx1"/>
                        </a:solidFill>
                        <a:latin typeface="Century Gothic" panose="020B0502020202020204" pitchFamily="34" charset="0"/>
                      </a:endParaRP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tc>
                  <a:txBody>
                    <a:bodyPr/>
                    <a:lstStyle/>
                    <a:p>
                      <a:pPr algn="ctr"/>
                      <a:r>
                        <a:rPr lang="en-US" sz="3200" b="1" dirty="0">
                          <a:solidFill>
                            <a:srgbClr val="FF0000"/>
                          </a:solidFill>
                          <a:latin typeface="Century Gothic" panose="020B0502020202020204" pitchFamily="34" charset="0"/>
                        </a:rPr>
                        <a:t>5</a:t>
                      </a:r>
                    </a:p>
                  </a:txBody>
                  <a:tcPr anchor="ctr">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287616498"/>
                  </a:ext>
                </a:extLst>
              </a:tr>
            </a:tbl>
          </a:graphicData>
        </a:graphic>
      </p:graphicFrame>
      <p:grpSp>
        <p:nvGrpSpPr>
          <p:cNvPr id="9" name="Group 8">
            <a:extLst>
              <a:ext uri="{FF2B5EF4-FFF2-40B4-BE49-F238E27FC236}">
                <a16:creationId xmlns:a16="http://schemas.microsoft.com/office/drawing/2014/main" id="{64EBB9A4-C2EC-4138-A237-C4733B887D1C}"/>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DA6969D0-4104-493B-825E-A4D317591CA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5" name="Picture 14" descr="A close up of a sign&#10;&#10;Description generated with high confidence">
              <a:extLst>
                <a:ext uri="{FF2B5EF4-FFF2-40B4-BE49-F238E27FC236}">
                  <a16:creationId xmlns:a16="http://schemas.microsoft.com/office/drawing/2014/main" id="{31B77D5E-E598-4464-BAD4-0098F561564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spTree>
    <p:extLst>
      <p:ext uri="{BB962C8B-B14F-4D97-AF65-F5344CB8AC3E}">
        <p14:creationId xmlns:p14="http://schemas.microsoft.com/office/powerpoint/2010/main" val="15076630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2817871F-4189-45A8-8C44-364EE8A48A1C}"/>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D1636603-5EB1-4454-9F79-67C1096ACB5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9E61BAB6-99CD-4200-AA2F-E52A567501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E16711CB-855F-4537-8481-E49E553E75AD}"/>
              </a:ext>
            </a:extLst>
          </p:cNvPr>
          <p:cNvPicPr>
            <a:picLocks noChangeAspect="1"/>
          </p:cNvPicPr>
          <p:nvPr/>
        </p:nvPicPr>
        <p:blipFill>
          <a:blip r:embed="rId4"/>
          <a:stretch>
            <a:fillRect/>
          </a:stretch>
        </p:blipFill>
        <p:spPr>
          <a:xfrm>
            <a:off x="115438" y="133040"/>
            <a:ext cx="8913124" cy="6322100"/>
          </a:xfrm>
          <a:prstGeom prst="rect">
            <a:avLst/>
          </a:prstGeom>
        </p:spPr>
      </p:pic>
      <p:sp>
        <p:nvSpPr>
          <p:cNvPr id="20" name="Rectangle 19">
            <a:extLst>
              <a:ext uri="{FF2B5EF4-FFF2-40B4-BE49-F238E27FC236}">
                <a16:creationId xmlns:a16="http://schemas.microsoft.com/office/drawing/2014/main" id="{309FCC35-A4FE-43DD-902E-A4BE6AE3A9E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clock shows the time 25 past 8.</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69170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6" name="Group 15">
            <a:extLst>
              <a:ext uri="{FF2B5EF4-FFF2-40B4-BE49-F238E27FC236}">
                <a16:creationId xmlns:a16="http://schemas.microsoft.com/office/drawing/2014/main" id="{2817871F-4189-45A8-8C44-364EE8A48A1C}"/>
              </a:ext>
            </a:extLst>
          </p:cNvPr>
          <p:cNvGrpSpPr/>
          <p:nvPr/>
        </p:nvGrpSpPr>
        <p:grpSpPr>
          <a:xfrm>
            <a:off x="59531" y="6454317"/>
            <a:ext cx="1238534" cy="403683"/>
            <a:chOff x="68077" y="6454317"/>
            <a:chExt cx="1238534" cy="403683"/>
          </a:xfrm>
        </p:grpSpPr>
        <p:sp>
          <p:nvSpPr>
            <p:cNvPr id="17" name="TextBox 8">
              <a:extLst>
                <a:ext uri="{FF2B5EF4-FFF2-40B4-BE49-F238E27FC236}">
                  <a16:creationId xmlns:a16="http://schemas.microsoft.com/office/drawing/2014/main" id="{D1636603-5EB1-4454-9F79-67C1096ACB55}"/>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8" name="Picture 17" descr="A close up of a sign&#10;&#10;Description generated with high confidence">
              <a:extLst>
                <a:ext uri="{FF2B5EF4-FFF2-40B4-BE49-F238E27FC236}">
                  <a16:creationId xmlns:a16="http://schemas.microsoft.com/office/drawing/2014/main" id="{9E61BAB6-99CD-4200-AA2F-E52A567501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E16711CB-855F-4537-8481-E49E553E75AD}"/>
              </a:ext>
            </a:extLst>
          </p:cNvPr>
          <p:cNvPicPr>
            <a:picLocks noChangeAspect="1"/>
          </p:cNvPicPr>
          <p:nvPr/>
        </p:nvPicPr>
        <p:blipFill>
          <a:blip r:embed="rId4"/>
          <a:stretch>
            <a:fillRect/>
          </a:stretch>
        </p:blipFill>
        <p:spPr>
          <a:xfrm>
            <a:off x="115438" y="133040"/>
            <a:ext cx="8913124" cy="6322100"/>
          </a:xfrm>
          <a:prstGeom prst="rect">
            <a:avLst/>
          </a:prstGeom>
        </p:spPr>
      </p:pic>
      <p:sp>
        <p:nvSpPr>
          <p:cNvPr id="20" name="Rectangle 19">
            <a:extLst>
              <a:ext uri="{FF2B5EF4-FFF2-40B4-BE49-F238E27FC236}">
                <a16:creationId xmlns:a16="http://schemas.microsoft.com/office/drawing/2014/main" id="{309FCC35-A4FE-43DD-902E-A4BE6AE3A9E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True or false?</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The clock shows the time 25 past 8.</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False, the clock shows the time 25 to 8.</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5534299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5" name="Group 14">
            <a:extLst>
              <a:ext uri="{FF2B5EF4-FFF2-40B4-BE49-F238E27FC236}">
                <a16:creationId xmlns:a16="http://schemas.microsoft.com/office/drawing/2014/main" id="{31DD9438-3E8F-4C56-BFEC-3994FB9B197D}"/>
              </a:ext>
            </a:extLst>
          </p:cNvPr>
          <p:cNvGrpSpPr/>
          <p:nvPr/>
        </p:nvGrpSpPr>
        <p:grpSpPr>
          <a:xfrm>
            <a:off x="59531" y="6454317"/>
            <a:ext cx="1238534" cy="403683"/>
            <a:chOff x="68077" y="6454317"/>
            <a:chExt cx="1238534" cy="403683"/>
          </a:xfrm>
        </p:grpSpPr>
        <p:sp>
          <p:nvSpPr>
            <p:cNvPr id="16" name="TextBox 8">
              <a:extLst>
                <a:ext uri="{FF2B5EF4-FFF2-40B4-BE49-F238E27FC236}">
                  <a16:creationId xmlns:a16="http://schemas.microsoft.com/office/drawing/2014/main" id="{98981D43-A75A-4980-82C9-04B8E1A313F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7" name="Picture 16" descr="A close up of a sign&#10;&#10;Description generated with high confidence">
              <a:extLst>
                <a:ext uri="{FF2B5EF4-FFF2-40B4-BE49-F238E27FC236}">
                  <a16:creationId xmlns:a16="http://schemas.microsoft.com/office/drawing/2014/main" id="{9B7C77ED-E5D5-4144-B4CA-778C85A15B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8276F6AA-D04D-421A-8ABA-F0E7B29DF4E2}"/>
              </a:ext>
            </a:extLst>
          </p:cNvPr>
          <p:cNvPicPr>
            <a:picLocks noChangeAspect="1"/>
          </p:cNvPicPr>
          <p:nvPr/>
        </p:nvPicPr>
        <p:blipFill>
          <a:blip r:embed="rId4"/>
          <a:stretch>
            <a:fillRect/>
          </a:stretch>
        </p:blipFill>
        <p:spPr>
          <a:xfrm>
            <a:off x="115438" y="118050"/>
            <a:ext cx="8913124" cy="6322100"/>
          </a:xfrm>
          <a:prstGeom prst="rect">
            <a:avLst/>
          </a:prstGeom>
        </p:spPr>
      </p:pic>
      <p:sp>
        <p:nvSpPr>
          <p:cNvPr id="18" name="Rectangle 17">
            <a:extLst>
              <a:ext uri="{FF2B5EF4-FFF2-40B4-BE49-F238E27FC236}">
                <a16:creationId xmlns:a16="http://schemas.microsoft.com/office/drawing/2014/main" id="{FEBD4C09-2D1E-4D58-A42C-4847BC6CDE6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is the time?</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0481935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5" name="Group 14">
            <a:extLst>
              <a:ext uri="{FF2B5EF4-FFF2-40B4-BE49-F238E27FC236}">
                <a16:creationId xmlns:a16="http://schemas.microsoft.com/office/drawing/2014/main" id="{31DD9438-3E8F-4C56-BFEC-3994FB9B197D}"/>
              </a:ext>
            </a:extLst>
          </p:cNvPr>
          <p:cNvGrpSpPr/>
          <p:nvPr/>
        </p:nvGrpSpPr>
        <p:grpSpPr>
          <a:xfrm>
            <a:off x="59531" y="6454317"/>
            <a:ext cx="1238534" cy="403683"/>
            <a:chOff x="68077" y="6454317"/>
            <a:chExt cx="1238534" cy="403683"/>
          </a:xfrm>
        </p:grpSpPr>
        <p:sp>
          <p:nvSpPr>
            <p:cNvPr id="16" name="TextBox 8">
              <a:extLst>
                <a:ext uri="{FF2B5EF4-FFF2-40B4-BE49-F238E27FC236}">
                  <a16:creationId xmlns:a16="http://schemas.microsoft.com/office/drawing/2014/main" id="{98981D43-A75A-4980-82C9-04B8E1A313FA}"/>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7" name="Picture 16" descr="A close up of a sign&#10;&#10;Description generated with high confidence">
              <a:extLst>
                <a:ext uri="{FF2B5EF4-FFF2-40B4-BE49-F238E27FC236}">
                  <a16:creationId xmlns:a16="http://schemas.microsoft.com/office/drawing/2014/main" id="{9B7C77ED-E5D5-4144-B4CA-778C85A15B3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8276F6AA-D04D-421A-8ABA-F0E7B29DF4E2}"/>
              </a:ext>
            </a:extLst>
          </p:cNvPr>
          <p:cNvPicPr>
            <a:picLocks noChangeAspect="1"/>
          </p:cNvPicPr>
          <p:nvPr/>
        </p:nvPicPr>
        <p:blipFill>
          <a:blip r:embed="rId4"/>
          <a:stretch>
            <a:fillRect/>
          </a:stretch>
        </p:blipFill>
        <p:spPr>
          <a:xfrm>
            <a:off x="115438" y="118050"/>
            <a:ext cx="8913124" cy="6322100"/>
          </a:xfrm>
          <a:prstGeom prst="rect">
            <a:avLst/>
          </a:prstGeom>
        </p:spPr>
      </p:pic>
      <p:sp>
        <p:nvSpPr>
          <p:cNvPr id="18" name="Rectangle 17">
            <a:extLst>
              <a:ext uri="{FF2B5EF4-FFF2-40B4-BE49-F238E27FC236}">
                <a16:creationId xmlns:a16="http://schemas.microsoft.com/office/drawing/2014/main" id="{FEBD4C09-2D1E-4D58-A42C-4847BC6CDE67}"/>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is the time?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20 to 5</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8458932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4" name="Group 13">
            <a:extLst>
              <a:ext uri="{FF2B5EF4-FFF2-40B4-BE49-F238E27FC236}">
                <a16:creationId xmlns:a16="http://schemas.microsoft.com/office/drawing/2014/main" id="{579C9DA7-020C-4EF6-92DB-E357FDC316FE}"/>
              </a:ext>
            </a:extLst>
          </p:cNvPr>
          <p:cNvGrpSpPr/>
          <p:nvPr/>
        </p:nvGrpSpPr>
        <p:grpSpPr>
          <a:xfrm>
            <a:off x="59531" y="6454317"/>
            <a:ext cx="1238534" cy="403683"/>
            <a:chOff x="68077" y="6454317"/>
            <a:chExt cx="1238534" cy="403683"/>
          </a:xfrm>
        </p:grpSpPr>
        <p:sp>
          <p:nvSpPr>
            <p:cNvPr id="16" name="TextBox 8">
              <a:extLst>
                <a:ext uri="{FF2B5EF4-FFF2-40B4-BE49-F238E27FC236}">
                  <a16:creationId xmlns:a16="http://schemas.microsoft.com/office/drawing/2014/main" id="{AB905175-E7E2-46D1-9BE1-E39CAAA5B7E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7" name="Picture 16" descr="A close up of a sign&#10;&#10;Description generated with high confidence">
              <a:extLst>
                <a:ext uri="{FF2B5EF4-FFF2-40B4-BE49-F238E27FC236}">
                  <a16:creationId xmlns:a16="http://schemas.microsoft.com/office/drawing/2014/main" id="{FEFAF1EF-340A-4587-AA72-D99D48548F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DA93F934-8734-41C3-8059-756BD01EDF88}"/>
              </a:ext>
            </a:extLst>
          </p:cNvPr>
          <p:cNvPicPr>
            <a:picLocks noChangeAspect="1"/>
          </p:cNvPicPr>
          <p:nvPr/>
        </p:nvPicPr>
        <p:blipFill>
          <a:blip r:embed="rId4"/>
          <a:stretch>
            <a:fillRect/>
          </a:stretch>
        </p:blipFill>
        <p:spPr>
          <a:xfrm>
            <a:off x="115438" y="133040"/>
            <a:ext cx="8913124" cy="6322100"/>
          </a:xfrm>
          <a:prstGeom prst="rect">
            <a:avLst/>
          </a:prstGeom>
        </p:spPr>
      </p:pic>
      <p:cxnSp>
        <p:nvCxnSpPr>
          <p:cNvPr id="18" name="Straight Arrow Connector 17">
            <a:extLst>
              <a:ext uri="{FF2B5EF4-FFF2-40B4-BE49-F238E27FC236}">
                <a16:creationId xmlns:a16="http://schemas.microsoft.com/office/drawing/2014/main" id="{0E0F45E4-7ACC-4050-8534-A572E1711271}"/>
              </a:ext>
            </a:extLst>
          </p:cNvPr>
          <p:cNvCxnSpPr>
            <a:cxnSpLocks/>
          </p:cNvCxnSpPr>
          <p:nvPr/>
        </p:nvCxnSpPr>
        <p:spPr>
          <a:xfrm flipV="1">
            <a:off x="4522987" y="2792587"/>
            <a:ext cx="98400" cy="48785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99D81441-4096-4FD3-81E2-482F9ACFE8F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is the time 20 minutes after the time shown?</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9236255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4" name="Group 13">
            <a:extLst>
              <a:ext uri="{FF2B5EF4-FFF2-40B4-BE49-F238E27FC236}">
                <a16:creationId xmlns:a16="http://schemas.microsoft.com/office/drawing/2014/main" id="{579C9DA7-020C-4EF6-92DB-E357FDC316FE}"/>
              </a:ext>
            </a:extLst>
          </p:cNvPr>
          <p:cNvGrpSpPr/>
          <p:nvPr/>
        </p:nvGrpSpPr>
        <p:grpSpPr>
          <a:xfrm>
            <a:off x="59531" y="6454317"/>
            <a:ext cx="1238534" cy="403683"/>
            <a:chOff x="68077" y="6454317"/>
            <a:chExt cx="1238534" cy="403683"/>
          </a:xfrm>
        </p:grpSpPr>
        <p:sp>
          <p:nvSpPr>
            <p:cNvPr id="16" name="TextBox 8">
              <a:extLst>
                <a:ext uri="{FF2B5EF4-FFF2-40B4-BE49-F238E27FC236}">
                  <a16:creationId xmlns:a16="http://schemas.microsoft.com/office/drawing/2014/main" id="{AB905175-E7E2-46D1-9BE1-E39CAAA5B7E2}"/>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7" name="Picture 16" descr="A close up of a sign&#10;&#10;Description generated with high confidence">
              <a:extLst>
                <a:ext uri="{FF2B5EF4-FFF2-40B4-BE49-F238E27FC236}">
                  <a16:creationId xmlns:a16="http://schemas.microsoft.com/office/drawing/2014/main" id="{FEFAF1EF-340A-4587-AA72-D99D48548F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2" name="Picture 11">
            <a:extLst>
              <a:ext uri="{FF2B5EF4-FFF2-40B4-BE49-F238E27FC236}">
                <a16:creationId xmlns:a16="http://schemas.microsoft.com/office/drawing/2014/main" id="{DA93F934-8734-41C3-8059-756BD01EDF88}"/>
              </a:ext>
            </a:extLst>
          </p:cNvPr>
          <p:cNvPicPr>
            <a:picLocks noChangeAspect="1"/>
          </p:cNvPicPr>
          <p:nvPr/>
        </p:nvPicPr>
        <p:blipFill>
          <a:blip r:embed="rId4"/>
          <a:stretch>
            <a:fillRect/>
          </a:stretch>
        </p:blipFill>
        <p:spPr>
          <a:xfrm>
            <a:off x="115438" y="133040"/>
            <a:ext cx="8913124" cy="6322100"/>
          </a:xfrm>
          <a:prstGeom prst="rect">
            <a:avLst/>
          </a:prstGeom>
        </p:spPr>
      </p:pic>
      <p:cxnSp>
        <p:nvCxnSpPr>
          <p:cNvPr id="18" name="Straight Arrow Connector 17">
            <a:extLst>
              <a:ext uri="{FF2B5EF4-FFF2-40B4-BE49-F238E27FC236}">
                <a16:creationId xmlns:a16="http://schemas.microsoft.com/office/drawing/2014/main" id="{0E0F45E4-7ACC-4050-8534-A572E1711271}"/>
              </a:ext>
            </a:extLst>
          </p:cNvPr>
          <p:cNvCxnSpPr>
            <a:cxnSpLocks/>
          </p:cNvCxnSpPr>
          <p:nvPr/>
        </p:nvCxnSpPr>
        <p:spPr>
          <a:xfrm flipV="1">
            <a:off x="4522987" y="2792587"/>
            <a:ext cx="98400" cy="487855"/>
          </a:xfrm>
          <a:prstGeom prst="straightConnector1">
            <a:avLst/>
          </a:prstGeom>
          <a:ln w="381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Rectangle 19">
            <a:extLst>
              <a:ext uri="{FF2B5EF4-FFF2-40B4-BE49-F238E27FC236}">
                <a16:creationId xmlns:a16="http://schemas.microsoft.com/office/drawing/2014/main" id="{99D81441-4096-4FD3-81E2-482F9ACFE8F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3</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is the time 20 minutes after the time shown?</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25 to 1</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12244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AF16AD80-C300-405C-9B1A-ECF49BBFF8AA}"/>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9899B272-0B67-431F-AD42-96C5375ED14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65073DFA-8B47-47DA-8AB7-EAA242E1D7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048BB4EA-A136-47A3-A9D5-42CBA93C4FA6}"/>
              </a:ext>
            </a:extLst>
          </p:cNvPr>
          <p:cNvPicPr>
            <a:picLocks noChangeAspect="1"/>
          </p:cNvPicPr>
          <p:nvPr/>
        </p:nvPicPr>
        <p:blipFill>
          <a:blip r:embed="rId4"/>
          <a:stretch>
            <a:fillRect/>
          </a:stretch>
        </p:blipFill>
        <p:spPr>
          <a:xfrm>
            <a:off x="115438" y="157111"/>
            <a:ext cx="8913124" cy="6322100"/>
          </a:xfrm>
          <a:prstGeom prst="rect">
            <a:avLst/>
          </a:prstGeom>
        </p:spPr>
      </p:pic>
      <p:sp>
        <p:nvSpPr>
          <p:cNvPr id="12" name="Rectangle 11">
            <a:extLst>
              <a:ext uri="{FF2B5EF4-FFF2-40B4-BE49-F238E27FC236}">
                <a16:creationId xmlns:a16="http://schemas.microsoft.com/office/drawing/2014/main" id="{0CA660AE-2175-4E31-A43D-4D59838DE02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the time below on the clock.</a:t>
            </a:r>
          </a:p>
          <a:p>
            <a:pPr lvl="0" algn="ctr"/>
            <a:endParaRPr lang="en-GB" sz="2000" b="1" dirty="0">
              <a:solidFill>
                <a:schemeClr val="tx1"/>
              </a:solidFill>
              <a:latin typeface="Century Gothic" panose="020B0502020202020204" pitchFamily="34" charset="0"/>
            </a:endParaRPr>
          </a:p>
          <a:p>
            <a:pPr lvl="0" algn="ctr"/>
            <a:r>
              <a:rPr lang="en-GB" sz="3200" b="1" dirty="0">
                <a:solidFill>
                  <a:schemeClr val="tx1"/>
                </a:solidFill>
                <a:latin typeface="Century Gothic" panose="020B0502020202020204" pitchFamily="34" charset="0"/>
              </a:rPr>
              <a:t>20 past 9</a:t>
            </a:r>
          </a:p>
        </p:txBody>
      </p:sp>
    </p:spTree>
    <p:extLst>
      <p:ext uri="{BB962C8B-B14F-4D97-AF65-F5344CB8AC3E}">
        <p14:creationId xmlns:p14="http://schemas.microsoft.com/office/powerpoint/2010/main" val="249296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AF16AD80-C300-405C-9B1A-ECF49BBFF8AA}"/>
              </a:ext>
            </a:extLst>
          </p:cNvPr>
          <p:cNvGrpSpPr/>
          <p:nvPr/>
        </p:nvGrpSpPr>
        <p:grpSpPr>
          <a:xfrm>
            <a:off x="59531" y="6454317"/>
            <a:ext cx="1238534" cy="403683"/>
            <a:chOff x="68077" y="6454317"/>
            <a:chExt cx="1238534" cy="403683"/>
          </a:xfrm>
        </p:grpSpPr>
        <p:sp>
          <p:nvSpPr>
            <p:cNvPr id="13" name="TextBox 8">
              <a:extLst>
                <a:ext uri="{FF2B5EF4-FFF2-40B4-BE49-F238E27FC236}">
                  <a16:creationId xmlns:a16="http://schemas.microsoft.com/office/drawing/2014/main" id="{9899B272-0B67-431F-AD42-96C5375ED146}"/>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4" name="Picture 13" descr="A close up of a sign&#10;&#10;Description generated with high confidence">
              <a:extLst>
                <a:ext uri="{FF2B5EF4-FFF2-40B4-BE49-F238E27FC236}">
                  <a16:creationId xmlns:a16="http://schemas.microsoft.com/office/drawing/2014/main" id="{65073DFA-8B47-47DA-8AB7-EAA242E1D7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048BB4EA-A136-47A3-A9D5-42CBA93C4FA6}"/>
              </a:ext>
            </a:extLst>
          </p:cNvPr>
          <p:cNvPicPr>
            <a:picLocks noChangeAspect="1"/>
          </p:cNvPicPr>
          <p:nvPr/>
        </p:nvPicPr>
        <p:blipFill>
          <a:blip r:embed="rId4"/>
          <a:stretch>
            <a:fillRect/>
          </a:stretch>
        </p:blipFill>
        <p:spPr>
          <a:xfrm>
            <a:off x="115438" y="157111"/>
            <a:ext cx="8913124" cy="6322100"/>
          </a:xfrm>
          <a:prstGeom prst="rect">
            <a:avLst/>
          </a:prstGeom>
        </p:spPr>
      </p:pic>
      <p:sp>
        <p:nvSpPr>
          <p:cNvPr id="12" name="Rectangle 11">
            <a:extLst>
              <a:ext uri="{FF2B5EF4-FFF2-40B4-BE49-F238E27FC236}">
                <a16:creationId xmlns:a16="http://schemas.microsoft.com/office/drawing/2014/main" id="{0CA660AE-2175-4E31-A43D-4D59838DE026}"/>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4</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the time below on the clock.</a:t>
            </a:r>
          </a:p>
          <a:p>
            <a:pPr lvl="0" algn="ctr"/>
            <a:endParaRPr lang="en-GB" sz="2000" b="1" dirty="0">
              <a:solidFill>
                <a:schemeClr val="tx1"/>
              </a:solidFill>
              <a:latin typeface="Century Gothic" panose="020B0502020202020204" pitchFamily="34" charset="0"/>
            </a:endParaRPr>
          </a:p>
          <a:p>
            <a:pPr lvl="0" algn="ctr"/>
            <a:r>
              <a:rPr lang="en-GB" sz="3200" b="1" dirty="0">
                <a:solidFill>
                  <a:schemeClr val="tx1"/>
                </a:solidFill>
                <a:latin typeface="Century Gothic" panose="020B0502020202020204" pitchFamily="34" charset="0"/>
              </a:rPr>
              <a:t>20 past 9</a:t>
            </a:r>
          </a:p>
        </p:txBody>
      </p:sp>
      <p:cxnSp>
        <p:nvCxnSpPr>
          <p:cNvPr id="10" name="Straight Arrow Connector 9">
            <a:extLst>
              <a:ext uri="{FF2B5EF4-FFF2-40B4-BE49-F238E27FC236}">
                <a16:creationId xmlns:a16="http://schemas.microsoft.com/office/drawing/2014/main" id="{8AA56D9F-D744-461D-A1FB-94667E89FC9C}"/>
              </a:ext>
            </a:extLst>
          </p:cNvPr>
          <p:cNvCxnSpPr>
            <a:cxnSpLocks/>
          </p:cNvCxnSpPr>
          <p:nvPr/>
        </p:nvCxnSpPr>
        <p:spPr>
          <a:xfrm>
            <a:off x="4503099" y="4159502"/>
            <a:ext cx="1054093" cy="595378"/>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A5C747DF-DD85-44D1-A11F-FF3AD0BD07B0}"/>
              </a:ext>
            </a:extLst>
          </p:cNvPr>
          <p:cNvCxnSpPr>
            <a:cxnSpLocks/>
          </p:cNvCxnSpPr>
          <p:nvPr/>
        </p:nvCxnSpPr>
        <p:spPr>
          <a:xfrm flipH="1" flipV="1">
            <a:off x="3838401" y="4000145"/>
            <a:ext cx="664697" cy="15935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545697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5" name="Group 24">
            <a:extLst>
              <a:ext uri="{FF2B5EF4-FFF2-40B4-BE49-F238E27FC236}">
                <a16:creationId xmlns:a16="http://schemas.microsoft.com/office/drawing/2014/main" id="{7624099A-C421-4565-83AA-D161E8275022}"/>
              </a:ext>
            </a:extLst>
          </p:cNvPr>
          <p:cNvGrpSpPr/>
          <p:nvPr/>
        </p:nvGrpSpPr>
        <p:grpSpPr>
          <a:xfrm>
            <a:off x="59531" y="6454317"/>
            <a:ext cx="1238534" cy="403683"/>
            <a:chOff x="68077" y="6454317"/>
            <a:chExt cx="1238534" cy="403683"/>
          </a:xfrm>
        </p:grpSpPr>
        <p:sp>
          <p:nvSpPr>
            <p:cNvPr id="27" name="TextBox 8">
              <a:extLst>
                <a:ext uri="{FF2B5EF4-FFF2-40B4-BE49-F238E27FC236}">
                  <a16:creationId xmlns:a16="http://schemas.microsoft.com/office/drawing/2014/main" id="{30B41620-5ECF-4F6E-B103-0268BF258DC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8" name="Picture 27" descr="A close up of a sign&#10;&#10;Description generated with high confidence">
              <a:extLst>
                <a:ext uri="{FF2B5EF4-FFF2-40B4-BE49-F238E27FC236}">
                  <a16:creationId xmlns:a16="http://schemas.microsoft.com/office/drawing/2014/main" id="{5E14406A-E79F-436C-B3C5-21872AFA6C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9" name="Picture 28">
            <a:extLst>
              <a:ext uri="{FF2B5EF4-FFF2-40B4-BE49-F238E27FC236}">
                <a16:creationId xmlns:a16="http://schemas.microsoft.com/office/drawing/2014/main" id="{D48BFF3C-F0A3-4DE6-8FBB-CA91A1495A0D}"/>
              </a:ext>
            </a:extLst>
          </p:cNvPr>
          <p:cNvPicPr>
            <a:picLocks noChangeAspect="1"/>
          </p:cNvPicPr>
          <p:nvPr/>
        </p:nvPicPr>
        <p:blipFill>
          <a:blip r:embed="rId4"/>
          <a:stretch>
            <a:fillRect/>
          </a:stretch>
        </p:blipFill>
        <p:spPr>
          <a:xfrm>
            <a:off x="115438" y="143255"/>
            <a:ext cx="8913124" cy="6322100"/>
          </a:xfrm>
          <a:prstGeom prst="rect">
            <a:avLst/>
          </a:prstGeom>
        </p:spPr>
      </p:pic>
      <p:sp>
        <p:nvSpPr>
          <p:cNvPr id="30" name="Rectangle: Rounded Corners 29">
            <a:extLst>
              <a:ext uri="{FF2B5EF4-FFF2-40B4-BE49-F238E27FC236}">
                <a16:creationId xmlns:a16="http://schemas.microsoft.com/office/drawing/2014/main" id="{1181B256-D50D-4F6E-B932-3BF51B01D37C}"/>
              </a:ext>
            </a:extLst>
          </p:cNvPr>
          <p:cNvSpPr/>
          <p:nvPr/>
        </p:nvSpPr>
        <p:spPr>
          <a:xfrm>
            <a:off x="862333" y="4578977"/>
            <a:ext cx="2124000" cy="108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latin typeface="Century Gothic" panose="020B0502020202020204" pitchFamily="34" charset="0"/>
              </a:rPr>
              <a:t>10 past 12</a:t>
            </a:r>
          </a:p>
        </p:txBody>
      </p:sp>
      <p:sp>
        <p:nvSpPr>
          <p:cNvPr id="31" name="Rectangle: Rounded Corners 30">
            <a:extLst>
              <a:ext uri="{FF2B5EF4-FFF2-40B4-BE49-F238E27FC236}">
                <a16:creationId xmlns:a16="http://schemas.microsoft.com/office/drawing/2014/main" id="{926B5FA5-53D3-498E-8308-63BE1B971C47}"/>
              </a:ext>
            </a:extLst>
          </p:cNvPr>
          <p:cNvSpPr/>
          <p:nvPr/>
        </p:nvSpPr>
        <p:spPr>
          <a:xfrm>
            <a:off x="3564323" y="4590611"/>
            <a:ext cx="2124000" cy="106836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latin typeface="Century Gothic" panose="020B0502020202020204" pitchFamily="34" charset="0"/>
              </a:rPr>
              <a:t>20 past 7</a:t>
            </a:r>
          </a:p>
        </p:txBody>
      </p:sp>
      <p:sp>
        <p:nvSpPr>
          <p:cNvPr id="32" name="Rectangle: Rounded Corners 31">
            <a:extLst>
              <a:ext uri="{FF2B5EF4-FFF2-40B4-BE49-F238E27FC236}">
                <a16:creationId xmlns:a16="http://schemas.microsoft.com/office/drawing/2014/main" id="{D3FA9E86-8039-4AD1-9B72-53F163BA043B}"/>
              </a:ext>
            </a:extLst>
          </p:cNvPr>
          <p:cNvSpPr/>
          <p:nvPr/>
        </p:nvSpPr>
        <p:spPr>
          <a:xfrm>
            <a:off x="6266313" y="4590611"/>
            <a:ext cx="2124000" cy="106836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latin typeface="Century Gothic" panose="020B0502020202020204" pitchFamily="34" charset="0"/>
              </a:rPr>
              <a:t>10 to 2</a:t>
            </a:r>
          </a:p>
        </p:txBody>
      </p:sp>
      <p:sp>
        <p:nvSpPr>
          <p:cNvPr id="36" name="Rectangle 35">
            <a:extLst>
              <a:ext uri="{FF2B5EF4-FFF2-40B4-BE49-F238E27FC236}">
                <a16:creationId xmlns:a16="http://schemas.microsoft.com/office/drawing/2014/main" id="{6996D918-5180-4D6F-8F1E-5D38E157EF5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lines to match the correct times.</a:t>
            </a:r>
          </a:p>
        </p:txBody>
      </p:sp>
    </p:spTree>
    <p:extLst>
      <p:ext uri="{BB962C8B-B14F-4D97-AF65-F5344CB8AC3E}">
        <p14:creationId xmlns:p14="http://schemas.microsoft.com/office/powerpoint/2010/main" val="10719001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25" name="Group 24">
            <a:extLst>
              <a:ext uri="{FF2B5EF4-FFF2-40B4-BE49-F238E27FC236}">
                <a16:creationId xmlns:a16="http://schemas.microsoft.com/office/drawing/2014/main" id="{7624099A-C421-4565-83AA-D161E8275022}"/>
              </a:ext>
            </a:extLst>
          </p:cNvPr>
          <p:cNvGrpSpPr/>
          <p:nvPr/>
        </p:nvGrpSpPr>
        <p:grpSpPr>
          <a:xfrm>
            <a:off x="59531" y="6454317"/>
            <a:ext cx="1238534" cy="403683"/>
            <a:chOff x="68077" y="6454317"/>
            <a:chExt cx="1238534" cy="403683"/>
          </a:xfrm>
        </p:grpSpPr>
        <p:sp>
          <p:nvSpPr>
            <p:cNvPr id="27" name="TextBox 8">
              <a:extLst>
                <a:ext uri="{FF2B5EF4-FFF2-40B4-BE49-F238E27FC236}">
                  <a16:creationId xmlns:a16="http://schemas.microsoft.com/office/drawing/2014/main" id="{30B41620-5ECF-4F6E-B103-0268BF258DC1}"/>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28" name="Picture 27" descr="A close up of a sign&#10;&#10;Description generated with high confidence">
              <a:extLst>
                <a:ext uri="{FF2B5EF4-FFF2-40B4-BE49-F238E27FC236}">
                  <a16:creationId xmlns:a16="http://schemas.microsoft.com/office/drawing/2014/main" id="{5E14406A-E79F-436C-B3C5-21872AFA6C9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29" name="Picture 28">
            <a:extLst>
              <a:ext uri="{FF2B5EF4-FFF2-40B4-BE49-F238E27FC236}">
                <a16:creationId xmlns:a16="http://schemas.microsoft.com/office/drawing/2014/main" id="{D48BFF3C-F0A3-4DE6-8FBB-CA91A1495A0D}"/>
              </a:ext>
            </a:extLst>
          </p:cNvPr>
          <p:cNvPicPr>
            <a:picLocks noChangeAspect="1"/>
          </p:cNvPicPr>
          <p:nvPr/>
        </p:nvPicPr>
        <p:blipFill>
          <a:blip r:embed="rId4"/>
          <a:stretch>
            <a:fillRect/>
          </a:stretch>
        </p:blipFill>
        <p:spPr>
          <a:xfrm>
            <a:off x="115438" y="143255"/>
            <a:ext cx="8913124" cy="6322100"/>
          </a:xfrm>
          <a:prstGeom prst="rect">
            <a:avLst/>
          </a:prstGeom>
        </p:spPr>
      </p:pic>
      <p:sp>
        <p:nvSpPr>
          <p:cNvPr id="30" name="Rectangle: Rounded Corners 29">
            <a:extLst>
              <a:ext uri="{FF2B5EF4-FFF2-40B4-BE49-F238E27FC236}">
                <a16:creationId xmlns:a16="http://schemas.microsoft.com/office/drawing/2014/main" id="{1181B256-D50D-4F6E-B932-3BF51B01D37C}"/>
              </a:ext>
            </a:extLst>
          </p:cNvPr>
          <p:cNvSpPr/>
          <p:nvPr/>
        </p:nvSpPr>
        <p:spPr>
          <a:xfrm>
            <a:off x="862333" y="4578977"/>
            <a:ext cx="2124000" cy="1080000"/>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latin typeface="Century Gothic" panose="020B0502020202020204" pitchFamily="34" charset="0"/>
              </a:rPr>
              <a:t>10 past 12</a:t>
            </a:r>
          </a:p>
        </p:txBody>
      </p:sp>
      <p:sp>
        <p:nvSpPr>
          <p:cNvPr id="31" name="Rectangle: Rounded Corners 30">
            <a:extLst>
              <a:ext uri="{FF2B5EF4-FFF2-40B4-BE49-F238E27FC236}">
                <a16:creationId xmlns:a16="http://schemas.microsoft.com/office/drawing/2014/main" id="{926B5FA5-53D3-498E-8308-63BE1B971C47}"/>
              </a:ext>
            </a:extLst>
          </p:cNvPr>
          <p:cNvSpPr/>
          <p:nvPr/>
        </p:nvSpPr>
        <p:spPr>
          <a:xfrm>
            <a:off x="3564323" y="4590611"/>
            <a:ext cx="2124000" cy="106836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latin typeface="Century Gothic" panose="020B0502020202020204" pitchFamily="34" charset="0"/>
              </a:rPr>
              <a:t>20 past 7</a:t>
            </a:r>
          </a:p>
        </p:txBody>
      </p:sp>
      <p:sp>
        <p:nvSpPr>
          <p:cNvPr id="32" name="Rectangle: Rounded Corners 31">
            <a:extLst>
              <a:ext uri="{FF2B5EF4-FFF2-40B4-BE49-F238E27FC236}">
                <a16:creationId xmlns:a16="http://schemas.microsoft.com/office/drawing/2014/main" id="{D3FA9E86-8039-4AD1-9B72-53F163BA043B}"/>
              </a:ext>
            </a:extLst>
          </p:cNvPr>
          <p:cNvSpPr/>
          <p:nvPr/>
        </p:nvSpPr>
        <p:spPr>
          <a:xfrm>
            <a:off x="6266313" y="4590611"/>
            <a:ext cx="2124000" cy="1068366"/>
          </a:xfrm>
          <a:prstGeom prst="roundRect">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n-GB" sz="2800" b="1" dirty="0">
                <a:solidFill>
                  <a:schemeClr val="tx1"/>
                </a:solidFill>
                <a:latin typeface="Century Gothic" panose="020B0502020202020204" pitchFamily="34" charset="0"/>
              </a:rPr>
              <a:t>10 to 2</a:t>
            </a:r>
          </a:p>
        </p:txBody>
      </p:sp>
      <p:sp>
        <p:nvSpPr>
          <p:cNvPr id="36" name="Rectangle 35">
            <a:extLst>
              <a:ext uri="{FF2B5EF4-FFF2-40B4-BE49-F238E27FC236}">
                <a16:creationId xmlns:a16="http://schemas.microsoft.com/office/drawing/2014/main" id="{6996D918-5180-4D6F-8F1E-5D38E157EF51}"/>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1</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Draw lines to match the correct times.</a:t>
            </a:r>
          </a:p>
        </p:txBody>
      </p:sp>
      <p:cxnSp>
        <p:nvCxnSpPr>
          <p:cNvPr id="11" name="Straight Connector 10">
            <a:extLst>
              <a:ext uri="{FF2B5EF4-FFF2-40B4-BE49-F238E27FC236}">
                <a16:creationId xmlns:a16="http://schemas.microsoft.com/office/drawing/2014/main" id="{4378BCE7-6380-4A40-924F-69CBD0FC4B10}"/>
              </a:ext>
            </a:extLst>
          </p:cNvPr>
          <p:cNvCxnSpPr>
            <a:cxnSpLocks/>
          </p:cNvCxnSpPr>
          <p:nvPr/>
        </p:nvCxnSpPr>
        <p:spPr>
          <a:xfrm>
            <a:off x="1851175" y="3331159"/>
            <a:ext cx="2743369" cy="123392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875F4355-14D3-4DF1-8C5D-964750AE9FF8}"/>
              </a:ext>
            </a:extLst>
          </p:cNvPr>
          <p:cNvCxnSpPr>
            <a:cxnSpLocks/>
          </p:cNvCxnSpPr>
          <p:nvPr/>
        </p:nvCxnSpPr>
        <p:spPr>
          <a:xfrm>
            <a:off x="4523063" y="3331159"/>
            <a:ext cx="2756869" cy="123392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16:creationId xmlns:a16="http://schemas.microsoft.com/office/drawing/2014/main" id="{223440F2-462C-4571-9BFF-2A6A80FD3F39}"/>
              </a:ext>
            </a:extLst>
          </p:cNvPr>
          <p:cNvCxnSpPr>
            <a:cxnSpLocks/>
          </p:cNvCxnSpPr>
          <p:nvPr/>
        </p:nvCxnSpPr>
        <p:spPr>
          <a:xfrm flipH="1">
            <a:off x="1944308" y="3336976"/>
            <a:ext cx="5307219" cy="122229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54901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D9DD074A-DDC5-48F6-8180-DFE33BBFBDFE}"/>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351E1E5-9A6F-41A5-9F32-8603240B78D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5" name="Picture 14" descr="A close up of a sign&#10;&#10;Description generated with high confidence">
              <a:extLst>
                <a:ext uri="{FF2B5EF4-FFF2-40B4-BE49-F238E27FC236}">
                  <a16:creationId xmlns:a16="http://schemas.microsoft.com/office/drawing/2014/main" id="{3086F1ED-3C24-42A3-92FA-5BEC857D63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894A28B5-9DFC-4F04-86EC-8B18F4C84DB5}"/>
              </a:ext>
            </a:extLst>
          </p:cNvPr>
          <p:cNvPicPr>
            <a:picLocks noChangeAspect="1"/>
          </p:cNvPicPr>
          <p:nvPr/>
        </p:nvPicPr>
        <p:blipFill>
          <a:blip r:embed="rId4"/>
          <a:stretch>
            <a:fillRect/>
          </a:stretch>
        </p:blipFill>
        <p:spPr>
          <a:xfrm>
            <a:off x="115438" y="143258"/>
            <a:ext cx="8913124" cy="6322100"/>
          </a:xfrm>
          <a:prstGeom prst="rect">
            <a:avLst/>
          </a:prstGeom>
        </p:spPr>
      </p:pic>
      <p:sp>
        <p:nvSpPr>
          <p:cNvPr id="12" name="Speech Bubble: Rectangle with Corners Rounded 11">
            <a:extLst>
              <a:ext uri="{FF2B5EF4-FFF2-40B4-BE49-F238E27FC236}">
                <a16:creationId xmlns:a16="http://schemas.microsoft.com/office/drawing/2014/main" id="{F1622728-3FF5-454C-87EA-0838CF62A44D}"/>
              </a:ext>
            </a:extLst>
          </p:cNvPr>
          <p:cNvSpPr/>
          <p:nvPr/>
        </p:nvSpPr>
        <p:spPr>
          <a:xfrm>
            <a:off x="3674719" y="1753522"/>
            <a:ext cx="4096806" cy="1636037"/>
          </a:xfrm>
          <a:prstGeom prst="wedgeRoundRectCallout">
            <a:avLst>
              <a:gd name="adj1" fmla="val -60594"/>
              <a:gd name="adj2" fmla="val 2916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GB" sz="2000" b="1" dirty="0">
                <a:solidFill>
                  <a:schemeClr val="tx1"/>
                </a:solidFill>
                <a:latin typeface="Century Gothic" panose="020B0502020202020204" pitchFamily="34" charset="0"/>
              </a:rPr>
              <a:t>I left home at 5 past 2 and arrived at the library at 10 to 3, so the minute hand was on the 9.</a:t>
            </a:r>
          </a:p>
        </p:txBody>
      </p:sp>
      <p:sp>
        <p:nvSpPr>
          <p:cNvPr id="16" name="Rectangle 15">
            <a:extLst>
              <a:ext uri="{FF2B5EF4-FFF2-40B4-BE49-F238E27FC236}">
                <a16:creationId xmlns:a16="http://schemas.microsoft.com/office/drawing/2014/main" id="{214E0DD3-D0D1-47A1-B8FE-6122A019404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Martin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he correct?</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why.</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63601457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D9DD074A-DDC5-48F6-8180-DFE33BBFBDFE}"/>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351E1E5-9A6F-41A5-9F32-8603240B78D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5" name="Picture 14" descr="A close up of a sign&#10;&#10;Description generated with high confidence">
              <a:extLst>
                <a:ext uri="{FF2B5EF4-FFF2-40B4-BE49-F238E27FC236}">
                  <a16:creationId xmlns:a16="http://schemas.microsoft.com/office/drawing/2014/main" id="{3086F1ED-3C24-42A3-92FA-5BEC857D63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894A28B5-9DFC-4F04-86EC-8B18F4C84DB5}"/>
              </a:ext>
            </a:extLst>
          </p:cNvPr>
          <p:cNvPicPr>
            <a:picLocks noChangeAspect="1"/>
          </p:cNvPicPr>
          <p:nvPr/>
        </p:nvPicPr>
        <p:blipFill>
          <a:blip r:embed="rId4"/>
          <a:stretch>
            <a:fillRect/>
          </a:stretch>
        </p:blipFill>
        <p:spPr>
          <a:xfrm>
            <a:off x="115438" y="143258"/>
            <a:ext cx="8913124" cy="6322100"/>
          </a:xfrm>
          <a:prstGeom prst="rect">
            <a:avLst/>
          </a:prstGeom>
        </p:spPr>
      </p:pic>
      <p:sp>
        <p:nvSpPr>
          <p:cNvPr id="12" name="Speech Bubble: Rectangle with Corners Rounded 11">
            <a:extLst>
              <a:ext uri="{FF2B5EF4-FFF2-40B4-BE49-F238E27FC236}">
                <a16:creationId xmlns:a16="http://schemas.microsoft.com/office/drawing/2014/main" id="{F1622728-3FF5-454C-87EA-0838CF62A44D}"/>
              </a:ext>
            </a:extLst>
          </p:cNvPr>
          <p:cNvSpPr/>
          <p:nvPr/>
        </p:nvSpPr>
        <p:spPr>
          <a:xfrm>
            <a:off x="3674719" y="1753522"/>
            <a:ext cx="4096806" cy="1636037"/>
          </a:xfrm>
          <a:prstGeom prst="wedgeRoundRectCallout">
            <a:avLst>
              <a:gd name="adj1" fmla="val -60594"/>
              <a:gd name="adj2" fmla="val 2916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GB" sz="2000" b="1" dirty="0">
                <a:solidFill>
                  <a:schemeClr val="tx1"/>
                </a:solidFill>
                <a:latin typeface="Century Gothic" panose="020B0502020202020204" pitchFamily="34" charset="0"/>
              </a:rPr>
              <a:t>I left home at 5 past 2 and arrived at the library at 10 to 3, so the minute hand was on the 9.</a:t>
            </a:r>
          </a:p>
        </p:txBody>
      </p:sp>
      <p:sp>
        <p:nvSpPr>
          <p:cNvPr id="16" name="Rectangle 15">
            <a:extLst>
              <a:ext uri="{FF2B5EF4-FFF2-40B4-BE49-F238E27FC236}">
                <a16:creationId xmlns:a16="http://schemas.microsoft.com/office/drawing/2014/main" id="{214E0DD3-D0D1-47A1-B8FE-6122A019404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Martin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he correct?</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why.</a:t>
            </a:r>
          </a:p>
          <a:p>
            <a:pPr lvl="0" algn="ctr"/>
            <a:endParaRPr lang="en-GB" sz="1400" b="1" dirty="0">
              <a:solidFill>
                <a:schemeClr val="tx1"/>
              </a:solidFill>
              <a:latin typeface="Century Gothic" panose="020B0502020202020204" pitchFamily="34" charset="0"/>
            </a:endParaRPr>
          </a:p>
          <a:p>
            <a:pPr lvl="0"/>
            <a:r>
              <a:rPr lang="en-GB" sz="2000" b="1" dirty="0">
                <a:solidFill>
                  <a:schemeClr val="tx1"/>
                </a:solidFill>
                <a:latin typeface="Century Gothic" panose="020B0502020202020204" pitchFamily="34" charset="0"/>
              </a:rPr>
              <a:t>Martin is not correct because…</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9267367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9" name="Group 8">
            <a:extLst>
              <a:ext uri="{FF2B5EF4-FFF2-40B4-BE49-F238E27FC236}">
                <a16:creationId xmlns:a16="http://schemas.microsoft.com/office/drawing/2014/main" id="{D9DD074A-DDC5-48F6-8180-DFE33BBFBDFE}"/>
              </a:ext>
            </a:extLst>
          </p:cNvPr>
          <p:cNvGrpSpPr/>
          <p:nvPr/>
        </p:nvGrpSpPr>
        <p:grpSpPr>
          <a:xfrm>
            <a:off x="59531" y="6454317"/>
            <a:ext cx="1238534" cy="403683"/>
            <a:chOff x="68077" y="6454317"/>
            <a:chExt cx="1238534" cy="403683"/>
          </a:xfrm>
        </p:grpSpPr>
        <p:sp>
          <p:nvSpPr>
            <p:cNvPr id="10" name="TextBox 8">
              <a:extLst>
                <a:ext uri="{FF2B5EF4-FFF2-40B4-BE49-F238E27FC236}">
                  <a16:creationId xmlns:a16="http://schemas.microsoft.com/office/drawing/2014/main" id="{4351E1E5-9A6F-41A5-9F32-8603240B78DF}"/>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5" name="Picture 14" descr="A close up of a sign&#10;&#10;Description generated with high confidence">
              <a:extLst>
                <a:ext uri="{FF2B5EF4-FFF2-40B4-BE49-F238E27FC236}">
                  <a16:creationId xmlns:a16="http://schemas.microsoft.com/office/drawing/2014/main" id="{3086F1ED-3C24-42A3-92FA-5BEC857D63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1" name="Picture 10">
            <a:extLst>
              <a:ext uri="{FF2B5EF4-FFF2-40B4-BE49-F238E27FC236}">
                <a16:creationId xmlns:a16="http://schemas.microsoft.com/office/drawing/2014/main" id="{894A28B5-9DFC-4F04-86EC-8B18F4C84DB5}"/>
              </a:ext>
            </a:extLst>
          </p:cNvPr>
          <p:cNvPicPr>
            <a:picLocks noChangeAspect="1"/>
          </p:cNvPicPr>
          <p:nvPr/>
        </p:nvPicPr>
        <p:blipFill>
          <a:blip r:embed="rId4"/>
          <a:stretch>
            <a:fillRect/>
          </a:stretch>
        </p:blipFill>
        <p:spPr>
          <a:xfrm>
            <a:off x="115438" y="143258"/>
            <a:ext cx="8913124" cy="6322100"/>
          </a:xfrm>
          <a:prstGeom prst="rect">
            <a:avLst/>
          </a:prstGeom>
        </p:spPr>
      </p:pic>
      <p:sp>
        <p:nvSpPr>
          <p:cNvPr id="12" name="Speech Bubble: Rectangle with Corners Rounded 11">
            <a:extLst>
              <a:ext uri="{FF2B5EF4-FFF2-40B4-BE49-F238E27FC236}">
                <a16:creationId xmlns:a16="http://schemas.microsoft.com/office/drawing/2014/main" id="{F1622728-3FF5-454C-87EA-0838CF62A44D}"/>
              </a:ext>
            </a:extLst>
          </p:cNvPr>
          <p:cNvSpPr/>
          <p:nvPr/>
        </p:nvSpPr>
        <p:spPr>
          <a:xfrm>
            <a:off x="3674719" y="1753522"/>
            <a:ext cx="4096806" cy="1636037"/>
          </a:xfrm>
          <a:prstGeom prst="wedgeRoundRectCallout">
            <a:avLst>
              <a:gd name="adj1" fmla="val -60594"/>
              <a:gd name="adj2" fmla="val 29166"/>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r>
              <a:rPr lang="en-GB" sz="2000" b="1" dirty="0">
                <a:solidFill>
                  <a:schemeClr val="tx1"/>
                </a:solidFill>
                <a:latin typeface="Century Gothic" panose="020B0502020202020204" pitchFamily="34" charset="0"/>
              </a:rPr>
              <a:t>I left home at 5 past 2 and arrived at the library at 10 to 3, so the minute hand was on the 9.</a:t>
            </a:r>
          </a:p>
        </p:txBody>
      </p:sp>
      <p:sp>
        <p:nvSpPr>
          <p:cNvPr id="16" name="Rectangle 15">
            <a:extLst>
              <a:ext uri="{FF2B5EF4-FFF2-40B4-BE49-F238E27FC236}">
                <a16:creationId xmlns:a16="http://schemas.microsoft.com/office/drawing/2014/main" id="{214E0DD3-D0D1-47A1-B8FE-6122A0194049}"/>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u="sng"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Martin says,</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Is he correct?</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Explain why.</a:t>
            </a:r>
          </a:p>
          <a:p>
            <a:pPr lvl="0" algn="ctr"/>
            <a:endParaRPr lang="en-GB" sz="1400" b="1" dirty="0">
              <a:solidFill>
                <a:schemeClr val="tx1"/>
              </a:solidFill>
              <a:latin typeface="Century Gothic" panose="020B0502020202020204" pitchFamily="34" charset="0"/>
            </a:endParaRPr>
          </a:p>
          <a:p>
            <a:pPr lvl="0"/>
            <a:r>
              <a:rPr lang="en-GB" sz="2000" b="1" dirty="0">
                <a:solidFill>
                  <a:srgbClr val="FF0000"/>
                </a:solidFill>
                <a:latin typeface="Century Gothic" panose="020B0502020202020204" pitchFamily="34" charset="0"/>
              </a:rPr>
              <a:t>Martin is not correct because the minute hand points to the 10 when it is 10 minutes to the hour. If the minute hand was on the 9, it would have been quarter to 3.</a:t>
            </a:r>
          </a:p>
          <a:p>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43445425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5" name="Group 14">
            <a:extLst>
              <a:ext uri="{FF2B5EF4-FFF2-40B4-BE49-F238E27FC236}">
                <a16:creationId xmlns:a16="http://schemas.microsoft.com/office/drawing/2014/main" id="{B6961513-272F-4400-A7F1-66EC45A29B10}"/>
              </a:ext>
            </a:extLst>
          </p:cNvPr>
          <p:cNvGrpSpPr/>
          <p:nvPr/>
        </p:nvGrpSpPr>
        <p:grpSpPr>
          <a:xfrm>
            <a:off x="59531" y="6454317"/>
            <a:ext cx="1238534" cy="403683"/>
            <a:chOff x="68077" y="6454317"/>
            <a:chExt cx="1238534" cy="403683"/>
          </a:xfrm>
        </p:grpSpPr>
        <p:sp>
          <p:nvSpPr>
            <p:cNvPr id="16" name="TextBox 8">
              <a:extLst>
                <a:ext uri="{FF2B5EF4-FFF2-40B4-BE49-F238E27FC236}">
                  <a16:creationId xmlns:a16="http://schemas.microsoft.com/office/drawing/2014/main" id="{1B5F9C4D-60A8-4A2E-8AF3-3186E5586F9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7" name="Picture 16" descr="A close up of a sign&#10;&#10;Description generated with high confidence">
              <a:extLst>
                <a:ext uri="{FF2B5EF4-FFF2-40B4-BE49-F238E27FC236}">
                  <a16:creationId xmlns:a16="http://schemas.microsoft.com/office/drawing/2014/main" id="{A3B0B171-E351-4C21-9D40-FDF9E07AD6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8" name="Picture 17">
            <a:extLst>
              <a:ext uri="{FF2B5EF4-FFF2-40B4-BE49-F238E27FC236}">
                <a16:creationId xmlns:a16="http://schemas.microsoft.com/office/drawing/2014/main" id="{8DF666AE-A481-4787-98B5-6A1F9E49789E}"/>
              </a:ext>
            </a:extLst>
          </p:cNvPr>
          <p:cNvPicPr>
            <a:picLocks noChangeAspect="1"/>
          </p:cNvPicPr>
          <p:nvPr/>
        </p:nvPicPr>
        <p:blipFill>
          <a:blip r:embed="rId4"/>
          <a:stretch>
            <a:fillRect/>
          </a:stretch>
        </p:blipFill>
        <p:spPr>
          <a:xfrm>
            <a:off x="115438" y="143257"/>
            <a:ext cx="8913124" cy="6322100"/>
          </a:xfrm>
          <a:prstGeom prst="rect">
            <a:avLst/>
          </a:prstGeom>
        </p:spPr>
      </p:pic>
      <p:sp>
        <p:nvSpPr>
          <p:cNvPr id="20" name="Rectangle 19">
            <a:extLst>
              <a:ext uri="{FF2B5EF4-FFF2-40B4-BE49-F238E27FC236}">
                <a16:creationId xmlns:a16="http://schemas.microsoft.com/office/drawing/2014/main" id="{77FE2ED8-A988-4B83-8006-033C2E6F55F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Suzie starts skipping at 5 past 9.</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She skips for 5 minutes then hops for 5 minutes.</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time does she finish hopping?</a:t>
            </a:r>
          </a:p>
        </p:txBody>
      </p:sp>
    </p:spTree>
    <p:extLst>
      <p:ext uri="{BB962C8B-B14F-4D97-AF65-F5344CB8AC3E}">
        <p14:creationId xmlns:p14="http://schemas.microsoft.com/office/powerpoint/2010/main" val="28181339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grpSp>
        <p:nvGrpSpPr>
          <p:cNvPr id="15" name="Group 14">
            <a:extLst>
              <a:ext uri="{FF2B5EF4-FFF2-40B4-BE49-F238E27FC236}">
                <a16:creationId xmlns:a16="http://schemas.microsoft.com/office/drawing/2014/main" id="{B6961513-272F-4400-A7F1-66EC45A29B10}"/>
              </a:ext>
            </a:extLst>
          </p:cNvPr>
          <p:cNvGrpSpPr/>
          <p:nvPr/>
        </p:nvGrpSpPr>
        <p:grpSpPr>
          <a:xfrm>
            <a:off x="59531" y="6454317"/>
            <a:ext cx="1238534" cy="403683"/>
            <a:chOff x="68077" y="6454317"/>
            <a:chExt cx="1238534" cy="403683"/>
          </a:xfrm>
        </p:grpSpPr>
        <p:sp>
          <p:nvSpPr>
            <p:cNvPr id="16" name="TextBox 8">
              <a:extLst>
                <a:ext uri="{FF2B5EF4-FFF2-40B4-BE49-F238E27FC236}">
                  <a16:creationId xmlns:a16="http://schemas.microsoft.com/office/drawing/2014/main" id="{1B5F9C4D-60A8-4A2E-8AF3-3186E5586F94}"/>
                </a:ext>
              </a:extLst>
            </p:cNvPr>
            <p:cNvSpPr txBox="1"/>
            <p:nvPr/>
          </p:nvSpPr>
          <p:spPr>
            <a:xfrm>
              <a:off x="68077" y="6688723"/>
              <a:ext cx="1238534"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sz="500" dirty="0">
                  <a:latin typeface="Arial" panose="020B0604020202020204" pitchFamily="34" charset="0"/>
                  <a:cs typeface="Arial" panose="020B0604020202020204" pitchFamily="34" charset="0"/>
                </a:rPr>
                <a:t>© </a:t>
              </a:r>
              <a:r>
                <a:rPr lang="en-GB" sz="500" b="1" dirty="0">
                  <a:latin typeface="Century Gothic" panose="020B0502020202020204" pitchFamily="34" charset="0"/>
                  <a:cs typeface="Arial" panose="020B0604020202020204" pitchFamily="34" charset="0"/>
                </a:rPr>
                <a:t>Classroom Secrets Limited 2019</a:t>
              </a:r>
            </a:p>
          </p:txBody>
        </p:sp>
        <p:pic>
          <p:nvPicPr>
            <p:cNvPr id="17" name="Picture 16" descr="A close up of a sign&#10;&#10;Description generated with high confidence">
              <a:extLst>
                <a:ext uri="{FF2B5EF4-FFF2-40B4-BE49-F238E27FC236}">
                  <a16:creationId xmlns:a16="http://schemas.microsoft.com/office/drawing/2014/main" id="{A3B0B171-E351-4C21-9D40-FDF9E07AD6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332" y="6454317"/>
              <a:ext cx="1174025" cy="278902"/>
            </a:xfrm>
            <a:prstGeom prst="rect">
              <a:avLst/>
            </a:prstGeom>
          </p:spPr>
        </p:pic>
      </p:grpSp>
      <p:pic>
        <p:nvPicPr>
          <p:cNvPr id="18" name="Picture 17">
            <a:extLst>
              <a:ext uri="{FF2B5EF4-FFF2-40B4-BE49-F238E27FC236}">
                <a16:creationId xmlns:a16="http://schemas.microsoft.com/office/drawing/2014/main" id="{8DF666AE-A481-4787-98B5-6A1F9E49789E}"/>
              </a:ext>
            </a:extLst>
          </p:cNvPr>
          <p:cNvPicPr>
            <a:picLocks noChangeAspect="1"/>
          </p:cNvPicPr>
          <p:nvPr/>
        </p:nvPicPr>
        <p:blipFill>
          <a:blip r:embed="rId4"/>
          <a:stretch>
            <a:fillRect/>
          </a:stretch>
        </p:blipFill>
        <p:spPr>
          <a:xfrm>
            <a:off x="115438" y="143257"/>
            <a:ext cx="8913124" cy="6322100"/>
          </a:xfrm>
          <a:prstGeom prst="rect">
            <a:avLst/>
          </a:prstGeom>
        </p:spPr>
      </p:pic>
      <p:sp>
        <p:nvSpPr>
          <p:cNvPr id="20" name="Rectangle 19">
            <a:extLst>
              <a:ext uri="{FF2B5EF4-FFF2-40B4-BE49-F238E27FC236}">
                <a16:creationId xmlns:a16="http://schemas.microsoft.com/office/drawing/2014/main" id="{77FE2ED8-A988-4B83-8006-033C2E6F55FB}"/>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Problem Solving 2</a:t>
            </a: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Suzie starts skipping at 5 past 9.</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She skips for 5 minutes then hops for 5 minutes.</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What time does she finish hopping?</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Quarter past 9 or 15 minutes past 9.</a:t>
            </a: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1974461784"/>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purl.org/dc/elements/1.1/"/>
    <ds:schemaRef ds:uri="http://schemas.microsoft.com/sharepoint/v3"/>
    <ds:schemaRef ds:uri="http://purl.org/dc/terms/"/>
    <ds:schemaRef ds:uri="http://www.w3.org/XML/1998/namespace"/>
    <ds:schemaRef ds:uri="http://schemas.microsoft.com/office/2006/documentManagement/types"/>
    <ds:schemaRef ds:uri="86144f90-c7b6-48d0-aae5-f5e9e48cc3df"/>
    <ds:schemaRef ds:uri="http://purl.org/dc/dcmitype/"/>
    <ds:schemaRef ds:uri="http://schemas.microsoft.com/office/infopath/2007/PartnerControls"/>
    <ds:schemaRef ds:uri="http://schemas.openxmlformats.org/package/2006/metadata/core-properties"/>
    <ds:schemaRef ds:uri="0f0ae0ff-29c4-4766-b250-c1a9bee8d430"/>
    <ds:schemaRef ds:uri="http://schemas.microsoft.com/office/2006/metadata/properties"/>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73</TotalTime>
  <Words>714</Words>
  <Application>Microsoft Office PowerPoint</Application>
  <PresentationFormat>On-screen Show (4:3)</PresentationFormat>
  <Paragraphs>361</Paragraphs>
  <Slides>20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20</vt:i4>
      </vt:variant>
    </vt:vector>
  </HeadingPairs>
  <TitlesOfParts>
    <vt:vector size="25"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8</cp:revision>
  <dcterms:created xsi:type="dcterms:W3CDTF">2018-03-17T10:08:43Z</dcterms:created>
  <dcterms:modified xsi:type="dcterms:W3CDTF">2019-04-04T11:27:02Z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