
<file path=[Content_Types].xml><?xml version="1.0" encoding="utf-8"?>
<Types xmlns="http://schemas.openxmlformats.org/package/2006/content-types">
  <Default Extension="jpeg" ContentType="image/jpeg"/>
  <Default Extension="pdf" ContentType="application/pd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6" r:id="rId4"/>
    <p:sldId id="270" r:id="rId5"/>
    <p:sldId id="274" r:id="rId6"/>
    <p:sldId id="278" r:id="rId7"/>
    <p:sldId id="257" r:id="rId8"/>
    <p:sldId id="262" r:id="rId9"/>
    <p:sldId id="267" r:id="rId10"/>
    <p:sldId id="271" r:id="rId11"/>
    <p:sldId id="275" r:id="rId12"/>
    <p:sldId id="279" r:id="rId13"/>
    <p:sldId id="258" r:id="rId14"/>
    <p:sldId id="263" r:id="rId15"/>
    <p:sldId id="268" r:id="rId16"/>
    <p:sldId id="272" r:id="rId17"/>
    <p:sldId id="276" r:id="rId18"/>
    <p:sldId id="280" r:id="rId19"/>
    <p:sldId id="259" r:id="rId20"/>
    <p:sldId id="264" r:id="rId21"/>
    <p:sldId id="269" r:id="rId22"/>
    <p:sldId id="273" r:id="rId23"/>
    <p:sldId id="277" r:id="rId24"/>
    <p:sldId id="281" r:id="rId25"/>
    <p:sldId id="260" r:id="rId26"/>
    <p:sldId id="26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8" autoAdjust="0"/>
    <p:restoredTop sz="94652" autoAdjust="0"/>
  </p:normalViewPr>
  <p:slideViewPr>
    <p:cSldViewPr snapToGrid="0" snapToObjects="1">
      <p:cViewPr varScale="1">
        <p:scale>
          <a:sx n="58" d="100"/>
          <a:sy n="58" d="100"/>
        </p:scale>
        <p:origin x="1516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112B8-0658-BE4A-974B-E69CE52DCE98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FF16-B3C6-FF46-B0A5-D08EB92DB1C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.pd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d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d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d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d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d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d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d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d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d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pd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pd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pd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pd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pd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d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pd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5.pd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7.pd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pd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pd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pd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5.pd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pd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9.pd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pd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44132" y="339841"/>
            <a:ext cx="6128268" cy="61282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01026" y="271237"/>
            <a:ext cx="6301712" cy="62754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64897" y="295896"/>
            <a:ext cx="6113336" cy="616449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04221" y="348439"/>
            <a:ext cx="6147980" cy="617359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74675" y="419185"/>
            <a:ext cx="5954747" cy="597955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62449" y="419186"/>
            <a:ext cx="5991477" cy="601654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42573" y="299573"/>
            <a:ext cx="6189500" cy="6189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40443" y="271237"/>
            <a:ext cx="6101110" cy="61521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88729" y="332883"/>
            <a:ext cx="6217321" cy="624322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38617" y="357541"/>
            <a:ext cx="6075898" cy="615216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87477" y="406857"/>
            <a:ext cx="5978178" cy="605353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16551" y="335197"/>
            <a:ext cx="6085788" cy="61621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75883" y="332883"/>
            <a:ext cx="6102849" cy="610284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17020" y="234251"/>
            <a:ext cx="6270390" cy="634942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76506" y="320553"/>
            <a:ext cx="6077420" cy="61028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77123" y="308225"/>
            <a:ext cx="6162243" cy="62138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00541" y="357541"/>
            <a:ext cx="6053533" cy="605353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62186" y="419186"/>
            <a:ext cx="5991888" cy="599188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14423" y="332883"/>
            <a:ext cx="5990353" cy="606586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28217" y="258909"/>
            <a:ext cx="6223376" cy="627545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02247" y="320554"/>
            <a:ext cx="6112109" cy="618915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52779" y="283567"/>
            <a:ext cx="6149802" cy="620148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76399" y="320554"/>
            <a:ext cx="6065352" cy="609052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87164" y="419186"/>
            <a:ext cx="5893256" cy="594257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77231" y="308225"/>
            <a:ext cx="6149803" cy="620148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3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88729" y="332883"/>
            <a:ext cx="6126637" cy="61521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Office PowerPoint</Application>
  <PresentationFormat>On-screen Show (4:3)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Jon Whitehead</dc:creator>
  <cp:lastModifiedBy>Leah Hand</cp:lastModifiedBy>
  <cp:revision>5</cp:revision>
  <dcterms:created xsi:type="dcterms:W3CDTF">2012-10-04T21:35:14Z</dcterms:created>
  <dcterms:modified xsi:type="dcterms:W3CDTF">2020-04-17T20:45:51Z</dcterms:modified>
</cp:coreProperties>
</file>