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83" r:id="rId2"/>
    <p:sldId id="287" r:id="rId3"/>
    <p:sldId id="284" r:id="rId4"/>
    <p:sldId id="285" r:id="rId5"/>
    <p:sldId id="286" r:id="rId6"/>
    <p:sldId id="288" r:id="rId7"/>
    <p:sldId id="289" r:id="rId8"/>
    <p:sldId id="290" r:id="rId9"/>
    <p:sldId id="29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664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9CE00A-D7EE-4326-9279-D3260C2A92B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DE9ED8-DFDD-46EE-B4CB-05F0651C6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703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765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715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728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76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32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924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842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442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558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7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753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8811D-1F35-486E-999B-511467968748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045BC-4684-482E-BD8A-2F8B28CFF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496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A496F6-C8E0-4A79-AADF-9CB70CE5DAA2}"/>
              </a:ext>
            </a:extLst>
          </p:cNvPr>
          <p:cNvSpPr/>
          <p:nvPr/>
        </p:nvSpPr>
        <p:spPr>
          <a:xfrm>
            <a:off x="1808140" y="2433662"/>
            <a:ext cx="5527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Structure of Plants</a:t>
            </a:r>
          </a:p>
        </p:txBody>
      </p:sp>
    </p:spTree>
    <p:extLst>
      <p:ext uri="{BB962C8B-B14F-4D97-AF65-F5344CB8AC3E}">
        <p14:creationId xmlns:p14="http://schemas.microsoft.com/office/powerpoint/2010/main" val="1311762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1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tree in a forest&#10;&#10;Description automatically generated">
            <a:extLst>
              <a:ext uri="{FF2B5EF4-FFF2-40B4-BE49-F238E27FC236}">
                <a16:creationId xmlns:a16="http://schemas.microsoft.com/office/drawing/2014/main" id="{292E322C-19F5-4AAF-BA3D-636C8CD264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" t="5443" r="38850"/>
          <a:stretch/>
        </p:blipFill>
        <p:spPr>
          <a:xfrm>
            <a:off x="2642616" y="10"/>
            <a:ext cx="6501384" cy="6857990"/>
          </a:xfrm>
          <a:prstGeom prst="rect">
            <a:avLst/>
          </a:prstGeom>
        </p:spPr>
      </p:pic>
      <p:sp>
        <p:nvSpPr>
          <p:cNvPr id="30" name="Rectangle 23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7004404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BD15960-444D-4E11-97F6-7EC2A41D1FE4}"/>
              </a:ext>
            </a:extLst>
          </p:cNvPr>
          <p:cNvSpPr/>
          <p:nvPr/>
        </p:nvSpPr>
        <p:spPr>
          <a:xfrm>
            <a:off x="358485" y="1122363"/>
            <a:ext cx="3017520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 b="1" cap="none" spc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lt"/>
                <a:ea typeface="+mj-ea"/>
                <a:cs typeface="+mj-cs"/>
              </a:rPr>
              <a:t>Trees</a:t>
            </a:r>
          </a:p>
        </p:txBody>
      </p:sp>
      <p:sp>
        <p:nvSpPr>
          <p:cNvPr id="31" name="Rectangle 2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1653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0771" y="4546920"/>
            <a:ext cx="298323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6386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A496F6-C8E0-4A79-AADF-9CB70CE5DAA2}"/>
              </a:ext>
            </a:extLst>
          </p:cNvPr>
          <p:cNvSpPr/>
          <p:nvPr/>
        </p:nvSpPr>
        <p:spPr>
          <a:xfrm>
            <a:off x="1929962" y="332656"/>
            <a:ext cx="5284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Structure of Trees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E92D6ED-87EF-4202-A582-232E606D4DFF}"/>
              </a:ext>
            </a:extLst>
          </p:cNvPr>
          <p:cNvSpPr/>
          <p:nvPr/>
        </p:nvSpPr>
        <p:spPr>
          <a:xfrm>
            <a:off x="251520" y="530120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Leaves: </a:t>
            </a:r>
            <a:r>
              <a:rPr lang="en-GB" dirty="0"/>
              <a:t>Leaves are green and make the food for the tree and also evaporate water which helps to keep the surface of the leaf cool.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636B8A1-7C39-4D8D-8DEF-D8DD67BC56F1}"/>
              </a:ext>
            </a:extLst>
          </p:cNvPr>
          <p:cNvSpPr/>
          <p:nvPr/>
        </p:nvSpPr>
        <p:spPr>
          <a:xfrm>
            <a:off x="4572000" y="53000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Roots: </a:t>
            </a:r>
            <a:r>
              <a:rPr lang="en-GB" dirty="0"/>
              <a:t>The roots hold the tree in the ground so that the wind cannot blow over it. A tree gets water through its roots. </a:t>
            </a:r>
          </a:p>
        </p:txBody>
      </p:sp>
      <p:pic>
        <p:nvPicPr>
          <p:cNvPr id="6" name="Picture 5" descr="A pile of hay&#10;&#10;Description automatically generated">
            <a:extLst>
              <a:ext uri="{FF2B5EF4-FFF2-40B4-BE49-F238E27FC236}">
                <a16:creationId xmlns:a16="http://schemas.microsoft.com/office/drawing/2014/main" id="{25DC2227-A350-4D6C-AEEC-9AD9AA307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844824"/>
            <a:ext cx="4518248" cy="2710949"/>
          </a:xfrm>
          <a:prstGeom prst="rect">
            <a:avLst/>
          </a:prstGeom>
        </p:spPr>
      </p:pic>
      <p:pic>
        <p:nvPicPr>
          <p:cNvPr id="8" name="Picture 7" descr="A close up of a green plant&#10;&#10;Description automatically generated">
            <a:extLst>
              <a:ext uri="{FF2B5EF4-FFF2-40B4-BE49-F238E27FC236}">
                <a16:creationId xmlns:a16="http://schemas.microsoft.com/office/drawing/2014/main" id="{031BB7C6-0298-45FB-96B3-9F9B26CA19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12631"/>
            <a:ext cx="4174393" cy="3130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793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A496F6-C8E0-4A79-AADF-9CB70CE5DAA2}"/>
              </a:ext>
            </a:extLst>
          </p:cNvPr>
          <p:cNvSpPr/>
          <p:nvPr/>
        </p:nvSpPr>
        <p:spPr>
          <a:xfrm>
            <a:off x="1929962" y="332656"/>
            <a:ext cx="5284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Structure of Trees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B8D275-9CFE-45AC-8FA7-40218E69309C}"/>
              </a:ext>
            </a:extLst>
          </p:cNvPr>
          <p:cNvSpPr/>
          <p:nvPr/>
        </p:nvSpPr>
        <p:spPr>
          <a:xfrm>
            <a:off x="107504" y="53000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Bark: </a:t>
            </a:r>
            <a:r>
              <a:rPr lang="en-GB" dirty="0"/>
              <a:t>The bark is the skin of a tree and covers the whole of the trunk.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75D6EA-2618-4CFE-B481-4850F5456539}"/>
              </a:ext>
            </a:extLst>
          </p:cNvPr>
          <p:cNvSpPr/>
          <p:nvPr/>
        </p:nvSpPr>
        <p:spPr>
          <a:xfrm>
            <a:off x="4560456" y="529016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Trunk: </a:t>
            </a:r>
            <a:r>
              <a:rPr lang="en-GB" dirty="0"/>
              <a:t>The trunk is the strongest part of the tree and holds up the branches. The water from the roots goes up the trunk to the leaves.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FB72D8-FF0B-47A3-8C09-EB93C81F86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548" y="1347862"/>
            <a:ext cx="2887816" cy="3850421"/>
          </a:xfrm>
          <a:prstGeom prst="rect">
            <a:avLst/>
          </a:prstGeom>
        </p:spPr>
      </p:pic>
      <p:pic>
        <p:nvPicPr>
          <p:cNvPr id="10" name="Picture 9" descr="A close up of a tree&#10;&#10;Description automatically generated">
            <a:extLst>
              <a:ext uri="{FF2B5EF4-FFF2-40B4-BE49-F238E27FC236}">
                <a16:creationId xmlns:a16="http://schemas.microsoft.com/office/drawing/2014/main" id="{35BC5DD1-FC01-4E6F-9E92-40BA2BAC13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2548"/>
            <a:ext cx="3861048" cy="386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85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A496F6-C8E0-4A79-AADF-9CB70CE5DAA2}"/>
              </a:ext>
            </a:extLst>
          </p:cNvPr>
          <p:cNvSpPr/>
          <p:nvPr/>
        </p:nvSpPr>
        <p:spPr>
          <a:xfrm>
            <a:off x="1929962" y="332656"/>
            <a:ext cx="5284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Structure of Trees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F19C7C1-01AA-42ED-A823-BE78BE437D0C}"/>
              </a:ext>
            </a:extLst>
          </p:cNvPr>
          <p:cNvSpPr/>
          <p:nvPr/>
        </p:nvSpPr>
        <p:spPr>
          <a:xfrm>
            <a:off x="2285999" y="551723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Branches: </a:t>
            </a:r>
            <a:r>
              <a:rPr lang="en-GB" dirty="0"/>
              <a:t>A part of a tree that grows out of its trunk with leaves, flowers, or fruit growing on it. A very small branch is called a twig </a:t>
            </a:r>
          </a:p>
        </p:txBody>
      </p:sp>
      <p:pic>
        <p:nvPicPr>
          <p:cNvPr id="7" name="Picture 6" descr="A large tree&#10;&#10;Description automatically generated">
            <a:extLst>
              <a:ext uri="{FF2B5EF4-FFF2-40B4-BE49-F238E27FC236}">
                <a16:creationId xmlns:a16="http://schemas.microsoft.com/office/drawing/2014/main" id="{05E6A043-188B-4417-B6E9-EF4801702D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962" y="1340768"/>
            <a:ext cx="5148064" cy="386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14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flower&#10;&#10;Description automatically generated">
            <a:extLst>
              <a:ext uri="{FF2B5EF4-FFF2-40B4-BE49-F238E27FC236}">
                <a16:creationId xmlns:a16="http://schemas.microsoft.com/office/drawing/2014/main" id="{DC4257E4-8F95-4013-A113-9345ECE726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1" r="3377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4" name="Rectangle 1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18F4A2-2DB4-4FF7-A553-2E623F397499}"/>
              </a:ext>
            </a:extLst>
          </p:cNvPr>
          <p:cNvSpPr/>
          <p:nvPr/>
        </p:nvSpPr>
        <p:spPr>
          <a:xfrm>
            <a:off x="392906" y="5317240"/>
            <a:ext cx="8408194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lt"/>
                <a:ea typeface="+mj-ea"/>
                <a:cs typeface="+mj-cs"/>
              </a:rPr>
              <a:t>Flowers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2091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A496F6-C8E0-4A79-AADF-9CB70CE5DAA2}"/>
              </a:ext>
            </a:extLst>
          </p:cNvPr>
          <p:cNvSpPr/>
          <p:nvPr/>
        </p:nvSpPr>
        <p:spPr>
          <a:xfrm>
            <a:off x="1573679" y="332656"/>
            <a:ext cx="59966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Structure of Flowers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B8D275-9CFE-45AC-8FA7-40218E69309C}"/>
              </a:ext>
            </a:extLst>
          </p:cNvPr>
          <p:cNvSpPr/>
          <p:nvPr/>
        </p:nvSpPr>
        <p:spPr>
          <a:xfrm>
            <a:off x="107504" y="53000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Seeds: </a:t>
            </a:r>
            <a:r>
              <a:rPr lang="en-GB" dirty="0"/>
              <a:t>The small parts produced by plants from which new plants grow.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75D6EA-2618-4CFE-B481-4850F5456539}"/>
              </a:ext>
            </a:extLst>
          </p:cNvPr>
          <p:cNvSpPr/>
          <p:nvPr/>
        </p:nvSpPr>
        <p:spPr>
          <a:xfrm>
            <a:off x="4560456" y="529016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Roots: </a:t>
            </a:r>
            <a:r>
              <a:rPr lang="en-GB" dirty="0"/>
              <a:t>It is part of a plant that is usually hidden underground. They hold the plant in the ground and keep it upright. They take water and food from the soil.</a:t>
            </a:r>
          </a:p>
        </p:txBody>
      </p:sp>
      <p:pic>
        <p:nvPicPr>
          <p:cNvPr id="4" name="Picture 3" descr="A close up of a flower&#10;&#10;Description automatically generated">
            <a:extLst>
              <a:ext uri="{FF2B5EF4-FFF2-40B4-BE49-F238E27FC236}">
                <a16:creationId xmlns:a16="http://schemas.microsoft.com/office/drawing/2014/main" id="{93A20553-3B97-43B9-8DED-DA7B7C6F0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504" y="1412776"/>
            <a:ext cx="4248472" cy="3724688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705597B-2FDA-4FE3-9828-FD54BD053B74}"/>
              </a:ext>
            </a:extLst>
          </p:cNvPr>
          <p:cNvCxnSpPr/>
          <p:nvPr/>
        </p:nvCxnSpPr>
        <p:spPr>
          <a:xfrm flipV="1">
            <a:off x="5220072" y="4437112"/>
            <a:ext cx="1080120" cy="86296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2" name="Picture 11" descr="A picture containing fruit, honeycomb&#10;&#10;Description automatically generated">
            <a:extLst>
              <a:ext uri="{FF2B5EF4-FFF2-40B4-BE49-F238E27FC236}">
                <a16:creationId xmlns:a16="http://schemas.microsoft.com/office/drawing/2014/main" id="{F098C962-88DA-47C5-933A-EDF40A1614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16" y="1713303"/>
            <a:ext cx="4020904" cy="3012023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86A5B1A-9F8B-4588-8C4D-A4170A116E8A}"/>
              </a:ext>
            </a:extLst>
          </p:cNvPr>
          <p:cNvCxnSpPr>
            <a:cxnSpLocks/>
          </p:cNvCxnSpPr>
          <p:nvPr/>
        </p:nvCxnSpPr>
        <p:spPr>
          <a:xfrm flipV="1">
            <a:off x="2430240" y="3861048"/>
            <a:ext cx="269552" cy="136418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3245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A496F6-C8E0-4A79-AADF-9CB70CE5DAA2}"/>
              </a:ext>
            </a:extLst>
          </p:cNvPr>
          <p:cNvSpPr/>
          <p:nvPr/>
        </p:nvSpPr>
        <p:spPr>
          <a:xfrm>
            <a:off x="1573679" y="332656"/>
            <a:ext cx="59966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Structure of Flowers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B8D275-9CFE-45AC-8FA7-40218E69309C}"/>
              </a:ext>
            </a:extLst>
          </p:cNvPr>
          <p:cNvSpPr/>
          <p:nvPr/>
        </p:nvSpPr>
        <p:spPr>
          <a:xfrm>
            <a:off x="107504" y="53000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Flower: </a:t>
            </a:r>
            <a:r>
              <a:rPr lang="en-GB" dirty="0"/>
              <a:t>It is part of a plant that blossoms. Flowers produce the seeds that can become new plants.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75D6EA-2618-4CFE-B481-4850F5456539}"/>
              </a:ext>
            </a:extLst>
          </p:cNvPr>
          <p:cNvSpPr/>
          <p:nvPr/>
        </p:nvSpPr>
        <p:spPr>
          <a:xfrm>
            <a:off x="4560456" y="52901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Leaves: </a:t>
            </a:r>
            <a:r>
              <a:rPr lang="en-GB" dirty="0"/>
              <a:t>They provide food and air to help a plant stay healthy and grow.</a:t>
            </a:r>
          </a:p>
        </p:txBody>
      </p:sp>
      <p:pic>
        <p:nvPicPr>
          <p:cNvPr id="4" name="Picture 3" descr="A yellow flower&#10;&#10;Description automatically generated">
            <a:extLst>
              <a:ext uri="{FF2B5EF4-FFF2-40B4-BE49-F238E27FC236}">
                <a16:creationId xmlns:a16="http://schemas.microsoft.com/office/drawing/2014/main" id="{E11A3967-778D-4E30-888A-381E5CBD1B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" y="1997397"/>
            <a:ext cx="4294808" cy="2863205"/>
          </a:xfrm>
          <a:prstGeom prst="rect">
            <a:avLst/>
          </a:prstGeom>
        </p:spPr>
      </p:pic>
      <p:pic>
        <p:nvPicPr>
          <p:cNvPr id="8" name="Picture 7" descr="A close up of a flower&#10;&#10;Description automatically generated">
            <a:extLst>
              <a:ext uri="{FF2B5EF4-FFF2-40B4-BE49-F238E27FC236}">
                <a16:creationId xmlns:a16="http://schemas.microsoft.com/office/drawing/2014/main" id="{F3CA0226-B156-4B71-8A57-C477120DF7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255986"/>
            <a:ext cx="2511151" cy="3766727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1933DB8-F0ED-4716-8F63-857F2093C5E2}"/>
              </a:ext>
            </a:extLst>
          </p:cNvPr>
          <p:cNvCxnSpPr>
            <a:cxnSpLocks/>
          </p:cNvCxnSpPr>
          <p:nvPr/>
        </p:nvCxnSpPr>
        <p:spPr>
          <a:xfrm flipH="1" flipV="1">
            <a:off x="6660232" y="2996952"/>
            <a:ext cx="720080" cy="22932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1876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A496F6-C8E0-4A79-AADF-9CB70CE5DAA2}"/>
              </a:ext>
            </a:extLst>
          </p:cNvPr>
          <p:cNvSpPr/>
          <p:nvPr/>
        </p:nvSpPr>
        <p:spPr>
          <a:xfrm>
            <a:off x="1573679" y="332656"/>
            <a:ext cx="59966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Structure of Flowers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B8D275-9CFE-45AC-8FA7-40218E69309C}"/>
              </a:ext>
            </a:extLst>
          </p:cNvPr>
          <p:cNvSpPr/>
          <p:nvPr/>
        </p:nvSpPr>
        <p:spPr>
          <a:xfrm>
            <a:off x="107504" y="53000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Petal: </a:t>
            </a:r>
            <a:r>
              <a:rPr lang="en-GB" dirty="0"/>
              <a:t>They are the coloured part of a flower. With bright colours and scent, they often bring insects and birds to pollinate the flowers.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75D6EA-2618-4CFE-B481-4850F5456539}"/>
              </a:ext>
            </a:extLst>
          </p:cNvPr>
          <p:cNvSpPr/>
          <p:nvPr/>
        </p:nvSpPr>
        <p:spPr>
          <a:xfrm>
            <a:off x="4560456" y="529016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Stem: </a:t>
            </a:r>
            <a:r>
              <a:rPr lang="en-GB" dirty="0"/>
              <a:t>It is the main structure that supports leaves and flowers. Stems move food and water around the plant to help it grow. Plants often store food in their stems.</a:t>
            </a:r>
          </a:p>
        </p:txBody>
      </p:sp>
      <p:pic>
        <p:nvPicPr>
          <p:cNvPr id="4" name="Picture 3" descr="A close up of a flower&#10;&#10;Description automatically generated">
            <a:extLst>
              <a:ext uri="{FF2B5EF4-FFF2-40B4-BE49-F238E27FC236}">
                <a16:creationId xmlns:a16="http://schemas.microsoft.com/office/drawing/2014/main" id="{A58AFD64-3F04-4FB0-91F4-63A188FD2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72816"/>
            <a:ext cx="3888432" cy="2987023"/>
          </a:xfrm>
          <a:prstGeom prst="rect">
            <a:avLst/>
          </a:prstGeom>
        </p:spPr>
      </p:pic>
      <p:pic>
        <p:nvPicPr>
          <p:cNvPr id="8" name="Picture 7" descr="A plant in front of a tree&#10;&#10;Description automatically generated">
            <a:extLst>
              <a:ext uri="{FF2B5EF4-FFF2-40B4-BE49-F238E27FC236}">
                <a16:creationId xmlns:a16="http://schemas.microsoft.com/office/drawing/2014/main" id="{AE24C74C-41D6-4B4C-91B8-47AC26B718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255986"/>
            <a:ext cx="3668827" cy="3668827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FAE0602-CFB6-42B3-9B5B-37B75EA01427}"/>
              </a:ext>
            </a:extLst>
          </p:cNvPr>
          <p:cNvCxnSpPr>
            <a:cxnSpLocks/>
          </p:cNvCxnSpPr>
          <p:nvPr/>
        </p:nvCxnSpPr>
        <p:spPr>
          <a:xfrm flipH="1" flipV="1">
            <a:off x="6694445" y="4581128"/>
            <a:ext cx="685867" cy="70903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BDD5776B-1042-47E7-A0D9-A367B2AB7AEF}"/>
              </a:ext>
            </a:extLst>
          </p:cNvPr>
          <p:cNvCxnSpPr>
            <a:cxnSpLocks/>
          </p:cNvCxnSpPr>
          <p:nvPr/>
        </p:nvCxnSpPr>
        <p:spPr>
          <a:xfrm flipH="1" flipV="1">
            <a:off x="2483769" y="4077072"/>
            <a:ext cx="504055" cy="11332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4464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305</Words>
  <Application>Microsoft Office PowerPoint</Application>
  <PresentationFormat>On-screen Show (4:3)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DEAKIN Ross</dc:creator>
  <cp:lastModifiedBy>DEAKIN Ross</cp:lastModifiedBy>
  <cp:revision>4</cp:revision>
  <dcterms:created xsi:type="dcterms:W3CDTF">2020-03-30T09:35:16Z</dcterms:created>
  <dcterms:modified xsi:type="dcterms:W3CDTF">2020-03-30T09:42:19Z</dcterms:modified>
</cp:coreProperties>
</file>