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2" r:id="rId7"/>
    <p:sldId id="261"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ob collins" initials="rc" lastIdx="14" clrIdx="0">
    <p:extLst>
      <p:ext uri="{19B8F6BF-5375-455C-9EA6-DF929625EA0E}">
        <p15:presenceInfo xmlns:p15="http://schemas.microsoft.com/office/powerpoint/2012/main" userId="d8e8a4516c677a00"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5735" autoAdjust="0"/>
    <p:restoredTop sz="94660"/>
  </p:normalViewPr>
  <p:slideViewPr>
    <p:cSldViewPr snapToGrid="0">
      <p:cViewPr varScale="1">
        <p:scale>
          <a:sx n="72" d="100"/>
          <a:sy n="72" d="100"/>
        </p:scale>
        <p:origin x="103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0-04-29T11:42:59.086" idx="1">
    <p:pos x="-15" y="10"/>
    <p:text>WIP</p:text>
    <p:extLst>
      <p:ext uri="{C676402C-5697-4E1C-873F-D02D1690AC5C}">
        <p15:threadingInfo xmlns:p15="http://schemas.microsoft.com/office/powerpoint/2012/main" timeZoneBias="-60"/>
      </p:ext>
    </p:extLst>
  </p:cm>
  <p:cm authorId="1" dt="2020-04-29T11:43:21.207" idx="2">
    <p:pos x="-15" y="146"/>
    <p:text>TRUE</p:text>
    <p:extLst>
      <p:ext uri="{C676402C-5697-4E1C-873F-D02D1690AC5C}">
        <p15:threadingInfo xmlns:p15="http://schemas.microsoft.com/office/powerpoint/2012/main" timeZoneBias="-60">
          <p15:parentCm authorId="1" idx="1"/>
        </p15:threadingInfo>
      </p:ext>
    </p:extLst>
  </p:cm>
  <p:cm authorId="1" dt="2020-04-29T11:43:43.103" idx="3">
    <p:pos x="-15" y="282"/>
    <p:text>we need this finished soon</p:text>
    <p:extLst>
      <p:ext uri="{C676402C-5697-4E1C-873F-D02D1690AC5C}">
        <p15:threadingInfo xmlns:p15="http://schemas.microsoft.com/office/powerpoint/2012/main" timeZoneBias="-60">
          <p15:parentCm authorId="1" idx="1"/>
        </p15:threadingInfo>
      </p:ext>
    </p:extLst>
  </p:cm>
  <p:cm authorId="1" dt="2020-04-29T11:43:51.957" idx="4">
    <p:pos x="-15" y="418"/>
    <p:text>bekfast</p:text>
    <p:extLst>
      <p:ext uri="{C676402C-5697-4E1C-873F-D02D1690AC5C}">
        <p15:threadingInfo xmlns:p15="http://schemas.microsoft.com/office/powerpoint/2012/main" timeZoneBias="-60">
          <p15:parentCm authorId="1" idx="1"/>
        </p15:threadingInfo>
      </p:ext>
    </p:extLst>
  </p:cm>
  <p:cm authorId="1" dt="2020-04-29T11:44:01.628" idx="5">
    <p:pos x="-15" y="554"/>
    <p:text>hiya</p:text>
    <p:extLst>
      <p:ext uri="{C676402C-5697-4E1C-873F-D02D1690AC5C}">
        <p15:threadingInfo xmlns:p15="http://schemas.microsoft.com/office/powerpoint/2012/main" timeZoneBias="-60">
          <p15:parentCm authorId="1" idx="1"/>
        </p15:threadingInfo>
      </p:ext>
    </p:extLst>
  </p:cm>
  <p:cm authorId="1" dt="2020-04-29T11:44:10.364" idx="6">
    <p:pos x="-15" y="690"/>
    <p:text>hey</p:text>
    <p:extLst>
      <p:ext uri="{C676402C-5697-4E1C-873F-D02D1690AC5C}">
        <p15:threadingInfo xmlns:p15="http://schemas.microsoft.com/office/powerpoint/2012/main" timeZoneBias="-60">
          <p15:parentCm authorId="1" idx="1"/>
        </p15:threadingInfo>
      </p:ext>
    </p:extLst>
  </p:cm>
  <p:cm authorId="1" dt="2020-04-29T11:44:26.494" idx="7">
    <p:pos x="-15" y="826"/>
    <p:text>dogfight?</p:text>
    <p:extLst>
      <p:ext uri="{C676402C-5697-4E1C-873F-D02D1690AC5C}">
        <p15:threadingInfo xmlns:p15="http://schemas.microsoft.com/office/powerpoint/2012/main" timeZoneBias="-60">
          <p15:parentCm authorId="1" idx="1"/>
        </p15:threadingInfo>
      </p:ext>
    </p:extLst>
  </p:cm>
  <p:cm authorId="1" dt="2020-04-29T11:44:38.763" idx="8">
    <p:pos x="-15" y="962"/>
    <p:text>YEAH!</p:text>
    <p:extLst>
      <p:ext uri="{C676402C-5697-4E1C-873F-D02D1690AC5C}">
        <p15:threadingInfo xmlns:p15="http://schemas.microsoft.com/office/powerpoint/2012/main" timeZoneBias="-60">
          <p15:parentCm authorId="1" idx="1"/>
        </p15:threadingInfo>
      </p:ext>
    </p:extLst>
  </p:cm>
  <p:cm authorId="1" dt="2020-04-29T11:44:57.218" idx="9">
    <p:pos x="-15" y="1098"/>
    <p:text>YO YEET</p:text>
    <p:extLst>
      <p:ext uri="{C676402C-5697-4E1C-873F-D02D1690AC5C}">
        <p15:threadingInfo xmlns:p15="http://schemas.microsoft.com/office/powerpoint/2012/main" timeZoneBias="-60">
          <p15:parentCm authorId="1" idx="1"/>
        </p15:threadingInfo>
      </p:ext>
    </p:extLst>
  </p:cm>
  <p:cm authorId="1" dt="2020-04-30T13:41:52.032" idx="10">
    <p:pos x="-15" y="1234"/>
    <p:text>hi</p:text>
    <p:extLst>
      <p:ext uri="{C676402C-5697-4E1C-873F-D02D1690AC5C}">
        <p15:threadingInfo xmlns:p15="http://schemas.microsoft.com/office/powerpoint/2012/main" timeZoneBias="-60">
          <p15:parentCm authorId="1" idx="1"/>
        </p15:threadingInfo>
      </p:ext>
    </p:extLst>
  </p:cm>
  <p:cm authorId="1" dt="2020-04-30T13:42:05.472" idx="11">
    <p:pos x="-15" y="1370"/>
    <p:text>my name is jjjjjjjjjjjeeeeeeeeeeeeffffffffff</p:text>
    <p:extLst>
      <p:ext uri="{C676402C-5697-4E1C-873F-D02D1690AC5C}">
        <p15:threadingInfo xmlns:p15="http://schemas.microsoft.com/office/powerpoint/2012/main" timeZoneBias="-60">
          <p15:parentCm authorId="1" idx="1"/>
        </p15:threadingInfo>
      </p:ext>
    </p:extLst>
  </p:cm>
  <p:cm authorId="1" dt="2020-04-30T13:42:14.890" idx="12">
    <p:pos x="-15" y="1506"/>
    <p:text>A B C</p:text>
    <p:extLst>
      <p:ext uri="{C676402C-5697-4E1C-873F-D02D1690AC5C}">
        <p15:threadingInfo xmlns:p15="http://schemas.microsoft.com/office/powerpoint/2012/main" timeZoneBias="-60">
          <p15:parentCm authorId="1" idx="1"/>
        </p15:threadingInfo>
      </p:ext>
    </p:extLst>
  </p:cm>
  <p:cm authorId="1" dt="2020-05-01T11:28:35.870" idx="13">
    <p:pos x="-15" y="1642"/>
    <p:text>ha ha ha ha ha ha ha ha</p:text>
    <p:extLst>
      <p:ext uri="{C676402C-5697-4E1C-873F-D02D1690AC5C}">
        <p15:threadingInfo xmlns:p15="http://schemas.microsoft.com/office/powerpoint/2012/main" timeZoneBias="-60">
          <p15:parentCm authorId="1" idx="1"/>
        </p15:threadingInfo>
      </p:ext>
    </p:extLst>
  </p:cm>
</p:cmLst>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tx2">
                  <a:lumMod val="5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5/1/2020</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5/1/2020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5/1/2020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5/1/2020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5/1/2020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5/1/2020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5/1/2020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5/1/2020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5/1/2020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5/1/2020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a:gradFill flip="none" rotWithShape="1">
            <a:gsLst>
              <a:gs pos="0">
                <a:schemeClr val="tx2"/>
              </a:gs>
              <a:gs pos="100000">
                <a:schemeClr val="tx2">
                  <a:lumMod val="50000"/>
                </a:schemeClr>
              </a:gs>
            </a:gsLst>
            <a:lin ang="5400000" scaled="0"/>
            <a:tileRect/>
          </a:gradFill>
        </p:grpSpPr>
        <p:grpSp>
          <p:nvGrpSpPr>
            <p:cNvPr id="9" name="Group 8"/>
            <p:cNvGrpSpPr/>
            <p:nvPr/>
          </p:nvGrpSpPr>
          <p:grpSpPr>
            <a:xfrm>
              <a:off x="-14288" y="0"/>
              <a:ext cx="1220788" cy="6858001"/>
              <a:chOff x="-14288" y="0"/>
              <a:chExt cx="1220788" cy="6858001"/>
            </a:xfrm>
            <a:grp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p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5/1/2020</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3842A8-3443-4BE4-B05B-05BBC4AD516B}"/>
              </a:ext>
            </a:extLst>
          </p:cNvPr>
          <p:cNvSpPr>
            <a:spLocks noGrp="1"/>
          </p:cNvSpPr>
          <p:nvPr>
            <p:ph type="ctrTitle"/>
          </p:nvPr>
        </p:nvSpPr>
        <p:spPr/>
        <p:txBody>
          <a:bodyPr/>
          <a:lstStyle/>
          <a:p>
            <a:r>
              <a:rPr lang="en-GB" dirty="0"/>
              <a:t>The Industrial revolution</a:t>
            </a:r>
          </a:p>
        </p:txBody>
      </p:sp>
      <p:sp>
        <p:nvSpPr>
          <p:cNvPr id="3" name="Subtitle 2">
            <a:extLst>
              <a:ext uri="{FF2B5EF4-FFF2-40B4-BE49-F238E27FC236}">
                <a16:creationId xmlns:a16="http://schemas.microsoft.com/office/drawing/2014/main" id="{986A1204-D44D-4B7A-A1DB-E4B24A4FAD79}"/>
              </a:ext>
            </a:extLst>
          </p:cNvPr>
          <p:cNvSpPr>
            <a:spLocks noGrp="1"/>
          </p:cNvSpPr>
          <p:nvPr>
            <p:ph type="subTitle" idx="1"/>
          </p:nvPr>
        </p:nvSpPr>
        <p:spPr/>
        <p:txBody>
          <a:bodyPr/>
          <a:lstStyle/>
          <a:p>
            <a:r>
              <a:rPr lang="en-GB" dirty="0"/>
              <a:t>By Sam</a:t>
            </a:r>
          </a:p>
        </p:txBody>
      </p:sp>
    </p:spTree>
    <p:extLst>
      <p:ext uri="{BB962C8B-B14F-4D97-AF65-F5344CB8AC3E}">
        <p14:creationId xmlns:p14="http://schemas.microsoft.com/office/powerpoint/2010/main" val="365897302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2000"/>
                                        <p:tgtEl>
                                          <p:spTgt spid="3">
                                            <p:txEl>
                                              <p:pRg st="0" end="0"/>
                                            </p:txEl>
                                          </p:spTgt>
                                        </p:tgtEl>
                                      </p:cBhvr>
                                    </p:animEffect>
                                    <p:anim calcmode="lin" valueType="num">
                                      <p:cBhvr>
                                        <p:cTn id="15"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E30B7B-32C9-4952-A26B-FD75C27B378E}"/>
              </a:ext>
            </a:extLst>
          </p:cNvPr>
          <p:cNvSpPr>
            <a:spLocks noGrp="1"/>
          </p:cNvSpPr>
          <p:nvPr>
            <p:ph type="title"/>
          </p:nvPr>
        </p:nvSpPr>
        <p:spPr/>
        <p:txBody>
          <a:bodyPr>
            <a:normAutofit/>
          </a:bodyPr>
          <a:lstStyle/>
          <a:p>
            <a:r>
              <a:rPr lang="en-GB" dirty="0"/>
              <a:t>When did it happen?</a:t>
            </a:r>
          </a:p>
        </p:txBody>
      </p:sp>
      <p:sp>
        <p:nvSpPr>
          <p:cNvPr id="3" name="TextBox 2">
            <a:extLst>
              <a:ext uri="{FF2B5EF4-FFF2-40B4-BE49-F238E27FC236}">
                <a16:creationId xmlns:a16="http://schemas.microsoft.com/office/drawing/2014/main" id="{CBD2633E-CF92-49DD-9AE6-CB5A5F6649DC}"/>
              </a:ext>
            </a:extLst>
          </p:cNvPr>
          <p:cNvSpPr txBox="1"/>
          <p:nvPr/>
        </p:nvSpPr>
        <p:spPr>
          <a:xfrm>
            <a:off x="1298713" y="2097088"/>
            <a:ext cx="4518992" cy="1938992"/>
          </a:xfrm>
          <a:prstGeom prst="rect">
            <a:avLst/>
          </a:prstGeom>
          <a:noFill/>
        </p:spPr>
        <p:txBody>
          <a:bodyPr wrap="square" rtlCol="0">
            <a:spAutoFit/>
          </a:bodyPr>
          <a:lstStyle/>
          <a:p>
            <a:pPr algn="just"/>
            <a:r>
              <a:rPr lang="en-GB" sz="2000" dirty="0">
                <a:solidFill>
                  <a:schemeClr val="tx1">
                    <a:lumMod val="65000"/>
                  </a:schemeClr>
                </a:solidFill>
              </a:rPr>
              <a:t>The Industrial Revolution took place in Britain from the late 1700s to the late 1800s. It is named the Industrial Revolution because it saw people in Britain moving away from farming and agriculture and towards industrial factory work.</a:t>
            </a:r>
          </a:p>
        </p:txBody>
      </p:sp>
    </p:spTree>
    <p:extLst>
      <p:ext uri="{BB962C8B-B14F-4D97-AF65-F5344CB8AC3E}">
        <p14:creationId xmlns:p14="http://schemas.microsoft.com/office/powerpoint/2010/main" val="307386178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A3DB71-23F9-4C8D-9512-5D86A10C5090}"/>
              </a:ext>
            </a:extLst>
          </p:cNvPr>
          <p:cNvSpPr>
            <a:spLocks noGrp="1"/>
          </p:cNvSpPr>
          <p:nvPr>
            <p:ph type="title"/>
          </p:nvPr>
        </p:nvSpPr>
        <p:spPr/>
        <p:txBody>
          <a:bodyPr/>
          <a:lstStyle/>
          <a:p>
            <a:r>
              <a:rPr lang="en-GB" dirty="0"/>
              <a:t>What was life like before?</a:t>
            </a:r>
          </a:p>
        </p:txBody>
      </p:sp>
      <p:sp>
        <p:nvSpPr>
          <p:cNvPr id="4" name="TextBox 3">
            <a:extLst>
              <a:ext uri="{FF2B5EF4-FFF2-40B4-BE49-F238E27FC236}">
                <a16:creationId xmlns:a16="http://schemas.microsoft.com/office/drawing/2014/main" id="{CA523C0C-3CEE-40A8-AB64-B3C05466DEE8}"/>
              </a:ext>
            </a:extLst>
          </p:cNvPr>
          <p:cNvSpPr txBox="1"/>
          <p:nvPr/>
        </p:nvSpPr>
        <p:spPr>
          <a:xfrm>
            <a:off x="1141413" y="1884114"/>
            <a:ext cx="4187687" cy="2862322"/>
          </a:xfrm>
          <a:prstGeom prst="rect">
            <a:avLst/>
          </a:prstGeom>
          <a:noFill/>
        </p:spPr>
        <p:txBody>
          <a:bodyPr wrap="square" rtlCol="0">
            <a:spAutoFit/>
          </a:bodyPr>
          <a:lstStyle/>
          <a:p>
            <a:pPr algn="just"/>
            <a:r>
              <a:rPr lang="en-GB" sz="2000" dirty="0">
                <a:solidFill>
                  <a:schemeClr val="tx1">
                    <a:lumMod val="65000"/>
                  </a:schemeClr>
                </a:solidFill>
              </a:rPr>
              <a:t>Before the Industrial Revolution, most people in Britain lived on farms; they would raise their own livestock and grow their own food. The fastest way to get around was by a horse drawn cart. Only a small amount of people lived in large towns. In addition, crafts, such as pottery and weaving, were completed within peoples homes.</a:t>
            </a:r>
          </a:p>
        </p:txBody>
      </p:sp>
    </p:spTree>
    <p:extLst>
      <p:ext uri="{BB962C8B-B14F-4D97-AF65-F5344CB8AC3E}">
        <p14:creationId xmlns:p14="http://schemas.microsoft.com/office/powerpoint/2010/main" val="227229736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06B4F-51AC-4A34-9175-8CD162AC3160}"/>
              </a:ext>
            </a:extLst>
          </p:cNvPr>
          <p:cNvSpPr>
            <a:spLocks noGrp="1"/>
          </p:cNvSpPr>
          <p:nvPr>
            <p:ph type="title"/>
          </p:nvPr>
        </p:nvSpPr>
        <p:spPr/>
        <p:txBody>
          <a:bodyPr/>
          <a:lstStyle/>
          <a:p>
            <a:r>
              <a:rPr lang="en-GB" dirty="0"/>
              <a:t>WHAT WAS IT?</a:t>
            </a:r>
          </a:p>
        </p:txBody>
      </p:sp>
      <p:sp>
        <p:nvSpPr>
          <p:cNvPr id="3" name="TextBox 2">
            <a:extLst>
              <a:ext uri="{FF2B5EF4-FFF2-40B4-BE49-F238E27FC236}">
                <a16:creationId xmlns:a16="http://schemas.microsoft.com/office/drawing/2014/main" id="{C9EFB575-7D88-451F-9635-D0A6556407F5}"/>
              </a:ext>
            </a:extLst>
          </p:cNvPr>
          <p:cNvSpPr txBox="1"/>
          <p:nvPr/>
        </p:nvSpPr>
        <p:spPr>
          <a:xfrm>
            <a:off x="1020417" y="2097088"/>
            <a:ext cx="4664765" cy="2554545"/>
          </a:xfrm>
          <a:prstGeom prst="rect">
            <a:avLst/>
          </a:prstGeom>
          <a:noFill/>
        </p:spPr>
        <p:txBody>
          <a:bodyPr wrap="square" rtlCol="0">
            <a:spAutoFit/>
          </a:bodyPr>
          <a:lstStyle/>
          <a:p>
            <a:pPr algn="just"/>
            <a:r>
              <a:rPr lang="en-GB" sz="2000" dirty="0">
                <a:solidFill>
                  <a:schemeClr val="tx1">
                    <a:lumMod val="65000"/>
                  </a:schemeClr>
                </a:solidFill>
              </a:rPr>
              <a:t>The Industrial Revolution was a period of tremendous change in Britain, which lasted from around 1750 until around 1890. In this period of 140 years, almost every aspect of life in Britain changed. It was the birth of the modern world and Britain changed from a rural country with small industries to highly industrialised. </a:t>
            </a:r>
          </a:p>
        </p:txBody>
      </p:sp>
    </p:spTree>
    <p:extLst>
      <p:ext uri="{BB962C8B-B14F-4D97-AF65-F5344CB8AC3E}">
        <p14:creationId xmlns:p14="http://schemas.microsoft.com/office/powerpoint/2010/main" val="366644072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474975-1835-4BF9-AB1C-5DE38A012372}"/>
              </a:ext>
            </a:extLst>
          </p:cNvPr>
          <p:cNvSpPr>
            <a:spLocks noGrp="1"/>
          </p:cNvSpPr>
          <p:nvPr>
            <p:ph type="title"/>
          </p:nvPr>
        </p:nvSpPr>
        <p:spPr/>
        <p:txBody>
          <a:bodyPr>
            <a:normAutofit/>
          </a:bodyPr>
          <a:lstStyle/>
          <a:p>
            <a:r>
              <a:rPr lang="en-GB" dirty="0"/>
              <a:t>Factories</a:t>
            </a:r>
          </a:p>
        </p:txBody>
      </p:sp>
      <p:sp>
        <p:nvSpPr>
          <p:cNvPr id="4" name="TextBox 3">
            <a:extLst>
              <a:ext uri="{FF2B5EF4-FFF2-40B4-BE49-F238E27FC236}">
                <a16:creationId xmlns:a16="http://schemas.microsoft.com/office/drawing/2014/main" id="{5E6625A9-5E1E-4C70-A0F3-59175642108C}"/>
              </a:ext>
            </a:extLst>
          </p:cNvPr>
          <p:cNvSpPr txBox="1"/>
          <p:nvPr/>
        </p:nvSpPr>
        <p:spPr>
          <a:xfrm>
            <a:off x="1272209" y="1948070"/>
            <a:ext cx="4717774" cy="2246769"/>
          </a:xfrm>
          <a:prstGeom prst="rect">
            <a:avLst/>
          </a:prstGeom>
          <a:noFill/>
        </p:spPr>
        <p:txBody>
          <a:bodyPr wrap="square" rtlCol="0">
            <a:spAutoFit/>
          </a:bodyPr>
          <a:lstStyle/>
          <a:p>
            <a:pPr algn="just"/>
            <a:r>
              <a:rPr lang="en-GB" sz="2000" dirty="0">
                <a:solidFill>
                  <a:schemeClr val="tx1">
                    <a:lumMod val="65000"/>
                  </a:schemeClr>
                </a:solidFill>
              </a:rPr>
              <a:t>When people were made to move out of the towns to the cities, they had to change what they would do for a living. Children would start work at 5:00 in the morning until 9:00 at night. Children were made to collect wool off the floor under a moving machine. Children at the age of 6 had to work.</a:t>
            </a:r>
          </a:p>
        </p:txBody>
      </p:sp>
    </p:spTree>
    <p:extLst>
      <p:ext uri="{BB962C8B-B14F-4D97-AF65-F5344CB8AC3E}">
        <p14:creationId xmlns:p14="http://schemas.microsoft.com/office/powerpoint/2010/main" val="122908479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BFFB17-8FEE-400E-80CD-CEDEFE6EC19E}"/>
              </a:ext>
            </a:extLst>
          </p:cNvPr>
          <p:cNvSpPr>
            <a:spLocks noGrp="1"/>
          </p:cNvSpPr>
          <p:nvPr>
            <p:ph type="title"/>
          </p:nvPr>
        </p:nvSpPr>
        <p:spPr/>
        <p:txBody>
          <a:bodyPr/>
          <a:lstStyle/>
          <a:p>
            <a:r>
              <a:rPr lang="en-GB" dirty="0"/>
              <a:t>Inventions</a:t>
            </a:r>
          </a:p>
        </p:txBody>
      </p:sp>
      <p:sp>
        <p:nvSpPr>
          <p:cNvPr id="3" name="TextBox 2">
            <a:extLst>
              <a:ext uri="{FF2B5EF4-FFF2-40B4-BE49-F238E27FC236}">
                <a16:creationId xmlns:a16="http://schemas.microsoft.com/office/drawing/2014/main" id="{29C26A3A-F4E7-4FE2-B7E0-48C17EC06987}"/>
              </a:ext>
            </a:extLst>
          </p:cNvPr>
          <p:cNvSpPr txBox="1"/>
          <p:nvPr/>
        </p:nvSpPr>
        <p:spPr>
          <a:xfrm>
            <a:off x="1141413" y="2097088"/>
            <a:ext cx="3496848" cy="3693319"/>
          </a:xfrm>
          <a:prstGeom prst="rect">
            <a:avLst/>
          </a:prstGeom>
          <a:noFill/>
        </p:spPr>
        <p:txBody>
          <a:bodyPr wrap="square" rtlCol="0">
            <a:spAutoFit/>
          </a:bodyPr>
          <a:lstStyle/>
          <a:p>
            <a:r>
              <a:rPr lang="en-GB" dirty="0">
                <a:solidFill>
                  <a:schemeClr val="tx1">
                    <a:lumMod val="65000"/>
                  </a:schemeClr>
                </a:solidFill>
              </a:rPr>
              <a:t>~James Watt invented the steam engine. It was used in factories to help the workers get their job done faster.</a:t>
            </a:r>
          </a:p>
          <a:p>
            <a:r>
              <a:rPr lang="en-GB" dirty="0">
                <a:solidFill>
                  <a:schemeClr val="tx1">
                    <a:lumMod val="65000"/>
                  </a:schemeClr>
                </a:solidFill>
              </a:rPr>
              <a:t>~ James Hargreaves invented the Spinning Jenny in 1770. This changed the ways of sewing and weaving.</a:t>
            </a:r>
          </a:p>
          <a:p>
            <a:r>
              <a:rPr lang="en-GB" dirty="0">
                <a:solidFill>
                  <a:schemeClr val="tx1">
                    <a:lumMod val="65000"/>
                  </a:schemeClr>
                </a:solidFill>
              </a:rPr>
              <a:t>~ George Stephenson developed a steam engine for a train. This changed the way that goods were moved around by.</a:t>
            </a:r>
          </a:p>
          <a:p>
            <a:endParaRPr lang="en-GB" dirty="0">
              <a:solidFill>
                <a:schemeClr val="tx1">
                  <a:lumMod val="65000"/>
                </a:schemeClr>
              </a:solidFill>
            </a:endParaRPr>
          </a:p>
        </p:txBody>
      </p:sp>
    </p:spTree>
    <p:extLst>
      <p:ext uri="{BB962C8B-B14F-4D97-AF65-F5344CB8AC3E}">
        <p14:creationId xmlns:p14="http://schemas.microsoft.com/office/powerpoint/2010/main" val="23601971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A92672-23C5-4713-8EC1-E8EF590A0759}"/>
              </a:ext>
            </a:extLst>
          </p:cNvPr>
          <p:cNvSpPr>
            <a:spLocks noGrp="1"/>
          </p:cNvSpPr>
          <p:nvPr>
            <p:ph type="title"/>
          </p:nvPr>
        </p:nvSpPr>
        <p:spPr/>
        <p:txBody>
          <a:bodyPr/>
          <a:lstStyle/>
          <a:p>
            <a:r>
              <a:rPr lang="en-GB" dirty="0"/>
              <a:t>travel</a:t>
            </a:r>
          </a:p>
        </p:txBody>
      </p:sp>
      <p:sp>
        <p:nvSpPr>
          <p:cNvPr id="3" name="TextBox 2">
            <a:extLst>
              <a:ext uri="{FF2B5EF4-FFF2-40B4-BE49-F238E27FC236}">
                <a16:creationId xmlns:a16="http://schemas.microsoft.com/office/drawing/2014/main" id="{99E83C11-BA4E-4A8B-AD91-C2768C28D3DB}"/>
              </a:ext>
            </a:extLst>
          </p:cNvPr>
          <p:cNvSpPr txBox="1"/>
          <p:nvPr/>
        </p:nvSpPr>
        <p:spPr>
          <a:xfrm>
            <a:off x="1141413" y="1974574"/>
            <a:ext cx="4996070" cy="3170099"/>
          </a:xfrm>
          <a:prstGeom prst="rect">
            <a:avLst/>
          </a:prstGeom>
          <a:noFill/>
        </p:spPr>
        <p:txBody>
          <a:bodyPr wrap="square" rtlCol="0">
            <a:spAutoFit/>
          </a:bodyPr>
          <a:lstStyle/>
          <a:p>
            <a:pPr algn="just"/>
            <a:r>
              <a:rPr lang="en-GB" sz="2000" dirty="0">
                <a:solidFill>
                  <a:schemeClr val="tx1">
                    <a:lumMod val="65000"/>
                  </a:schemeClr>
                </a:solidFill>
              </a:rPr>
              <a:t>The invention of the steam engine was a massive success. It made travelling more comfortable and fast. It also allowed factories to be built away from the canals. Goods could be carried in large quantities. Canals were needed for the Industrial Revolution which was creating huge amounts of heavy products. Canals were man-made rivers that were deep enough to hold barges that could carry up to 40 tonnes. Thomas Telford made the first canal.</a:t>
            </a:r>
          </a:p>
        </p:txBody>
      </p:sp>
    </p:spTree>
    <p:extLst>
      <p:ext uri="{BB962C8B-B14F-4D97-AF65-F5344CB8AC3E}">
        <p14:creationId xmlns:p14="http://schemas.microsoft.com/office/powerpoint/2010/main" val="108958574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7E8265-E33F-4D54-BED5-C13D3133853D}"/>
              </a:ext>
            </a:extLst>
          </p:cNvPr>
          <p:cNvSpPr>
            <a:spLocks noGrp="1"/>
          </p:cNvSpPr>
          <p:nvPr>
            <p:ph type="title"/>
          </p:nvPr>
        </p:nvSpPr>
        <p:spPr/>
        <p:txBody>
          <a:bodyPr/>
          <a:lstStyle/>
          <a:p>
            <a:r>
              <a:rPr lang="en-GB" dirty="0"/>
              <a:t>What was life like?</a:t>
            </a:r>
          </a:p>
        </p:txBody>
      </p:sp>
      <p:sp>
        <p:nvSpPr>
          <p:cNvPr id="3" name="TextBox 2">
            <a:extLst>
              <a:ext uri="{FF2B5EF4-FFF2-40B4-BE49-F238E27FC236}">
                <a16:creationId xmlns:a16="http://schemas.microsoft.com/office/drawing/2014/main" id="{1DB818CF-8E24-4562-9054-20117F322027}"/>
              </a:ext>
            </a:extLst>
          </p:cNvPr>
          <p:cNvSpPr txBox="1"/>
          <p:nvPr/>
        </p:nvSpPr>
        <p:spPr>
          <a:xfrm>
            <a:off x="1141413" y="2097088"/>
            <a:ext cx="5274365" cy="2554545"/>
          </a:xfrm>
          <a:prstGeom prst="rect">
            <a:avLst/>
          </a:prstGeom>
          <a:noFill/>
        </p:spPr>
        <p:txBody>
          <a:bodyPr wrap="square" rtlCol="0">
            <a:spAutoFit/>
          </a:bodyPr>
          <a:lstStyle/>
          <a:p>
            <a:pPr algn="just"/>
            <a:r>
              <a:rPr lang="en-GB" sz="2000" dirty="0">
                <a:solidFill>
                  <a:schemeClr val="tx1">
                    <a:lumMod val="65000"/>
                  </a:schemeClr>
                </a:solidFill>
              </a:rPr>
              <a:t>Children~ It was very bad. They had left behind their nice house in the countryside. Children had to crawl under a moving machine which was dangerous. The living conditions were rubbish.</a:t>
            </a:r>
          </a:p>
          <a:p>
            <a:pPr algn="just"/>
            <a:endParaRPr lang="en-GB" sz="2000" dirty="0">
              <a:solidFill>
                <a:schemeClr val="tx1">
                  <a:lumMod val="65000"/>
                </a:schemeClr>
              </a:solidFill>
            </a:endParaRPr>
          </a:p>
          <a:p>
            <a:pPr algn="just"/>
            <a:r>
              <a:rPr lang="en-GB" sz="2000" dirty="0">
                <a:solidFill>
                  <a:schemeClr val="tx1">
                    <a:lumMod val="65000"/>
                  </a:schemeClr>
                </a:solidFill>
              </a:rPr>
              <a:t>Adults~ Adults had to work for long hours in a dirty, unsanitary factory doing the most important jobs daily. </a:t>
            </a:r>
          </a:p>
        </p:txBody>
      </p:sp>
    </p:spTree>
    <p:extLst>
      <p:ext uri="{BB962C8B-B14F-4D97-AF65-F5344CB8AC3E}">
        <p14:creationId xmlns:p14="http://schemas.microsoft.com/office/powerpoint/2010/main" val="219573772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4ACB38-D727-487C-80B8-533AFDCA36C3}"/>
              </a:ext>
            </a:extLst>
          </p:cNvPr>
          <p:cNvSpPr>
            <a:spLocks noGrp="1"/>
          </p:cNvSpPr>
          <p:nvPr>
            <p:ph type="title"/>
          </p:nvPr>
        </p:nvSpPr>
        <p:spPr/>
        <p:txBody>
          <a:bodyPr/>
          <a:lstStyle/>
          <a:p>
            <a:r>
              <a:rPr lang="en-GB" dirty="0"/>
              <a:t>Positive impact:                   Negative Impact:</a:t>
            </a:r>
          </a:p>
        </p:txBody>
      </p:sp>
      <p:sp>
        <p:nvSpPr>
          <p:cNvPr id="3" name="TextBox 2">
            <a:extLst>
              <a:ext uri="{FF2B5EF4-FFF2-40B4-BE49-F238E27FC236}">
                <a16:creationId xmlns:a16="http://schemas.microsoft.com/office/drawing/2014/main" id="{24893414-26AC-4ED3-A62E-31CFBFB5D4E0}"/>
              </a:ext>
            </a:extLst>
          </p:cNvPr>
          <p:cNvSpPr txBox="1"/>
          <p:nvPr/>
        </p:nvSpPr>
        <p:spPr>
          <a:xfrm>
            <a:off x="1141413" y="2097088"/>
            <a:ext cx="3273287" cy="1938992"/>
          </a:xfrm>
          <a:prstGeom prst="rect">
            <a:avLst/>
          </a:prstGeom>
          <a:noFill/>
        </p:spPr>
        <p:txBody>
          <a:bodyPr wrap="square" rtlCol="0">
            <a:spAutoFit/>
          </a:bodyPr>
          <a:lstStyle/>
          <a:p>
            <a:pPr algn="just"/>
            <a:r>
              <a:rPr lang="en-GB" sz="2000" dirty="0">
                <a:solidFill>
                  <a:srgbClr val="92D050"/>
                </a:solidFill>
              </a:rPr>
              <a:t>It made travelling and communication easier than it used to be. The steam engine and telephone were invented. Factories produced better things.</a:t>
            </a:r>
          </a:p>
        </p:txBody>
      </p:sp>
      <p:sp>
        <p:nvSpPr>
          <p:cNvPr id="4" name="TextBox 3">
            <a:extLst>
              <a:ext uri="{FF2B5EF4-FFF2-40B4-BE49-F238E27FC236}">
                <a16:creationId xmlns:a16="http://schemas.microsoft.com/office/drawing/2014/main" id="{03E54E75-4E1E-490A-B6FC-38243067D4AF}"/>
              </a:ext>
            </a:extLst>
          </p:cNvPr>
          <p:cNvSpPr txBox="1"/>
          <p:nvPr/>
        </p:nvSpPr>
        <p:spPr>
          <a:xfrm>
            <a:off x="6824870" y="2097088"/>
            <a:ext cx="3949147" cy="1938992"/>
          </a:xfrm>
          <a:prstGeom prst="rect">
            <a:avLst/>
          </a:prstGeom>
          <a:noFill/>
        </p:spPr>
        <p:txBody>
          <a:bodyPr wrap="square" rtlCol="0">
            <a:spAutoFit/>
          </a:bodyPr>
          <a:lstStyle/>
          <a:p>
            <a:pPr algn="just"/>
            <a:r>
              <a:rPr lang="en-GB" sz="2000" dirty="0">
                <a:solidFill>
                  <a:srgbClr val="C00000"/>
                </a:solidFill>
              </a:rPr>
              <a:t>Children and adults were made to work in factories for up to 14 hours a day. The IR made more families poor. Factory workers made children risk their lives by making them go underneath a machine.</a:t>
            </a:r>
          </a:p>
        </p:txBody>
      </p:sp>
      <p:sp>
        <p:nvSpPr>
          <p:cNvPr id="5" name="TextBox 4">
            <a:extLst>
              <a:ext uri="{FF2B5EF4-FFF2-40B4-BE49-F238E27FC236}">
                <a16:creationId xmlns:a16="http://schemas.microsoft.com/office/drawing/2014/main" id="{78F68BDE-F019-4FF1-9A14-A38B587DCD8E}"/>
              </a:ext>
            </a:extLst>
          </p:cNvPr>
          <p:cNvSpPr txBox="1"/>
          <p:nvPr/>
        </p:nvSpPr>
        <p:spPr>
          <a:xfrm>
            <a:off x="2549455" y="4638261"/>
            <a:ext cx="7089913" cy="1323439"/>
          </a:xfrm>
          <a:prstGeom prst="rect">
            <a:avLst/>
          </a:prstGeom>
          <a:noFill/>
        </p:spPr>
        <p:txBody>
          <a:bodyPr wrap="square" rtlCol="0">
            <a:spAutoFit/>
          </a:bodyPr>
          <a:lstStyle/>
          <a:p>
            <a:pPr algn="just"/>
            <a:r>
              <a:rPr lang="en-GB" sz="2000" dirty="0">
                <a:solidFill>
                  <a:schemeClr val="bg2">
                    <a:lumMod val="50000"/>
                    <a:lumOff val="50000"/>
                  </a:schemeClr>
                </a:solidFill>
              </a:rPr>
              <a:t>Overall, it was a horrible time for people who lived through it, but the result of it made Britain a stronger nation. The legacies of it all improved the future, from canals to telephones, railways and machinery. </a:t>
            </a:r>
          </a:p>
        </p:txBody>
      </p:sp>
    </p:spTree>
    <p:extLst>
      <p:ext uri="{BB962C8B-B14F-4D97-AF65-F5344CB8AC3E}">
        <p14:creationId xmlns:p14="http://schemas.microsoft.com/office/powerpoint/2010/main" val="378148914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252C36"/>
      </a:dk2>
      <a:lt2>
        <a:srgbClr val="7C96A3"/>
      </a:lt2>
      <a:accent1>
        <a:srgbClr val="4FD093"/>
      </a:accent1>
      <a:accent2>
        <a:srgbClr val="54BCDF"/>
      </a:accent2>
      <a:accent3>
        <a:srgbClr val="A262D0"/>
      </a:accent3>
      <a:accent4>
        <a:srgbClr val="D7537B"/>
      </a:accent4>
      <a:accent5>
        <a:srgbClr val="E78045"/>
      </a:accent5>
      <a:accent6>
        <a:srgbClr val="84C350"/>
      </a:accent6>
      <a:hlink>
        <a:srgbClr val="22FFFF"/>
      </a:hlink>
      <a:folHlink>
        <a:srgbClr val="9BF3FD"/>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40000"/>
              </a:schemeClr>
            </a:gs>
            <a:gs pos="100000">
              <a:schemeClr val="phClr">
                <a:shade val="92000"/>
                <a:hueMod val="104000"/>
                <a:satMod val="140000"/>
                <a:lumMod val="48000"/>
              </a:schemeClr>
            </a:gs>
          </a:gsLst>
          <a:lin ang="5040000" scaled="0"/>
        </a:gradFill>
        <a:blipFill>
          <a:blip xmlns:r="http://schemas.openxmlformats.org/officeDocument/2006/relationships" r:embed="rId1">
            <a:duotone>
              <a:schemeClr val="phClr">
                <a:shade val="48000"/>
                <a:hueMod val="106000"/>
                <a:satMod val="140000"/>
                <a:lumMod val="42000"/>
              </a:schemeClr>
              <a:schemeClr val="phClr">
                <a:tint val="98000"/>
                <a:hueMod val="92000"/>
                <a:satMod val="220000"/>
                <a:lumMod val="9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142578CA-DEC9-49C3-80AF-C113973CC9A9}"/>
    </a:ext>
  </a:extLst>
</a:theme>
</file>

<file path=docProps/app.xml><?xml version="1.0" encoding="utf-8"?>
<Properties xmlns="http://schemas.openxmlformats.org/officeDocument/2006/extended-properties" xmlns:vt="http://schemas.openxmlformats.org/officeDocument/2006/docPropsVTypes">
  <Template>TM04033919[[fn=Circuit]]</Template>
  <TotalTime>331</TotalTime>
  <Words>573</Words>
  <Application>Microsoft Office PowerPoint</Application>
  <PresentationFormat>Widescreen</PresentationFormat>
  <Paragraphs>24</Paragraphs>
  <Slides>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Tw Cen MT</vt:lpstr>
      <vt:lpstr>Circuit</vt:lpstr>
      <vt:lpstr>The Industrial revolution</vt:lpstr>
      <vt:lpstr>When did it happen?</vt:lpstr>
      <vt:lpstr>What was life like before?</vt:lpstr>
      <vt:lpstr>WHAT WAS IT?</vt:lpstr>
      <vt:lpstr>Factories</vt:lpstr>
      <vt:lpstr>Inventions</vt:lpstr>
      <vt:lpstr>travel</vt:lpstr>
      <vt:lpstr>What was life like?</vt:lpstr>
      <vt:lpstr>Positive impact:                   Negative Impact: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Industrial revolution</dc:title>
  <dc:creator>rob collins</dc:creator>
  <cp:lastModifiedBy>rob collins</cp:lastModifiedBy>
  <cp:revision>25</cp:revision>
  <dcterms:created xsi:type="dcterms:W3CDTF">2020-04-29T10:23:49Z</dcterms:created>
  <dcterms:modified xsi:type="dcterms:W3CDTF">2020-05-01T14:03:50Z</dcterms:modified>
</cp:coreProperties>
</file>